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2"/>
  </p:sldMasterIdLst>
  <p:sldIdLst>
    <p:sldId id="293" r:id="rId3"/>
    <p:sldId id="968" r:id="rId4"/>
    <p:sldId id="2016" r:id="rId5"/>
    <p:sldId id="969" r:id="rId6"/>
    <p:sldId id="1020" r:id="rId7"/>
    <p:sldId id="1805" r:id="rId8"/>
    <p:sldId id="1021" r:id="rId9"/>
    <p:sldId id="2132" r:id="rId10"/>
    <p:sldId id="1025" r:id="rId11"/>
    <p:sldId id="1023" r:id="rId12"/>
    <p:sldId id="2435" r:id="rId13"/>
    <p:sldId id="1026" r:id="rId14"/>
    <p:sldId id="2337" r:id="rId15"/>
    <p:sldId id="2338" r:id="rId16"/>
    <p:sldId id="2072" r:id="rId17"/>
    <p:sldId id="1913" r:id="rId18"/>
    <p:sldId id="1744" r:id="rId19"/>
    <p:sldId id="1745" r:id="rId20"/>
    <p:sldId id="1027" r:id="rId21"/>
    <p:sldId id="1625" r:id="rId22"/>
    <p:sldId id="1471" r:id="rId23"/>
    <p:sldId id="2187" r:id="rId24"/>
    <p:sldId id="2391" r:id="rId25"/>
    <p:sldId id="1576" r:id="rId26"/>
    <p:sldId id="284" r:id="rId27"/>
    <p:sldId id="659" r:id="rId28"/>
    <p:sldId id="1129" r:id="rId29"/>
    <p:sldId id="1432" r:id="rId30"/>
    <p:sldId id="1130" r:id="rId31"/>
    <p:sldId id="743" r:id="rId32"/>
    <p:sldId id="1879" r:id="rId33"/>
    <p:sldId id="745" r:id="rId34"/>
    <p:sldId id="1218" r:id="rId35"/>
    <p:sldId id="1969" r:id="rId36"/>
    <p:sldId id="1251" r:id="rId37"/>
    <p:sldId id="383" r:id="rId38"/>
    <p:sldId id="413" r:id="rId39"/>
    <p:sldId id="2231" r:id="rId40"/>
    <p:sldId id="1743" r:id="rId41"/>
    <p:sldId id="296" r:id="rId42"/>
    <p:sldId id="305" r:id="rId43"/>
    <p:sldId id="1878" r:id="rId44"/>
    <p:sldId id="740" r:id="rId45"/>
    <p:sldId id="741" r:id="rId46"/>
    <p:sldId id="1877" r:id="rId47"/>
    <p:sldId id="736" r:id="rId48"/>
    <p:sldId id="2261" r:id="rId49"/>
    <p:sldId id="418" r:id="rId50"/>
    <p:sldId id="1249" r:id="rId51"/>
    <p:sldId id="2000" r:id="rId52"/>
    <p:sldId id="398" r:id="rId53"/>
    <p:sldId id="397" r:id="rId54"/>
    <p:sldId id="2119" r:id="rId55"/>
    <p:sldId id="2001" r:id="rId56"/>
    <p:sldId id="330" r:id="rId57"/>
    <p:sldId id="2002" r:id="rId58"/>
    <p:sldId id="1874" r:id="rId59"/>
    <p:sldId id="1875" r:id="rId60"/>
    <p:sldId id="327" r:id="rId61"/>
    <p:sldId id="1876" r:id="rId62"/>
    <p:sldId id="1915" r:id="rId63"/>
    <p:sldId id="1916" r:id="rId64"/>
    <p:sldId id="1917" r:id="rId65"/>
    <p:sldId id="2134" r:id="rId66"/>
    <p:sldId id="1918" r:id="rId67"/>
    <p:sldId id="269" r:id="rId68"/>
  </p:sldIdLst>
  <p:sldSz cx="9144000" cy="5143500" type="screen16x9"/>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2">
          <p15:clr>
            <a:srgbClr val="A4A3A4"/>
          </p15:clr>
        </p15:guide>
        <p15:guide id="2" pos="28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66FF"/>
    <a:srgbClr val="FF00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3" autoAdjust="0"/>
    <p:restoredTop sz="99467" autoAdjust="0"/>
  </p:normalViewPr>
  <p:slideViewPr>
    <p:cSldViewPr snapToGrid="0" snapToObjects="1">
      <p:cViewPr varScale="1">
        <p:scale>
          <a:sx n="85" d="100"/>
          <a:sy n="85" d="100"/>
        </p:scale>
        <p:origin x="66" y="282"/>
      </p:cViewPr>
      <p:guideLst>
        <p:guide orient="horz" pos="1542"/>
        <p:guide pos="288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154781"/>
            <a:ext cx="6019800" cy="329088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t>‹#›</a:t>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42" name="Group 41"/>
          <p:cNvGrpSpPr/>
          <p:nvPr userDrawn="1"/>
        </p:nvGrpSpPr>
        <p:grpSpPr>
          <a:xfrm>
            <a:off x="207235" y="4877052"/>
            <a:ext cx="613289" cy="229870"/>
            <a:chOff x="404977" y="6383122"/>
            <a:chExt cx="817721" cy="306493"/>
          </a:xfrm>
        </p:grpSpPr>
        <p:sp>
          <p:nvSpPr>
            <p:cNvPr id="43" name="TextBox 42"/>
            <p:cNvSpPr txBox="1"/>
            <p:nvPr/>
          </p:nvSpPr>
          <p:spPr>
            <a:xfrm>
              <a:off x="512343" y="6383122"/>
              <a:ext cx="710355" cy="306493"/>
            </a:xfrm>
            <a:prstGeom prst="rect">
              <a:avLst/>
            </a:prstGeom>
            <a:noFill/>
          </p:spPr>
          <p:txBody>
            <a:bodyPr wrap="none" rtlCol="0">
              <a:spAutoFit/>
            </a:bodyPr>
            <a:lstStyle/>
            <a:p>
              <a:r>
                <a:rPr lang="id-ID" sz="900" dirty="0" smtClean="0">
                  <a:solidFill>
                    <a:schemeClr val="bg1">
                      <a:lumMod val="50000"/>
                    </a:schemeClr>
                  </a:solidFill>
                  <a:latin typeface="Raleway" panose="020B0003030101060003" pitchFamily="34" charset="0"/>
                </a:rPr>
                <a:t>MOST</a:t>
              </a:r>
              <a:endParaRPr lang="id-ID" sz="900" dirty="0">
                <a:solidFill>
                  <a:schemeClr val="bg1">
                    <a:lumMod val="50000"/>
                  </a:schemeClr>
                </a:solidFill>
                <a:latin typeface="Raleway" panose="020B0003030101060003" pitchFamily="34" charset="0"/>
              </a:endParaRPr>
            </a:p>
          </p:txBody>
        </p:sp>
        <p:grpSp>
          <p:nvGrpSpPr>
            <p:cNvPr id="44" name="Group 43"/>
            <p:cNvGrpSpPr/>
            <p:nvPr/>
          </p:nvGrpSpPr>
          <p:grpSpPr>
            <a:xfrm>
              <a:off x="404977" y="6417778"/>
              <a:ext cx="181253" cy="189215"/>
              <a:chOff x="4573232" y="2256703"/>
              <a:chExt cx="838558" cy="875393"/>
            </a:xfrm>
          </p:grpSpPr>
          <p:sp>
            <p:nvSpPr>
              <p:cNvPr id="45" name="Oval 44"/>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6" name="Oval 45"/>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7" name="Oval 46"/>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grpSp>
        <p:nvGrpSpPr>
          <p:cNvPr id="55" name="Group 54"/>
          <p:cNvGrpSpPr/>
          <p:nvPr userDrawn="1"/>
        </p:nvGrpSpPr>
        <p:grpSpPr>
          <a:xfrm>
            <a:off x="8855303" y="4919420"/>
            <a:ext cx="160735" cy="165497"/>
            <a:chOff x="7015550" y="2614882"/>
            <a:chExt cx="214313" cy="220663"/>
          </a:xfrm>
          <a:solidFill>
            <a:srgbClr val="FF6D6D"/>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rgbClr val="FF6D6D"/>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sp>
        <p:nvSpPr>
          <p:cNvPr id="57" name="Rectangle 56"/>
          <p:cNvSpPr/>
          <p:nvPr userDrawn="1"/>
        </p:nvSpPr>
        <p:spPr>
          <a:xfrm>
            <a:off x="2327086" y="4787504"/>
            <a:ext cx="4572000" cy="323215"/>
          </a:xfrm>
          <a:prstGeom prst="rect">
            <a:avLst/>
          </a:prstGeom>
        </p:spPr>
        <p:txBody>
          <a:bodyPr>
            <a:spAutoFit/>
          </a:bodyPr>
          <a:lstStyle/>
          <a:p>
            <a:pPr algn="ctr"/>
            <a:r>
              <a:rPr lang="id-ID" sz="825" b="0" i="0" u="none" dirty="0" smtClean="0">
                <a:solidFill>
                  <a:srgbClr val="FF6D6D"/>
                </a:solidFill>
              </a:rPr>
              <a:t>www.Company</a:t>
            </a:r>
            <a:r>
              <a:rPr lang="id-ID" sz="825" b="0" i="0" u="none" baseline="0" dirty="0" smtClean="0">
                <a:solidFill>
                  <a:srgbClr val="FF6D6D"/>
                </a:solidFill>
              </a:rPr>
              <a:t>Name.com</a:t>
            </a:r>
            <a:endParaRPr lang="id-ID" sz="790" b="0" i="0" u="none" baseline="0" dirty="0" smtClean="0">
              <a:solidFill>
                <a:srgbClr val="FF6D6D"/>
              </a:solidFill>
            </a:endParaRPr>
          </a:p>
          <a:p>
            <a:pPr algn="ctr"/>
            <a:r>
              <a:rPr lang="en-US" sz="675" dirty="0" smtClean="0">
                <a:solidFill>
                  <a:schemeClr val="tx1">
                    <a:lumMod val="50000"/>
                    <a:lumOff val="50000"/>
                  </a:schemeClr>
                </a:solidFill>
              </a:rPr>
              <a:t>© 2020 </a:t>
            </a:r>
            <a:r>
              <a:rPr lang="en-US" sz="675" dirty="0" err="1" smtClean="0">
                <a:solidFill>
                  <a:schemeClr val="tx1">
                    <a:lumMod val="50000"/>
                    <a:lumOff val="50000"/>
                  </a:schemeClr>
                </a:solidFill>
              </a:rPr>
              <a:t>Companyname</a:t>
            </a:r>
            <a:r>
              <a:rPr lang="en-US" sz="675" dirty="0" smtClean="0">
                <a:solidFill>
                  <a:schemeClr val="tx1">
                    <a:lumMod val="50000"/>
                    <a:lumOff val="50000"/>
                  </a:schemeClr>
                </a:solidFill>
              </a:rPr>
              <a:t> </a:t>
            </a:r>
            <a:r>
              <a:rPr lang="id-ID" sz="675" dirty="0" smtClean="0">
                <a:solidFill>
                  <a:schemeClr val="tx1">
                    <a:lumMod val="50000"/>
                    <a:lumOff val="50000"/>
                  </a:schemeClr>
                </a:solidFill>
              </a:rPr>
              <a:t>PowerPoint</a:t>
            </a:r>
            <a:r>
              <a:rPr lang="id-ID" sz="675" baseline="0" dirty="0" smtClean="0">
                <a:solidFill>
                  <a:schemeClr val="tx1">
                    <a:lumMod val="50000"/>
                    <a:lumOff val="50000"/>
                  </a:schemeClr>
                </a:solidFill>
              </a:rPr>
              <a:t> Business </a:t>
            </a:r>
            <a:r>
              <a:rPr lang="en-US" sz="675" dirty="0" smtClean="0">
                <a:solidFill>
                  <a:schemeClr val="tx1">
                    <a:lumMod val="50000"/>
                    <a:lumOff val="50000"/>
                  </a:schemeClr>
                </a:solidFill>
              </a:rPr>
              <a:t>Theme. All Rights Reserved. </a:t>
            </a:r>
            <a:endParaRPr lang="id-ID" sz="675" dirty="0">
              <a:solidFill>
                <a:schemeClr val="tx1">
                  <a:lumMod val="50000"/>
                  <a:lumOff val="50000"/>
                </a:schemeClr>
              </a:solidFill>
            </a:endParaRPr>
          </a:p>
        </p:txBody>
      </p:sp>
      <p:grpSp>
        <p:nvGrpSpPr>
          <p:cNvPr id="36" name="Group 35"/>
          <p:cNvGrpSpPr/>
          <p:nvPr userDrawn="1"/>
        </p:nvGrpSpPr>
        <p:grpSpPr>
          <a:xfrm rot="16200000">
            <a:off x="378066" y="576267"/>
            <a:ext cx="287495" cy="50630"/>
            <a:chOff x="2013527" y="1616364"/>
            <a:chExt cx="576928" cy="101600"/>
          </a:xfrm>
        </p:grpSpPr>
        <p:sp>
          <p:nvSpPr>
            <p:cNvPr id="6" name="Oval 5"/>
            <p:cNvSpPr/>
            <p:nvPr userDrawn="1"/>
          </p:nvSpPr>
          <p:spPr>
            <a:xfrm>
              <a:off x="2013527" y="1616364"/>
              <a:ext cx="101600" cy="101600"/>
            </a:xfrm>
            <a:prstGeom prst="ellipse">
              <a:avLst/>
            </a:prstGeom>
            <a:solidFill>
              <a:srgbClr val="FF43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3" name="Oval 52"/>
            <p:cNvSpPr/>
            <p:nvPr userDrawn="1"/>
          </p:nvSpPr>
          <p:spPr>
            <a:xfrm>
              <a:off x="2132359" y="1616364"/>
              <a:ext cx="101600" cy="101600"/>
            </a:xfrm>
            <a:prstGeom prst="ellipse">
              <a:avLst/>
            </a:prstGeom>
            <a:solidFill>
              <a:srgbClr val="FF43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1" name="Oval 60"/>
            <p:cNvSpPr/>
            <p:nvPr userDrawn="1"/>
          </p:nvSpPr>
          <p:spPr>
            <a:xfrm>
              <a:off x="2251191" y="1616364"/>
              <a:ext cx="101600" cy="101600"/>
            </a:xfrm>
            <a:prstGeom prst="ellipse">
              <a:avLst/>
            </a:prstGeom>
            <a:solidFill>
              <a:srgbClr val="FF434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2" name="Oval 61"/>
            <p:cNvSpPr/>
            <p:nvPr userDrawn="1"/>
          </p:nvSpPr>
          <p:spPr>
            <a:xfrm>
              <a:off x="2370023" y="1616364"/>
              <a:ext cx="101600" cy="101600"/>
            </a:xfrm>
            <a:prstGeom prst="ellipse">
              <a:avLst/>
            </a:prstGeom>
            <a:solidFill>
              <a:srgbClr val="FF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3" name="Oval 62"/>
            <p:cNvSpPr/>
            <p:nvPr userDrawn="1"/>
          </p:nvSpPr>
          <p:spPr>
            <a:xfrm>
              <a:off x="2488855" y="1616364"/>
              <a:ext cx="101600" cy="101600"/>
            </a:xfrm>
            <a:prstGeom prst="ellipse">
              <a:avLst/>
            </a:prstGeom>
            <a:solidFill>
              <a:srgbClr val="F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54" name="Oval 53"/>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7" grpId="2"/>
      <p:bldP spid="57" grpId="3"/>
      <p:bldP spid="57" grpId="4"/>
      <p:bldP spid="57" grpId="5"/>
      <p:bldP spid="57" grpId="6"/>
      <p:bldP spid="57" grpId="7"/>
      <p:bldP spid="57" grpId="8"/>
      <p:bldP spid="57" grpId="9"/>
      <p:bldP spid="57" grpId="10"/>
      <p:bldP spid="57" grpId="11"/>
      <p:bldP spid="57" grpId="12"/>
      <p:bldP spid="57" grpId="13"/>
    </p:bld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1">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2">
    <p:spTree>
      <p:nvGrpSpPr>
        <p:cNvPr id="1" name=""/>
        <p:cNvGrpSpPr/>
        <p:nvPr/>
      </p:nvGrpSpPr>
      <p:grpSpPr>
        <a:xfrm>
          <a:off x="0" y="0"/>
          <a:ext cx="0" cy="0"/>
          <a:chOff x="0" y="0"/>
          <a:chExt cx="0" cy="0"/>
        </a:xfrm>
      </p:grpSpPr>
      <p:grpSp>
        <p:nvGrpSpPr>
          <p:cNvPr id="7" name="Group 6"/>
          <p:cNvGrpSpPr/>
          <p:nvPr userDrawn="1"/>
        </p:nvGrpSpPr>
        <p:grpSpPr>
          <a:xfrm>
            <a:off x="2957726" y="1173910"/>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3">
    <p:bg>
      <p:bgPr>
        <a:gradFill flip="none" rotWithShape="1">
          <a:gsLst>
            <a:gs pos="0">
              <a:srgbClr val="1E222A"/>
            </a:gs>
            <a:gs pos="100000">
              <a:srgbClr val="111319"/>
            </a:gs>
          </a:gsLst>
          <a:lin ang="5400000" scaled="0"/>
          <a:tileRect/>
        </a:gradFill>
        <a:effectLst/>
      </p:bgPr>
    </p:bg>
    <p:spTree>
      <p:nvGrpSpPr>
        <p:cNvPr id="1" name=""/>
        <p:cNvGrpSpPr/>
        <p:nvPr/>
      </p:nvGrpSpPr>
      <p:grpSpPr>
        <a:xfrm>
          <a:off x="0" y="0"/>
          <a:ext cx="0" cy="0"/>
          <a:chOff x="0" y="0"/>
          <a:chExt cx="0" cy="0"/>
        </a:xfrm>
      </p:grpSpPr>
      <p:grpSp>
        <p:nvGrpSpPr>
          <p:cNvPr id="4" name="Group 3"/>
          <p:cNvGrpSpPr/>
          <p:nvPr userDrawn="1"/>
        </p:nvGrpSpPr>
        <p:grpSpPr>
          <a:xfrm>
            <a:off x="2957726" y="1173910"/>
            <a:ext cx="6549781" cy="4961219"/>
            <a:chOff x="3943629" y="1565205"/>
            <a:chExt cx="8733041" cy="6614959"/>
          </a:xfrm>
        </p:grpSpPr>
        <p:sp>
          <p:nvSpPr>
            <p:cNvPr id="8" name="Donut 7"/>
            <p:cNvSpPr/>
            <p:nvPr userDrawn="1"/>
          </p:nvSpPr>
          <p:spPr>
            <a:xfrm rot="6104502">
              <a:off x="10513894" y="3982335"/>
              <a:ext cx="1327177" cy="1327177"/>
            </a:xfrm>
            <a:prstGeom prst="donut">
              <a:avLst>
                <a:gd name="adj" fmla="val 15926"/>
              </a:avLst>
            </a:prstGeom>
            <a:solidFill>
              <a:srgbClr val="111319">
                <a:alpha val="75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032009"/>
              <a:ext cx="1041541" cy="1041541"/>
            </a:xfrm>
            <a:prstGeom prst="donut">
              <a:avLst>
                <a:gd name="adj" fmla="val 15926"/>
              </a:avLst>
            </a:prstGeom>
            <a:solidFill>
              <a:srgbClr val="1E222A">
                <a:alpha val="31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554063"/>
              <a:ext cx="2626101" cy="2626101"/>
            </a:xfrm>
            <a:prstGeom prst="donut">
              <a:avLst>
                <a:gd name="adj" fmla="val 15926"/>
              </a:avLst>
            </a:prstGeom>
            <a:solidFill>
              <a:srgbClr val="111319">
                <a:alpha val="13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128285"/>
              <a:ext cx="1074806" cy="1074806"/>
            </a:xfrm>
            <a:prstGeom prst="donut">
              <a:avLst>
                <a:gd name="adj" fmla="val 11712"/>
              </a:avLst>
            </a:prstGeom>
            <a:solidFill>
              <a:srgbClr val="111319">
                <a:alpha val="54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573421"/>
              <a:ext cx="835345" cy="835345"/>
            </a:xfrm>
            <a:prstGeom prst="donut">
              <a:avLst>
                <a:gd name="adj" fmla="val 11712"/>
              </a:avLst>
            </a:prstGeom>
            <a:solidFill>
              <a:srgbClr val="161920">
                <a:alpha val="54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3896877"/>
              <a:ext cx="603202" cy="603202"/>
            </a:xfrm>
            <a:prstGeom prst="ellipse">
              <a:avLst/>
            </a:prstGeom>
            <a:solidFill>
              <a:srgbClr val="1E222A">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211390"/>
              <a:ext cx="312832" cy="312832"/>
            </a:xfrm>
            <a:prstGeom prst="ellipse">
              <a:avLst/>
            </a:prstGeom>
            <a:solidFill>
              <a:srgbClr val="161920">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767796"/>
              <a:ext cx="1778283" cy="1778283"/>
            </a:xfrm>
            <a:prstGeom prst="donut">
              <a:avLst>
                <a:gd name="adj" fmla="val 15926"/>
              </a:avLst>
            </a:prstGeom>
            <a:solidFill>
              <a:srgbClr val="1E222A">
                <a:alpha val="42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317480"/>
              <a:ext cx="1327177" cy="1327177"/>
            </a:xfrm>
            <a:prstGeom prst="donut">
              <a:avLst>
                <a:gd name="adj" fmla="val 15926"/>
              </a:avLst>
            </a:prstGeom>
            <a:solidFill>
              <a:srgbClr val="111319">
                <a:alpha val="75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5840231"/>
              <a:ext cx="688490" cy="688490"/>
            </a:xfrm>
            <a:prstGeom prst="ellipse">
              <a:avLst/>
            </a:prstGeom>
            <a:solidFill>
              <a:srgbClr val="111319">
                <a:alpha val="39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497513"/>
              <a:ext cx="536090" cy="536090"/>
            </a:xfrm>
            <a:prstGeom prst="ellipse">
              <a:avLst/>
            </a:prstGeom>
            <a:solidFill>
              <a:schemeClr val="tx1">
                <a:alpha val="47000"/>
              </a:scheme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4937466"/>
              <a:ext cx="2626101" cy="2626101"/>
            </a:xfrm>
            <a:prstGeom prst="donut">
              <a:avLst>
                <a:gd name="adj" fmla="val 15926"/>
              </a:avLst>
            </a:prstGeom>
            <a:solidFill>
              <a:srgbClr val="111319">
                <a:alpha val="13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396675"/>
              <a:ext cx="1074806" cy="1074806"/>
            </a:xfrm>
            <a:prstGeom prst="donut">
              <a:avLst>
                <a:gd name="adj" fmla="val 11712"/>
              </a:avLst>
            </a:prstGeom>
            <a:solidFill>
              <a:srgbClr val="1E222A">
                <a:alpha val="54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459531"/>
              <a:ext cx="835345" cy="835345"/>
            </a:xfrm>
            <a:prstGeom prst="donut">
              <a:avLst>
                <a:gd name="adj" fmla="val 11712"/>
              </a:avLst>
            </a:prstGeom>
            <a:solidFill>
              <a:srgbClr val="161920">
                <a:alpha val="54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668752"/>
              <a:ext cx="1074806" cy="1074806"/>
            </a:xfrm>
            <a:prstGeom prst="donut">
              <a:avLst>
                <a:gd name="adj" fmla="val 24020"/>
              </a:avLst>
            </a:prstGeom>
            <a:solidFill>
              <a:srgbClr val="161920">
                <a:alpha val="54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4816988"/>
              <a:ext cx="312832" cy="312832"/>
            </a:xfrm>
            <a:prstGeom prst="ellipse">
              <a:avLst/>
            </a:prstGeom>
            <a:solidFill>
              <a:srgbClr val="111319">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5930285"/>
              <a:ext cx="603202" cy="603202"/>
            </a:xfrm>
            <a:prstGeom prst="ellipse">
              <a:avLst/>
            </a:prstGeom>
            <a:solidFill>
              <a:srgbClr val="111319">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790841"/>
              <a:ext cx="312832" cy="312832"/>
            </a:xfrm>
            <a:prstGeom prst="ellipse">
              <a:avLst/>
            </a:prstGeom>
            <a:solidFill>
              <a:srgbClr val="161920">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073346"/>
              <a:ext cx="312832" cy="312832"/>
            </a:xfrm>
            <a:prstGeom prst="ellipse">
              <a:avLst/>
            </a:prstGeom>
            <a:solidFill>
              <a:srgbClr val="1E222A">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327949"/>
              <a:ext cx="1327177" cy="1327177"/>
            </a:xfrm>
            <a:prstGeom prst="donut">
              <a:avLst>
                <a:gd name="adj" fmla="val 15926"/>
              </a:avLst>
            </a:prstGeom>
            <a:solidFill>
              <a:srgbClr val="161920">
                <a:alpha val="75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735319"/>
              <a:ext cx="1041541" cy="1041541"/>
            </a:xfrm>
            <a:prstGeom prst="donut">
              <a:avLst>
                <a:gd name="adj" fmla="val 15926"/>
              </a:avLst>
            </a:prstGeom>
            <a:solidFill>
              <a:srgbClr val="111319">
                <a:alpha val="31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565205"/>
              <a:ext cx="536090" cy="536090"/>
            </a:xfrm>
            <a:prstGeom prst="ellipse">
              <a:avLst/>
            </a:prstGeom>
            <a:solidFill>
              <a:srgbClr val="111319">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336045"/>
              <a:ext cx="2626101" cy="2626101"/>
            </a:xfrm>
            <a:prstGeom prst="donut">
              <a:avLst>
                <a:gd name="adj" fmla="val 15926"/>
              </a:avLst>
            </a:prstGeom>
            <a:solidFill>
              <a:srgbClr val="2F3540">
                <a:alpha val="13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014157"/>
              <a:ext cx="835345" cy="835345"/>
            </a:xfrm>
            <a:prstGeom prst="donut">
              <a:avLst>
                <a:gd name="adj" fmla="val 11712"/>
              </a:avLst>
            </a:prstGeom>
            <a:solidFill>
              <a:srgbClr val="1E222A">
                <a:alpha val="54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031102"/>
              <a:ext cx="1074806" cy="1074806"/>
            </a:xfrm>
            <a:prstGeom prst="donut">
              <a:avLst>
                <a:gd name="adj" fmla="val 24020"/>
              </a:avLst>
            </a:prstGeom>
            <a:solidFill>
              <a:srgbClr val="111319">
                <a:alpha val="54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2855922"/>
              <a:ext cx="312832" cy="312832"/>
            </a:xfrm>
            <a:prstGeom prst="ellipse">
              <a:avLst/>
            </a:prstGeom>
            <a:solidFill>
              <a:srgbClr val="161920">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5882875"/>
              <a:ext cx="603202" cy="603202"/>
            </a:xfrm>
            <a:prstGeom prst="ellipse">
              <a:avLst/>
            </a:prstGeom>
            <a:solidFill>
              <a:srgbClr val="1E222A">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486313"/>
              <a:ext cx="312832" cy="312832"/>
            </a:xfrm>
            <a:prstGeom prst="ellipse">
              <a:avLst/>
            </a:prstGeom>
            <a:solidFill>
              <a:srgbClr val="111319">
                <a:alpha val="47000"/>
              </a:srgbClr>
            </a:solidFill>
            <a:ln>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42" name="Group 41"/>
          <p:cNvGrpSpPr/>
          <p:nvPr userDrawn="1"/>
        </p:nvGrpSpPr>
        <p:grpSpPr>
          <a:xfrm>
            <a:off x="207235" y="4877052"/>
            <a:ext cx="613289" cy="229870"/>
            <a:chOff x="404977" y="6383122"/>
            <a:chExt cx="817721" cy="306493"/>
          </a:xfrm>
        </p:grpSpPr>
        <p:sp>
          <p:nvSpPr>
            <p:cNvPr id="43" name="TextBox 42"/>
            <p:cNvSpPr txBox="1"/>
            <p:nvPr/>
          </p:nvSpPr>
          <p:spPr>
            <a:xfrm>
              <a:off x="512343" y="6383122"/>
              <a:ext cx="710355" cy="306493"/>
            </a:xfrm>
            <a:prstGeom prst="rect">
              <a:avLst/>
            </a:prstGeom>
            <a:noFill/>
          </p:spPr>
          <p:txBody>
            <a:bodyPr wrap="none" rtlCol="0">
              <a:spAutoFit/>
            </a:bodyPr>
            <a:lstStyle/>
            <a:p>
              <a:r>
                <a:rPr lang="id-ID" sz="900" dirty="0" smtClean="0">
                  <a:solidFill>
                    <a:schemeClr val="bg1">
                      <a:lumMod val="50000"/>
                    </a:schemeClr>
                  </a:solidFill>
                  <a:latin typeface="Raleway" panose="020B0003030101060003" pitchFamily="34" charset="0"/>
                </a:rPr>
                <a:t>MOST</a:t>
              </a:r>
              <a:endParaRPr lang="id-ID" sz="900" dirty="0">
                <a:solidFill>
                  <a:schemeClr val="bg1">
                    <a:lumMod val="50000"/>
                  </a:schemeClr>
                </a:solidFill>
                <a:latin typeface="Raleway" panose="020B0003030101060003" pitchFamily="34" charset="0"/>
              </a:endParaRPr>
            </a:p>
          </p:txBody>
        </p:sp>
        <p:grpSp>
          <p:nvGrpSpPr>
            <p:cNvPr id="44" name="Group 43"/>
            <p:cNvGrpSpPr/>
            <p:nvPr/>
          </p:nvGrpSpPr>
          <p:grpSpPr>
            <a:xfrm>
              <a:off x="404977" y="6417778"/>
              <a:ext cx="181253" cy="189215"/>
              <a:chOff x="4573232" y="2256703"/>
              <a:chExt cx="838558" cy="875393"/>
            </a:xfrm>
          </p:grpSpPr>
          <p:sp>
            <p:nvSpPr>
              <p:cNvPr id="45" name="Oval 44"/>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6" name="Oval 45"/>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7" name="Oval 46"/>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grpSp>
        <p:nvGrpSpPr>
          <p:cNvPr id="55" name="Group 54"/>
          <p:cNvGrpSpPr/>
          <p:nvPr userDrawn="1"/>
        </p:nvGrpSpPr>
        <p:grpSpPr>
          <a:xfrm>
            <a:off x="8855303" y="4919420"/>
            <a:ext cx="160735" cy="165497"/>
            <a:chOff x="7015550" y="2614882"/>
            <a:chExt cx="214313" cy="220663"/>
          </a:xfrm>
          <a:solidFill>
            <a:srgbClr val="FF6D6D"/>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rgbClr val="FF6D6D"/>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sp>
        <p:nvSpPr>
          <p:cNvPr id="57" name="Rectangle 56"/>
          <p:cNvSpPr/>
          <p:nvPr userDrawn="1"/>
        </p:nvSpPr>
        <p:spPr>
          <a:xfrm>
            <a:off x="2327086" y="4787504"/>
            <a:ext cx="4572000" cy="323215"/>
          </a:xfrm>
          <a:prstGeom prst="rect">
            <a:avLst/>
          </a:prstGeom>
        </p:spPr>
        <p:txBody>
          <a:bodyPr>
            <a:spAutoFit/>
          </a:bodyPr>
          <a:lstStyle/>
          <a:p>
            <a:pPr algn="ctr"/>
            <a:r>
              <a:rPr lang="id-ID" sz="825" b="0" i="0" u="none" dirty="0" smtClean="0">
                <a:solidFill>
                  <a:srgbClr val="FF6D6D"/>
                </a:solidFill>
              </a:rPr>
              <a:t>www.Company</a:t>
            </a:r>
            <a:r>
              <a:rPr lang="id-ID" sz="825" b="0" i="0" u="none" baseline="0" dirty="0" smtClean="0">
                <a:solidFill>
                  <a:srgbClr val="FF6D6D"/>
                </a:solidFill>
              </a:rPr>
              <a:t>Name.com</a:t>
            </a:r>
            <a:endParaRPr lang="id-ID" sz="790" b="0" i="0" u="none" baseline="0" dirty="0" smtClean="0">
              <a:solidFill>
                <a:srgbClr val="FF6D6D"/>
              </a:solidFill>
            </a:endParaRPr>
          </a:p>
          <a:p>
            <a:pPr algn="ctr"/>
            <a:r>
              <a:rPr lang="en-US" sz="675" dirty="0" smtClean="0">
                <a:solidFill>
                  <a:schemeClr val="tx1">
                    <a:lumMod val="50000"/>
                    <a:lumOff val="50000"/>
                  </a:schemeClr>
                </a:solidFill>
              </a:rPr>
              <a:t>© 2020 </a:t>
            </a:r>
            <a:r>
              <a:rPr lang="en-US" sz="675" dirty="0" err="1" smtClean="0">
                <a:solidFill>
                  <a:schemeClr val="tx1">
                    <a:lumMod val="50000"/>
                    <a:lumOff val="50000"/>
                  </a:schemeClr>
                </a:solidFill>
              </a:rPr>
              <a:t>Companyname</a:t>
            </a:r>
            <a:r>
              <a:rPr lang="en-US" sz="675" dirty="0" smtClean="0">
                <a:solidFill>
                  <a:schemeClr val="tx1">
                    <a:lumMod val="50000"/>
                    <a:lumOff val="50000"/>
                  </a:schemeClr>
                </a:solidFill>
              </a:rPr>
              <a:t> </a:t>
            </a:r>
            <a:r>
              <a:rPr lang="id-ID" sz="675" dirty="0" smtClean="0">
                <a:solidFill>
                  <a:schemeClr val="tx1">
                    <a:lumMod val="50000"/>
                    <a:lumOff val="50000"/>
                  </a:schemeClr>
                </a:solidFill>
              </a:rPr>
              <a:t>PowerPoint</a:t>
            </a:r>
            <a:r>
              <a:rPr lang="id-ID" sz="675" baseline="0" dirty="0" smtClean="0">
                <a:solidFill>
                  <a:schemeClr val="tx1">
                    <a:lumMod val="50000"/>
                    <a:lumOff val="50000"/>
                  </a:schemeClr>
                </a:solidFill>
              </a:rPr>
              <a:t> Business </a:t>
            </a:r>
            <a:r>
              <a:rPr lang="en-US" sz="675" dirty="0" smtClean="0">
                <a:solidFill>
                  <a:schemeClr val="tx1">
                    <a:lumMod val="50000"/>
                    <a:lumOff val="50000"/>
                  </a:schemeClr>
                </a:solidFill>
              </a:rPr>
              <a:t>Theme. All Rights Reserved. </a:t>
            </a:r>
            <a:endParaRPr lang="id-ID" sz="675" dirty="0">
              <a:solidFill>
                <a:schemeClr val="tx1">
                  <a:lumMod val="50000"/>
                  <a:lumOff val="50000"/>
                </a:schemeClr>
              </a:solidFill>
            </a:endParaRPr>
          </a:p>
        </p:txBody>
      </p:sp>
      <p:grpSp>
        <p:nvGrpSpPr>
          <p:cNvPr id="36" name="Group 35"/>
          <p:cNvGrpSpPr/>
          <p:nvPr userDrawn="1"/>
        </p:nvGrpSpPr>
        <p:grpSpPr>
          <a:xfrm rot="16200000">
            <a:off x="378066" y="576267"/>
            <a:ext cx="287495" cy="50630"/>
            <a:chOff x="2013527" y="1616364"/>
            <a:chExt cx="576928" cy="101600"/>
          </a:xfrm>
        </p:grpSpPr>
        <p:sp>
          <p:nvSpPr>
            <p:cNvPr id="6" name="Oval 5"/>
            <p:cNvSpPr/>
            <p:nvPr userDrawn="1"/>
          </p:nvSpPr>
          <p:spPr>
            <a:xfrm>
              <a:off x="2013527" y="1616364"/>
              <a:ext cx="101600" cy="101600"/>
            </a:xfrm>
            <a:prstGeom prst="ellipse">
              <a:avLst/>
            </a:prstGeom>
            <a:solidFill>
              <a:srgbClr val="FF43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3" name="Oval 52"/>
            <p:cNvSpPr/>
            <p:nvPr userDrawn="1"/>
          </p:nvSpPr>
          <p:spPr>
            <a:xfrm>
              <a:off x="2132359" y="1616364"/>
              <a:ext cx="101600" cy="101600"/>
            </a:xfrm>
            <a:prstGeom prst="ellipse">
              <a:avLst/>
            </a:prstGeom>
            <a:solidFill>
              <a:srgbClr val="FF43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1" name="Oval 60"/>
            <p:cNvSpPr/>
            <p:nvPr userDrawn="1"/>
          </p:nvSpPr>
          <p:spPr>
            <a:xfrm>
              <a:off x="2251191" y="1616364"/>
              <a:ext cx="101600" cy="101600"/>
            </a:xfrm>
            <a:prstGeom prst="ellipse">
              <a:avLst/>
            </a:prstGeom>
            <a:solidFill>
              <a:srgbClr val="FF434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2" name="Oval 61"/>
            <p:cNvSpPr/>
            <p:nvPr userDrawn="1"/>
          </p:nvSpPr>
          <p:spPr>
            <a:xfrm>
              <a:off x="2370023" y="1616364"/>
              <a:ext cx="101600" cy="101600"/>
            </a:xfrm>
            <a:prstGeom prst="ellipse">
              <a:avLst/>
            </a:prstGeom>
            <a:solidFill>
              <a:srgbClr val="FF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3" name="Oval 62"/>
            <p:cNvSpPr/>
            <p:nvPr userDrawn="1"/>
          </p:nvSpPr>
          <p:spPr>
            <a:xfrm>
              <a:off x="2488855" y="1616364"/>
              <a:ext cx="101600" cy="101600"/>
            </a:xfrm>
            <a:prstGeom prst="ellipse">
              <a:avLst/>
            </a:prstGeom>
            <a:solidFill>
              <a:srgbClr val="F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54" name="Oval 53"/>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7" grpId="2"/>
      <p:bldP spid="57" grpId="3"/>
      <p:bldP spid="57" grpId="4"/>
      <p:bldP spid="57" grpId="5"/>
      <p:bldP spid="57" grpId="6"/>
      <p:bldP spid="57" grpId="7"/>
      <p:bldP spid="57" grpId="8"/>
      <p:bldP spid="57" grpId="9"/>
      <p:bldP spid="57" grpId="10"/>
      <p:bldP spid="57" grpId="11"/>
      <p:bldP spid="57" grpId="12"/>
      <p:bldP spid="57" grpId="13"/>
    </p:bld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42" name="Group 41"/>
          <p:cNvGrpSpPr/>
          <p:nvPr userDrawn="1"/>
        </p:nvGrpSpPr>
        <p:grpSpPr>
          <a:xfrm>
            <a:off x="207235" y="4877052"/>
            <a:ext cx="613289" cy="229870"/>
            <a:chOff x="404977" y="6383122"/>
            <a:chExt cx="817721" cy="306493"/>
          </a:xfrm>
        </p:grpSpPr>
        <p:sp>
          <p:nvSpPr>
            <p:cNvPr id="43" name="TextBox 42"/>
            <p:cNvSpPr txBox="1"/>
            <p:nvPr/>
          </p:nvSpPr>
          <p:spPr>
            <a:xfrm>
              <a:off x="512343" y="6383122"/>
              <a:ext cx="710355" cy="306493"/>
            </a:xfrm>
            <a:prstGeom prst="rect">
              <a:avLst/>
            </a:prstGeom>
            <a:noFill/>
          </p:spPr>
          <p:txBody>
            <a:bodyPr wrap="none" rtlCol="0">
              <a:spAutoFit/>
            </a:bodyPr>
            <a:lstStyle/>
            <a:p>
              <a:r>
                <a:rPr lang="id-ID" sz="900" dirty="0" smtClean="0">
                  <a:solidFill>
                    <a:schemeClr val="bg1">
                      <a:lumMod val="50000"/>
                    </a:schemeClr>
                  </a:solidFill>
                  <a:latin typeface="Raleway" panose="020B0003030101060003" pitchFamily="34" charset="0"/>
                </a:rPr>
                <a:t>MOST</a:t>
              </a:r>
              <a:endParaRPr lang="id-ID" sz="900" dirty="0">
                <a:solidFill>
                  <a:schemeClr val="bg1">
                    <a:lumMod val="50000"/>
                  </a:schemeClr>
                </a:solidFill>
                <a:latin typeface="Raleway" panose="020B0003030101060003" pitchFamily="34" charset="0"/>
              </a:endParaRPr>
            </a:p>
          </p:txBody>
        </p:sp>
        <p:grpSp>
          <p:nvGrpSpPr>
            <p:cNvPr id="44" name="Group 43"/>
            <p:cNvGrpSpPr/>
            <p:nvPr/>
          </p:nvGrpSpPr>
          <p:grpSpPr>
            <a:xfrm>
              <a:off x="404977" y="6417778"/>
              <a:ext cx="181253" cy="189215"/>
              <a:chOff x="4573232" y="2256703"/>
              <a:chExt cx="838558" cy="875393"/>
            </a:xfrm>
          </p:grpSpPr>
          <p:sp>
            <p:nvSpPr>
              <p:cNvPr id="45" name="Oval 44"/>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6" name="Oval 45"/>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7" name="Oval 46"/>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grpSp>
        <p:nvGrpSpPr>
          <p:cNvPr id="54" name="Group 53"/>
          <p:cNvGrpSpPr/>
          <p:nvPr userDrawn="1"/>
        </p:nvGrpSpPr>
        <p:grpSpPr>
          <a:xfrm rot="16200000">
            <a:off x="378066" y="576267"/>
            <a:ext cx="287495" cy="50630"/>
            <a:chOff x="2013527" y="1616364"/>
            <a:chExt cx="576928" cy="101600"/>
          </a:xfrm>
        </p:grpSpPr>
        <p:sp>
          <p:nvSpPr>
            <p:cNvPr id="58" name="Oval 57"/>
            <p:cNvSpPr/>
            <p:nvPr userDrawn="1"/>
          </p:nvSpPr>
          <p:spPr>
            <a:xfrm>
              <a:off x="2013527" y="1616364"/>
              <a:ext cx="101600" cy="101600"/>
            </a:xfrm>
            <a:prstGeom prst="ellipse">
              <a:avLst/>
            </a:prstGeom>
            <a:solidFill>
              <a:srgbClr val="FF43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9" name="Oval 58"/>
            <p:cNvSpPr/>
            <p:nvPr userDrawn="1"/>
          </p:nvSpPr>
          <p:spPr>
            <a:xfrm>
              <a:off x="2132359" y="1616364"/>
              <a:ext cx="101600" cy="101600"/>
            </a:xfrm>
            <a:prstGeom prst="ellipse">
              <a:avLst/>
            </a:prstGeom>
            <a:solidFill>
              <a:srgbClr val="FF43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0" name="Oval 59"/>
            <p:cNvSpPr/>
            <p:nvPr userDrawn="1"/>
          </p:nvSpPr>
          <p:spPr>
            <a:xfrm>
              <a:off x="2251191" y="1616364"/>
              <a:ext cx="101600" cy="101600"/>
            </a:xfrm>
            <a:prstGeom prst="ellipse">
              <a:avLst/>
            </a:prstGeom>
            <a:solidFill>
              <a:srgbClr val="FF434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4" name="Oval 63"/>
            <p:cNvSpPr/>
            <p:nvPr userDrawn="1"/>
          </p:nvSpPr>
          <p:spPr>
            <a:xfrm>
              <a:off x="2370023" y="1616364"/>
              <a:ext cx="101600" cy="101600"/>
            </a:xfrm>
            <a:prstGeom prst="ellipse">
              <a:avLst/>
            </a:prstGeom>
            <a:solidFill>
              <a:srgbClr val="FF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5" name="Oval 64"/>
            <p:cNvSpPr/>
            <p:nvPr userDrawn="1"/>
          </p:nvSpPr>
          <p:spPr>
            <a:xfrm>
              <a:off x="2488855" y="1616364"/>
              <a:ext cx="101600" cy="101600"/>
            </a:xfrm>
            <a:prstGeom prst="ellipse">
              <a:avLst/>
            </a:prstGeom>
            <a:solidFill>
              <a:srgbClr val="F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48" name="Oval 47"/>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42" name="Group 41"/>
          <p:cNvGrpSpPr/>
          <p:nvPr userDrawn="1"/>
        </p:nvGrpSpPr>
        <p:grpSpPr>
          <a:xfrm>
            <a:off x="207235" y="4877052"/>
            <a:ext cx="613289" cy="229870"/>
            <a:chOff x="404977" y="6383122"/>
            <a:chExt cx="817721" cy="306493"/>
          </a:xfrm>
        </p:grpSpPr>
        <p:sp>
          <p:nvSpPr>
            <p:cNvPr id="43" name="TextBox 42"/>
            <p:cNvSpPr txBox="1"/>
            <p:nvPr/>
          </p:nvSpPr>
          <p:spPr>
            <a:xfrm>
              <a:off x="512343" y="6383122"/>
              <a:ext cx="710355" cy="306493"/>
            </a:xfrm>
            <a:prstGeom prst="rect">
              <a:avLst/>
            </a:prstGeom>
            <a:noFill/>
          </p:spPr>
          <p:txBody>
            <a:bodyPr wrap="none" rtlCol="0">
              <a:spAutoFit/>
            </a:bodyPr>
            <a:lstStyle/>
            <a:p>
              <a:r>
                <a:rPr lang="id-ID" sz="900" dirty="0" smtClean="0">
                  <a:solidFill>
                    <a:schemeClr val="bg1">
                      <a:lumMod val="50000"/>
                    </a:schemeClr>
                  </a:solidFill>
                  <a:latin typeface="Raleway" panose="020B0003030101060003" pitchFamily="34" charset="0"/>
                </a:rPr>
                <a:t>MOST</a:t>
              </a:r>
              <a:endParaRPr lang="id-ID" sz="900" dirty="0">
                <a:solidFill>
                  <a:schemeClr val="bg1">
                    <a:lumMod val="50000"/>
                  </a:schemeClr>
                </a:solidFill>
                <a:latin typeface="Raleway" panose="020B0003030101060003" pitchFamily="34" charset="0"/>
              </a:endParaRPr>
            </a:p>
          </p:txBody>
        </p:sp>
        <p:grpSp>
          <p:nvGrpSpPr>
            <p:cNvPr id="44" name="Group 43"/>
            <p:cNvGrpSpPr/>
            <p:nvPr/>
          </p:nvGrpSpPr>
          <p:grpSpPr>
            <a:xfrm>
              <a:off x="404977" y="6417778"/>
              <a:ext cx="181253" cy="189215"/>
              <a:chOff x="4573232" y="2256703"/>
              <a:chExt cx="838558" cy="875393"/>
            </a:xfrm>
          </p:grpSpPr>
          <p:sp>
            <p:nvSpPr>
              <p:cNvPr id="45" name="Oval 44"/>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6" name="Oval 45"/>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7" name="Oval 46"/>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grpSp>
        <p:nvGrpSpPr>
          <p:cNvPr id="55" name="Group 54"/>
          <p:cNvGrpSpPr/>
          <p:nvPr userDrawn="1"/>
        </p:nvGrpSpPr>
        <p:grpSpPr>
          <a:xfrm>
            <a:off x="8855303" y="4919420"/>
            <a:ext cx="160735" cy="165497"/>
            <a:chOff x="7015550" y="2614882"/>
            <a:chExt cx="214313" cy="220663"/>
          </a:xfrm>
          <a:solidFill>
            <a:srgbClr val="FF6D6D"/>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rgbClr val="FF6D6D"/>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grpSp>
        <p:nvGrpSpPr>
          <p:cNvPr id="36" name="Group 35"/>
          <p:cNvGrpSpPr/>
          <p:nvPr userDrawn="1"/>
        </p:nvGrpSpPr>
        <p:grpSpPr>
          <a:xfrm rot="16200000">
            <a:off x="378066" y="576267"/>
            <a:ext cx="287495" cy="50630"/>
            <a:chOff x="2013527" y="1616364"/>
            <a:chExt cx="576928" cy="101600"/>
          </a:xfrm>
        </p:grpSpPr>
        <p:sp>
          <p:nvSpPr>
            <p:cNvPr id="6" name="Oval 5"/>
            <p:cNvSpPr/>
            <p:nvPr userDrawn="1"/>
          </p:nvSpPr>
          <p:spPr>
            <a:xfrm>
              <a:off x="2013527" y="1616364"/>
              <a:ext cx="101600" cy="101600"/>
            </a:xfrm>
            <a:prstGeom prst="ellipse">
              <a:avLst/>
            </a:prstGeom>
            <a:solidFill>
              <a:srgbClr val="FF43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3" name="Oval 52"/>
            <p:cNvSpPr/>
            <p:nvPr userDrawn="1"/>
          </p:nvSpPr>
          <p:spPr>
            <a:xfrm>
              <a:off x="2132359" y="1616364"/>
              <a:ext cx="101600" cy="101600"/>
            </a:xfrm>
            <a:prstGeom prst="ellipse">
              <a:avLst/>
            </a:prstGeom>
            <a:solidFill>
              <a:srgbClr val="FF43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1" name="Oval 60"/>
            <p:cNvSpPr/>
            <p:nvPr userDrawn="1"/>
          </p:nvSpPr>
          <p:spPr>
            <a:xfrm>
              <a:off x="2251191" y="1616364"/>
              <a:ext cx="101600" cy="101600"/>
            </a:xfrm>
            <a:prstGeom prst="ellipse">
              <a:avLst/>
            </a:prstGeom>
            <a:solidFill>
              <a:srgbClr val="FF434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2" name="Oval 61"/>
            <p:cNvSpPr/>
            <p:nvPr userDrawn="1"/>
          </p:nvSpPr>
          <p:spPr>
            <a:xfrm>
              <a:off x="2370023" y="1616364"/>
              <a:ext cx="101600" cy="101600"/>
            </a:xfrm>
            <a:prstGeom prst="ellipse">
              <a:avLst/>
            </a:prstGeom>
            <a:solidFill>
              <a:srgbClr val="FF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3" name="Oval 62"/>
            <p:cNvSpPr/>
            <p:nvPr userDrawn="1"/>
          </p:nvSpPr>
          <p:spPr>
            <a:xfrm>
              <a:off x="2488855" y="1616364"/>
              <a:ext cx="101600" cy="101600"/>
            </a:xfrm>
            <a:prstGeom prst="ellipse">
              <a:avLst/>
            </a:prstGeom>
            <a:solidFill>
              <a:srgbClr val="F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54" name="Oval 53"/>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42" name="Group 41"/>
          <p:cNvGrpSpPr/>
          <p:nvPr userDrawn="1"/>
        </p:nvGrpSpPr>
        <p:grpSpPr>
          <a:xfrm>
            <a:off x="207235" y="4877052"/>
            <a:ext cx="613289" cy="229870"/>
            <a:chOff x="404977" y="6383122"/>
            <a:chExt cx="817721" cy="306493"/>
          </a:xfrm>
        </p:grpSpPr>
        <p:sp>
          <p:nvSpPr>
            <p:cNvPr id="43" name="TextBox 42"/>
            <p:cNvSpPr txBox="1"/>
            <p:nvPr/>
          </p:nvSpPr>
          <p:spPr>
            <a:xfrm>
              <a:off x="512343" y="6383122"/>
              <a:ext cx="710355" cy="306493"/>
            </a:xfrm>
            <a:prstGeom prst="rect">
              <a:avLst/>
            </a:prstGeom>
            <a:noFill/>
          </p:spPr>
          <p:txBody>
            <a:bodyPr wrap="none" rtlCol="0">
              <a:spAutoFit/>
            </a:bodyPr>
            <a:lstStyle/>
            <a:p>
              <a:r>
                <a:rPr lang="id-ID" sz="900" dirty="0" smtClean="0">
                  <a:solidFill>
                    <a:schemeClr val="bg1">
                      <a:lumMod val="50000"/>
                    </a:schemeClr>
                  </a:solidFill>
                  <a:latin typeface="Raleway" panose="020B0003030101060003" pitchFamily="34" charset="0"/>
                </a:rPr>
                <a:t>MOST</a:t>
              </a:r>
              <a:endParaRPr lang="id-ID" sz="900" dirty="0">
                <a:solidFill>
                  <a:schemeClr val="bg1">
                    <a:lumMod val="50000"/>
                  </a:schemeClr>
                </a:solidFill>
                <a:latin typeface="Raleway" panose="020B0003030101060003" pitchFamily="34" charset="0"/>
              </a:endParaRPr>
            </a:p>
          </p:txBody>
        </p:sp>
        <p:grpSp>
          <p:nvGrpSpPr>
            <p:cNvPr id="44" name="Group 43"/>
            <p:cNvGrpSpPr/>
            <p:nvPr/>
          </p:nvGrpSpPr>
          <p:grpSpPr>
            <a:xfrm>
              <a:off x="404977" y="6417778"/>
              <a:ext cx="181253" cy="189215"/>
              <a:chOff x="4573232" y="2256703"/>
              <a:chExt cx="838558" cy="875393"/>
            </a:xfrm>
          </p:grpSpPr>
          <p:sp>
            <p:nvSpPr>
              <p:cNvPr id="45" name="Oval 44"/>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6" name="Oval 45"/>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7" name="Oval 46"/>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grpSp>
        <p:nvGrpSpPr>
          <p:cNvPr id="55" name="Group 54"/>
          <p:cNvGrpSpPr/>
          <p:nvPr userDrawn="1"/>
        </p:nvGrpSpPr>
        <p:grpSpPr>
          <a:xfrm>
            <a:off x="8855303" y="4919420"/>
            <a:ext cx="160735" cy="165497"/>
            <a:chOff x="7015550" y="2614882"/>
            <a:chExt cx="214313" cy="220663"/>
          </a:xfrm>
          <a:solidFill>
            <a:srgbClr val="FF6D6D"/>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rgbClr val="FF6D6D"/>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sp>
        <p:nvSpPr>
          <p:cNvPr id="48" name="Oval 47"/>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42" name="Group 41"/>
          <p:cNvGrpSpPr/>
          <p:nvPr userDrawn="1"/>
        </p:nvGrpSpPr>
        <p:grpSpPr>
          <a:xfrm>
            <a:off x="207235" y="4877052"/>
            <a:ext cx="613289" cy="229870"/>
            <a:chOff x="404977" y="6383122"/>
            <a:chExt cx="817721" cy="306493"/>
          </a:xfrm>
        </p:grpSpPr>
        <p:sp>
          <p:nvSpPr>
            <p:cNvPr id="43" name="TextBox 42"/>
            <p:cNvSpPr txBox="1"/>
            <p:nvPr/>
          </p:nvSpPr>
          <p:spPr>
            <a:xfrm>
              <a:off x="512343" y="6383122"/>
              <a:ext cx="710355" cy="306493"/>
            </a:xfrm>
            <a:prstGeom prst="rect">
              <a:avLst/>
            </a:prstGeom>
            <a:noFill/>
          </p:spPr>
          <p:txBody>
            <a:bodyPr wrap="none" rtlCol="0">
              <a:spAutoFit/>
            </a:bodyPr>
            <a:lstStyle/>
            <a:p>
              <a:r>
                <a:rPr lang="id-ID" sz="900" dirty="0" smtClean="0">
                  <a:solidFill>
                    <a:schemeClr val="bg1">
                      <a:lumMod val="50000"/>
                    </a:schemeClr>
                  </a:solidFill>
                  <a:latin typeface="Raleway" panose="020B0003030101060003" pitchFamily="34" charset="0"/>
                </a:rPr>
                <a:t>MOST</a:t>
              </a:r>
              <a:endParaRPr lang="id-ID" sz="900" dirty="0">
                <a:solidFill>
                  <a:schemeClr val="bg1">
                    <a:lumMod val="50000"/>
                  </a:schemeClr>
                </a:solidFill>
                <a:latin typeface="Raleway" panose="020B0003030101060003" pitchFamily="34" charset="0"/>
              </a:endParaRPr>
            </a:p>
          </p:txBody>
        </p:sp>
        <p:grpSp>
          <p:nvGrpSpPr>
            <p:cNvPr id="44" name="Group 43"/>
            <p:cNvGrpSpPr/>
            <p:nvPr/>
          </p:nvGrpSpPr>
          <p:grpSpPr>
            <a:xfrm>
              <a:off x="404977" y="6417778"/>
              <a:ext cx="181253" cy="189215"/>
              <a:chOff x="4573232" y="2256703"/>
              <a:chExt cx="838558" cy="875393"/>
            </a:xfrm>
          </p:grpSpPr>
          <p:sp>
            <p:nvSpPr>
              <p:cNvPr id="45" name="Oval 44"/>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6" name="Oval 45"/>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7" name="Oval 46"/>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grpSp>
        <p:nvGrpSpPr>
          <p:cNvPr id="55" name="Group 54"/>
          <p:cNvGrpSpPr/>
          <p:nvPr userDrawn="1"/>
        </p:nvGrpSpPr>
        <p:grpSpPr>
          <a:xfrm>
            <a:off x="8855303" y="4919420"/>
            <a:ext cx="160735" cy="165497"/>
            <a:chOff x="7015550" y="2614882"/>
            <a:chExt cx="214313" cy="220663"/>
          </a:xfrm>
          <a:solidFill>
            <a:srgbClr val="FF6D6D"/>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rgbClr val="FF6D6D"/>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sp>
        <p:nvSpPr>
          <p:cNvPr id="48" name="Rectangle 47"/>
          <p:cNvSpPr/>
          <p:nvPr userDrawn="1"/>
        </p:nvSpPr>
        <p:spPr>
          <a:xfrm>
            <a:off x="2327086" y="4787504"/>
            <a:ext cx="4572000" cy="323215"/>
          </a:xfrm>
          <a:prstGeom prst="rect">
            <a:avLst/>
          </a:prstGeom>
        </p:spPr>
        <p:txBody>
          <a:bodyPr>
            <a:spAutoFit/>
          </a:bodyPr>
          <a:lstStyle/>
          <a:p>
            <a:pPr algn="ctr"/>
            <a:r>
              <a:rPr lang="id-ID" sz="825" b="0" i="0" u="none" dirty="0" smtClean="0">
                <a:solidFill>
                  <a:srgbClr val="FF6D6D"/>
                </a:solidFill>
              </a:rPr>
              <a:t>www.Company</a:t>
            </a:r>
            <a:r>
              <a:rPr lang="id-ID" sz="825" b="0" i="0" u="none" baseline="0" dirty="0" smtClean="0">
                <a:solidFill>
                  <a:srgbClr val="FF6D6D"/>
                </a:solidFill>
              </a:rPr>
              <a:t>Name.com</a:t>
            </a:r>
            <a:endParaRPr lang="id-ID" sz="790" b="0" i="0" u="none" baseline="0" dirty="0" smtClean="0">
              <a:solidFill>
                <a:srgbClr val="FF6D6D"/>
              </a:solidFill>
            </a:endParaRPr>
          </a:p>
          <a:p>
            <a:pPr algn="ctr"/>
            <a:r>
              <a:rPr lang="en-US" sz="675" dirty="0" smtClean="0">
                <a:solidFill>
                  <a:schemeClr val="tx1">
                    <a:lumMod val="50000"/>
                    <a:lumOff val="50000"/>
                  </a:schemeClr>
                </a:solidFill>
              </a:rPr>
              <a:t>© 2020 </a:t>
            </a:r>
            <a:r>
              <a:rPr lang="en-US" sz="675" dirty="0" err="1" smtClean="0">
                <a:solidFill>
                  <a:schemeClr val="tx1">
                    <a:lumMod val="50000"/>
                    <a:lumOff val="50000"/>
                  </a:schemeClr>
                </a:solidFill>
              </a:rPr>
              <a:t>Companyname</a:t>
            </a:r>
            <a:r>
              <a:rPr lang="en-US" sz="675" dirty="0" smtClean="0">
                <a:solidFill>
                  <a:schemeClr val="tx1">
                    <a:lumMod val="50000"/>
                    <a:lumOff val="50000"/>
                  </a:schemeClr>
                </a:solidFill>
              </a:rPr>
              <a:t> </a:t>
            </a:r>
            <a:r>
              <a:rPr lang="id-ID" sz="675" dirty="0" smtClean="0">
                <a:solidFill>
                  <a:schemeClr val="tx1">
                    <a:lumMod val="50000"/>
                    <a:lumOff val="50000"/>
                  </a:schemeClr>
                </a:solidFill>
              </a:rPr>
              <a:t>PowerPoint</a:t>
            </a:r>
            <a:r>
              <a:rPr lang="id-ID" sz="675" baseline="0" dirty="0" smtClean="0">
                <a:solidFill>
                  <a:schemeClr val="tx1">
                    <a:lumMod val="50000"/>
                    <a:lumOff val="50000"/>
                  </a:schemeClr>
                </a:solidFill>
              </a:rPr>
              <a:t> Business </a:t>
            </a:r>
            <a:r>
              <a:rPr lang="en-US" sz="675" dirty="0" smtClean="0">
                <a:solidFill>
                  <a:schemeClr val="tx1">
                    <a:lumMod val="50000"/>
                    <a:lumOff val="50000"/>
                  </a:schemeClr>
                </a:solidFill>
              </a:rPr>
              <a:t>Theme. All Rights Reserved. </a:t>
            </a:r>
            <a:endParaRPr lang="id-ID" sz="675" dirty="0">
              <a:solidFill>
                <a:schemeClr val="tx1">
                  <a:lumMod val="50000"/>
                  <a:lumOff val="50000"/>
                </a:schemeClr>
              </a:solidFill>
            </a:endParaRPr>
          </a:p>
        </p:txBody>
      </p:sp>
      <p:sp>
        <p:nvSpPr>
          <p:cNvPr id="53" name="Oval 52"/>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8" grpId="2"/>
      <p:bldP spid="48" grpId="3"/>
      <p:bldP spid="48" grpId="4"/>
      <p:bldP spid="48" grpId="5"/>
      <p:bldP spid="48" grpId="6"/>
      <p:bldP spid="48" grpId="7"/>
      <p:bldP spid="48" grpId="8"/>
      <p:bldP spid="48" grpId="9"/>
      <p:bldP spid="48" grpId="10"/>
      <p:bldP spid="48" grpId="11"/>
      <p:bldP spid="48" grpId="12"/>
      <p:bldP spid="48" grpId="13"/>
    </p:bldLst>
  </p:timing>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42" name="Group 41"/>
          <p:cNvGrpSpPr/>
          <p:nvPr userDrawn="1"/>
        </p:nvGrpSpPr>
        <p:grpSpPr>
          <a:xfrm>
            <a:off x="207235" y="4877052"/>
            <a:ext cx="613289" cy="229870"/>
            <a:chOff x="404977" y="6383122"/>
            <a:chExt cx="817721" cy="306493"/>
          </a:xfrm>
        </p:grpSpPr>
        <p:sp>
          <p:nvSpPr>
            <p:cNvPr id="43" name="TextBox 42"/>
            <p:cNvSpPr txBox="1"/>
            <p:nvPr/>
          </p:nvSpPr>
          <p:spPr>
            <a:xfrm>
              <a:off x="512343" y="6383122"/>
              <a:ext cx="710355" cy="306493"/>
            </a:xfrm>
            <a:prstGeom prst="rect">
              <a:avLst/>
            </a:prstGeom>
            <a:noFill/>
          </p:spPr>
          <p:txBody>
            <a:bodyPr wrap="none" rtlCol="0">
              <a:spAutoFit/>
            </a:bodyPr>
            <a:lstStyle/>
            <a:p>
              <a:r>
                <a:rPr lang="id-ID" sz="900" dirty="0" smtClean="0">
                  <a:solidFill>
                    <a:schemeClr val="bg1">
                      <a:lumMod val="50000"/>
                    </a:schemeClr>
                  </a:solidFill>
                  <a:latin typeface="Raleway" panose="020B0003030101060003" pitchFamily="34" charset="0"/>
                </a:rPr>
                <a:t>MOST</a:t>
              </a:r>
              <a:endParaRPr lang="id-ID" sz="900" dirty="0">
                <a:solidFill>
                  <a:schemeClr val="bg1">
                    <a:lumMod val="50000"/>
                  </a:schemeClr>
                </a:solidFill>
                <a:latin typeface="Raleway" panose="020B0003030101060003" pitchFamily="34" charset="0"/>
              </a:endParaRPr>
            </a:p>
          </p:txBody>
        </p:sp>
        <p:grpSp>
          <p:nvGrpSpPr>
            <p:cNvPr id="44" name="Group 43"/>
            <p:cNvGrpSpPr/>
            <p:nvPr/>
          </p:nvGrpSpPr>
          <p:grpSpPr>
            <a:xfrm>
              <a:off x="404977" y="6417778"/>
              <a:ext cx="181253" cy="189215"/>
              <a:chOff x="4573232" y="2256703"/>
              <a:chExt cx="838558" cy="875393"/>
            </a:xfrm>
          </p:grpSpPr>
          <p:sp>
            <p:nvSpPr>
              <p:cNvPr id="45" name="Oval 44"/>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6" name="Oval 45"/>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47" name="Oval 46"/>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grpSp>
        <p:nvGrpSpPr>
          <p:cNvPr id="55" name="Group 54"/>
          <p:cNvGrpSpPr/>
          <p:nvPr userDrawn="1"/>
        </p:nvGrpSpPr>
        <p:grpSpPr>
          <a:xfrm>
            <a:off x="8855303" y="4919420"/>
            <a:ext cx="160735" cy="165497"/>
            <a:chOff x="7015550" y="2614882"/>
            <a:chExt cx="214313" cy="220663"/>
          </a:xfrm>
          <a:solidFill>
            <a:srgbClr val="FF6D6D"/>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rgbClr val="FF6D6D"/>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sp>
        <p:nvSpPr>
          <p:cNvPr id="57" name="Rectangle 56"/>
          <p:cNvSpPr/>
          <p:nvPr userDrawn="1"/>
        </p:nvSpPr>
        <p:spPr>
          <a:xfrm>
            <a:off x="2327086" y="4787504"/>
            <a:ext cx="4572000" cy="323215"/>
          </a:xfrm>
          <a:prstGeom prst="rect">
            <a:avLst/>
          </a:prstGeom>
        </p:spPr>
        <p:txBody>
          <a:bodyPr>
            <a:spAutoFit/>
          </a:bodyPr>
          <a:lstStyle/>
          <a:p>
            <a:pPr algn="ctr"/>
            <a:r>
              <a:rPr lang="id-ID" sz="825" b="0" i="0" u="none" dirty="0" smtClean="0">
                <a:solidFill>
                  <a:srgbClr val="FF6D6D"/>
                </a:solidFill>
              </a:rPr>
              <a:t>www.Company</a:t>
            </a:r>
            <a:r>
              <a:rPr lang="id-ID" sz="825" b="0" i="0" u="none" baseline="0" dirty="0" smtClean="0">
                <a:solidFill>
                  <a:srgbClr val="FF6D6D"/>
                </a:solidFill>
              </a:rPr>
              <a:t>Name.com</a:t>
            </a:r>
            <a:endParaRPr lang="id-ID" sz="790" b="0" i="0" u="none" baseline="0" dirty="0" smtClean="0">
              <a:solidFill>
                <a:srgbClr val="FF6D6D"/>
              </a:solidFill>
            </a:endParaRPr>
          </a:p>
          <a:p>
            <a:pPr algn="ctr"/>
            <a:r>
              <a:rPr lang="en-US" sz="675" dirty="0" smtClean="0">
                <a:solidFill>
                  <a:schemeClr val="tx1">
                    <a:lumMod val="50000"/>
                    <a:lumOff val="50000"/>
                  </a:schemeClr>
                </a:solidFill>
              </a:rPr>
              <a:t>© 2020 </a:t>
            </a:r>
            <a:r>
              <a:rPr lang="en-US" sz="675" dirty="0" err="1" smtClean="0">
                <a:solidFill>
                  <a:schemeClr val="tx1">
                    <a:lumMod val="50000"/>
                    <a:lumOff val="50000"/>
                  </a:schemeClr>
                </a:solidFill>
              </a:rPr>
              <a:t>Companyname</a:t>
            </a:r>
            <a:r>
              <a:rPr lang="en-US" sz="675" dirty="0" smtClean="0">
                <a:solidFill>
                  <a:schemeClr val="tx1">
                    <a:lumMod val="50000"/>
                    <a:lumOff val="50000"/>
                  </a:schemeClr>
                </a:solidFill>
              </a:rPr>
              <a:t> </a:t>
            </a:r>
            <a:r>
              <a:rPr lang="id-ID" sz="675" dirty="0" smtClean="0">
                <a:solidFill>
                  <a:schemeClr val="tx1">
                    <a:lumMod val="50000"/>
                    <a:lumOff val="50000"/>
                  </a:schemeClr>
                </a:solidFill>
              </a:rPr>
              <a:t>PowerPoint</a:t>
            </a:r>
            <a:r>
              <a:rPr lang="id-ID" sz="675" baseline="0" dirty="0" smtClean="0">
                <a:solidFill>
                  <a:schemeClr val="tx1">
                    <a:lumMod val="50000"/>
                    <a:lumOff val="50000"/>
                  </a:schemeClr>
                </a:solidFill>
              </a:rPr>
              <a:t> Business </a:t>
            </a:r>
            <a:r>
              <a:rPr lang="en-US" sz="675" dirty="0" smtClean="0">
                <a:solidFill>
                  <a:schemeClr val="tx1">
                    <a:lumMod val="50000"/>
                    <a:lumOff val="50000"/>
                  </a:schemeClr>
                </a:solidFill>
              </a:rPr>
              <a:t>Theme. All Rights Reserved. </a:t>
            </a:r>
            <a:endParaRPr lang="id-ID" sz="675" dirty="0">
              <a:solidFill>
                <a:schemeClr val="tx1">
                  <a:lumMod val="50000"/>
                  <a:lumOff val="50000"/>
                </a:schemeClr>
              </a:solidFill>
            </a:endParaRPr>
          </a:p>
        </p:txBody>
      </p:sp>
      <p:grpSp>
        <p:nvGrpSpPr>
          <p:cNvPr id="36" name="Group 35"/>
          <p:cNvGrpSpPr/>
          <p:nvPr userDrawn="1"/>
        </p:nvGrpSpPr>
        <p:grpSpPr>
          <a:xfrm rot="16200000">
            <a:off x="378066" y="1254611"/>
            <a:ext cx="287495" cy="50630"/>
            <a:chOff x="2013527" y="1616364"/>
            <a:chExt cx="576928" cy="101600"/>
          </a:xfrm>
        </p:grpSpPr>
        <p:sp>
          <p:nvSpPr>
            <p:cNvPr id="6" name="Oval 5"/>
            <p:cNvSpPr/>
            <p:nvPr userDrawn="1"/>
          </p:nvSpPr>
          <p:spPr>
            <a:xfrm>
              <a:off x="2013527" y="1616364"/>
              <a:ext cx="101600" cy="101600"/>
            </a:xfrm>
            <a:prstGeom prst="ellipse">
              <a:avLst/>
            </a:prstGeom>
            <a:solidFill>
              <a:srgbClr val="FF43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3" name="Oval 52"/>
            <p:cNvSpPr/>
            <p:nvPr userDrawn="1"/>
          </p:nvSpPr>
          <p:spPr>
            <a:xfrm>
              <a:off x="2132359" y="1616364"/>
              <a:ext cx="101600" cy="101600"/>
            </a:xfrm>
            <a:prstGeom prst="ellipse">
              <a:avLst/>
            </a:prstGeom>
            <a:solidFill>
              <a:srgbClr val="FF43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1" name="Oval 60"/>
            <p:cNvSpPr/>
            <p:nvPr userDrawn="1"/>
          </p:nvSpPr>
          <p:spPr>
            <a:xfrm>
              <a:off x="2251191" y="1616364"/>
              <a:ext cx="101600" cy="101600"/>
            </a:xfrm>
            <a:prstGeom prst="ellipse">
              <a:avLst/>
            </a:prstGeom>
            <a:solidFill>
              <a:srgbClr val="FF434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2" name="Oval 61"/>
            <p:cNvSpPr/>
            <p:nvPr userDrawn="1"/>
          </p:nvSpPr>
          <p:spPr>
            <a:xfrm>
              <a:off x="2370023" y="1616364"/>
              <a:ext cx="101600" cy="101600"/>
            </a:xfrm>
            <a:prstGeom prst="ellipse">
              <a:avLst/>
            </a:prstGeom>
            <a:solidFill>
              <a:srgbClr val="FF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3" name="Oval 62"/>
            <p:cNvSpPr/>
            <p:nvPr userDrawn="1"/>
          </p:nvSpPr>
          <p:spPr>
            <a:xfrm>
              <a:off x="2488855" y="1616364"/>
              <a:ext cx="101600" cy="101600"/>
            </a:xfrm>
            <a:prstGeom prst="ellipse">
              <a:avLst/>
            </a:prstGeom>
            <a:solidFill>
              <a:srgbClr val="F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54" name="Oval 53"/>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7" grpId="2"/>
      <p:bldP spid="57" grpId="3"/>
      <p:bldP spid="57" grpId="4"/>
      <p:bldP spid="57" grpId="5"/>
      <p:bldP spid="57" grpId="6"/>
      <p:bldP spid="57" grpId="7"/>
      <p:bldP spid="57" grpId="8"/>
      <p:bldP spid="57" grpId="9"/>
      <p:bldP spid="57" grpId="10"/>
      <p:bldP spid="57" grpId="11"/>
      <p:bldP spid="57" grpId="12"/>
      <p:bldP spid="57" grpId="13"/>
    </p:bldLst>
  </p:timing>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lank-2">
    <p:spTree>
      <p:nvGrpSpPr>
        <p:cNvPr id="1" name=""/>
        <p:cNvGrpSpPr/>
        <p:nvPr/>
      </p:nvGrpSpPr>
      <p:grpSpPr>
        <a:xfrm>
          <a:off x="0" y="0"/>
          <a:ext cx="0" cy="0"/>
          <a:chOff x="0" y="0"/>
          <a:chExt cx="0" cy="0"/>
        </a:xfrm>
      </p:grpSpPr>
      <p:grpSp>
        <p:nvGrpSpPr>
          <p:cNvPr id="7" name="Group 6"/>
          <p:cNvGrpSpPr/>
          <p:nvPr userDrawn="1"/>
        </p:nvGrpSpPr>
        <p:grpSpPr>
          <a:xfrm>
            <a:off x="2957725" y="1173908"/>
            <a:ext cx="6549781" cy="4961219"/>
            <a:chOff x="3943629" y="1765230"/>
            <a:chExt cx="8733041" cy="6614959"/>
          </a:xfrm>
        </p:grpSpPr>
        <p:sp>
          <p:nvSpPr>
            <p:cNvPr id="8" name="Donut 7"/>
            <p:cNvSpPr/>
            <p:nvPr userDrawn="1"/>
          </p:nvSpPr>
          <p:spPr>
            <a:xfrm rot="6104502">
              <a:off x="10513894" y="4182360"/>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 name="Donut 8"/>
            <p:cNvSpPr/>
            <p:nvPr userDrawn="1"/>
          </p:nvSpPr>
          <p:spPr>
            <a:xfrm rot="6104502">
              <a:off x="11635129" y="323203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 name="Donut 9"/>
            <p:cNvSpPr/>
            <p:nvPr userDrawn="1"/>
          </p:nvSpPr>
          <p:spPr>
            <a:xfrm rot="6104502">
              <a:off x="4885213" y="5754088"/>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 name="Donut 10"/>
            <p:cNvSpPr/>
            <p:nvPr userDrawn="1"/>
          </p:nvSpPr>
          <p:spPr>
            <a:xfrm rot="6104502">
              <a:off x="9890317" y="632831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2" name="Donut 11"/>
            <p:cNvSpPr/>
            <p:nvPr userDrawn="1"/>
          </p:nvSpPr>
          <p:spPr>
            <a:xfrm rot="6104502">
              <a:off x="11280398" y="277344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3" name="Oval 12"/>
            <p:cNvSpPr/>
            <p:nvPr userDrawn="1"/>
          </p:nvSpPr>
          <p:spPr>
            <a:xfrm rot="6104502">
              <a:off x="11255956" y="4096902"/>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Oval 13"/>
            <p:cNvSpPr/>
            <p:nvPr userDrawn="1"/>
          </p:nvSpPr>
          <p:spPr>
            <a:xfrm rot="6104502">
              <a:off x="10988857" y="3411415"/>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Donut 14"/>
            <p:cNvSpPr/>
            <p:nvPr userDrawn="1"/>
          </p:nvSpPr>
          <p:spPr>
            <a:xfrm rot="20504502">
              <a:off x="8157576" y="4967821"/>
              <a:ext cx="1778283" cy="1778283"/>
            </a:xfrm>
            <a:prstGeom prst="donut">
              <a:avLst>
                <a:gd name="adj" fmla="val 15926"/>
              </a:avLst>
            </a:prstGeom>
            <a:solidFill>
              <a:schemeClr val="bg1">
                <a:lumMod val="95000"/>
                <a:alpha val="42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6" name="Donut 15"/>
            <p:cNvSpPr/>
            <p:nvPr userDrawn="1"/>
          </p:nvSpPr>
          <p:spPr>
            <a:xfrm rot="20504502">
              <a:off x="5967631" y="5517505"/>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7" name="Oval 16"/>
            <p:cNvSpPr/>
            <p:nvPr userDrawn="1"/>
          </p:nvSpPr>
          <p:spPr>
            <a:xfrm rot="20504502">
              <a:off x="7106071" y="6040256"/>
              <a:ext cx="688490" cy="688490"/>
            </a:xfrm>
            <a:prstGeom prst="ellipse">
              <a:avLst/>
            </a:prstGeom>
            <a:solidFill>
              <a:schemeClr val="bg1">
                <a:lumMod val="95000"/>
                <a:alpha val="39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Oval 17"/>
            <p:cNvSpPr/>
            <p:nvPr userDrawn="1"/>
          </p:nvSpPr>
          <p:spPr>
            <a:xfrm rot="20504502">
              <a:off x="8828367" y="4697538"/>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Donut 18"/>
            <p:cNvSpPr/>
            <p:nvPr userDrawn="1"/>
          </p:nvSpPr>
          <p:spPr>
            <a:xfrm rot="20504502">
              <a:off x="7272388" y="5137491"/>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0" name="Donut 19"/>
            <p:cNvSpPr/>
            <p:nvPr userDrawn="1"/>
          </p:nvSpPr>
          <p:spPr>
            <a:xfrm rot="20504502">
              <a:off x="9359434" y="5596700"/>
              <a:ext cx="1074806" cy="1074806"/>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1" name="Donut 20"/>
            <p:cNvSpPr/>
            <p:nvPr userDrawn="1"/>
          </p:nvSpPr>
          <p:spPr>
            <a:xfrm rot="20504502">
              <a:off x="9482547" y="4659556"/>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2" name="Donut 21"/>
            <p:cNvSpPr/>
            <p:nvPr userDrawn="1"/>
          </p:nvSpPr>
          <p:spPr>
            <a:xfrm rot="20504502">
              <a:off x="11146308" y="586877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3" name="Oval 22"/>
            <p:cNvSpPr/>
            <p:nvPr userDrawn="1"/>
          </p:nvSpPr>
          <p:spPr>
            <a:xfrm rot="20504502">
              <a:off x="7238767" y="5017013"/>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userDrawn="1"/>
          </p:nvSpPr>
          <p:spPr>
            <a:xfrm rot="20504502">
              <a:off x="3943629" y="613031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24"/>
            <p:cNvSpPr/>
            <p:nvPr userDrawn="1"/>
          </p:nvSpPr>
          <p:spPr>
            <a:xfrm rot="20504502">
              <a:off x="6479821" y="5990866"/>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25"/>
            <p:cNvSpPr/>
            <p:nvPr userDrawn="1"/>
          </p:nvSpPr>
          <p:spPr>
            <a:xfrm rot="20504502">
              <a:off x="9327833" y="4273371"/>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Donut 26"/>
            <p:cNvSpPr/>
            <p:nvPr userDrawn="1"/>
          </p:nvSpPr>
          <p:spPr>
            <a:xfrm rot="10604502">
              <a:off x="10421842" y="5527974"/>
              <a:ext cx="1327177" cy="1327177"/>
            </a:xfrm>
            <a:prstGeom prst="donut">
              <a:avLst>
                <a:gd name="adj" fmla="val 15926"/>
              </a:avLst>
            </a:prstGeom>
            <a:solidFill>
              <a:schemeClr val="bg1">
                <a:lumMod val="95000"/>
                <a:alpha val="7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8" name="Donut 27"/>
            <p:cNvSpPr/>
            <p:nvPr userDrawn="1"/>
          </p:nvSpPr>
          <p:spPr>
            <a:xfrm rot="10604502">
              <a:off x="11502978" y="1935344"/>
              <a:ext cx="1041541" cy="1041541"/>
            </a:xfrm>
            <a:prstGeom prst="donut">
              <a:avLst>
                <a:gd name="adj" fmla="val 15926"/>
              </a:avLst>
            </a:prstGeom>
            <a:solidFill>
              <a:schemeClr val="bg1">
                <a:lumMod val="95000"/>
                <a:alpha val="31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29" name="Oval 28"/>
            <p:cNvSpPr/>
            <p:nvPr userDrawn="1"/>
          </p:nvSpPr>
          <p:spPr>
            <a:xfrm rot="10604502">
              <a:off x="11886320" y="1765230"/>
              <a:ext cx="536090" cy="536090"/>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Donut 29"/>
            <p:cNvSpPr/>
            <p:nvPr userDrawn="1"/>
          </p:nvSpPr>
          <p:spPr>
            <a:xfrm rot="10604502">
              <a:off x="9874667" y="3536070"/>
              <a:ext cx="2626101" cy="2626101"/>
            </a:xfrm>
            <a:prstGeom prst="donut">
              <a:avLst>
                <a:gd name="adj" fmla="val 15926"/>
              </a:avLst>
            </a:prstGeom>
            <a:solidFill>
              <a:schemeClr val="bg1">
                <a:lumMod val="95000"/>
                <a:alpha val="13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1" name="Donut 30"/>
            <p:cNvSpPr/>
            <p:nvPr userDrawn="1"/>
          </p:nvSpPr>
          <p:spPr>
            <a:xfrm rot="10604502">
              <a:off x="10759809" y="3214182"/>
              <a:ext cx="835345" cy="835345"/>
            </a:xfrm>
            <a:prstGeom prst="donut">
              <a:avLst>
                <a:gd name="adj" fmla="val 11712"/>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2" name="Donut 31"/>
            <p:cNvSpPr/>
            <p:nvPr userDrawn="1"/>
          </p:nvSpPr>
          <p:spPr>
            <a:xfrm rot="10604502">
              <a:off x="4248675" y="6231127"/>
              <a:ext cx="1074806" cy="1074806"/>
            </a:xfrm>
            <a:prstGeom prst="donut">
              <a:avLst>
                <a:gd name="adj" fmla="val 24020"/>
              </a:avLst>
            </a:prstGeom>
            <a:solidFill>
              <a:schemeClr val="bg1">
                <a:lumMod val="95000"/>
                <a:alpha val="54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33" name="Oval 32"/>
            <p:cNvSpPr/>
            <p:nvPr userDrawn="1"/>
          </p:nvSpPr>
          <p:spPr>
            <a:xfrm rot="10604502">
              <a:off x="11516462" y="3055947"/>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4" name="Oval 33"/>
            <p:cNvSpPr/>
            <p:nvPr userDrawn="1"/>
          </p:nvSpPr>
          <p:spPr>
            <a:xfrm rot="10604502">
              <a:off x="8086333" y="6082900"/>
              <a:ext cx="603202" cy="60320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5" name="Oval 34"/>
            <p:cNvSpPr/>
            <p:nvPr userDrawn="1"/>
          </p:nvSpPr>
          <p:spPr>
            <a:xfrm rot="10604502">
              <a:off x="4659440" y="5686338"/>
              <a:ext cx="312832" cy="312832"/>
            </a:xfrm>
            <a:prstGeom prst="ellipse">
              <a:avLst/>
            </a:prstGeom>
            <a:solidFill>
              <a:schemeClr val="bg1">
                <a:lumMod val="95000"/>
                <a:alpha val="47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grpSp>
        <p:nvGrpSpPr>
          <p:cNvPr id="54" name="Group 53"/>
          <p:cNvGrpSpPr/>
          <p:nvPr userDrawn="1"/>
        </p:nvGrpSpPr>
        <p:grpSpPr>
          <a:xfrm rot="16200000">
            <a:off x="378066" y="576267"/>
            <a:ext cx="287495" cy="50630"/>
            <a:chOff x="2013527" y="1616364"/>
            <a:chExt cx="576928" cy="101600"/>
          </a:xfrm>
        </p:grpSpPr>
        <p:sp>
          <p:nvSpPr>
            <p:cNvPr id="58" name="Oval 57"/>
            <p:cNvSpPr/>
            <p:nvPr userDrawn="1"/>
          </p:nvSpPr>
          <p:spPr>
            <a:xfrm>
              <a:off x="2013527" y="1616364"/>
              <a:ext cx="101600" cy="101600"/>
            </a:xfrm>
            <a:prstGeom prst="ellipse">
              <a:avLst/>
            </a:prstGeom>
            <a:solidFill>
              <a:srgbClr val="FF43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9" name="Oval 58"/>
            <p:cNvSpPr/>
            <p:nvPr userDrawn="1"/>
          </p:nvSpPr>
          <p:spPr>
            <a:xfrm>
              <a:off x="2132359" y="1616364"/>
              <a:ext cx="101600" cy="101600"/>
            </a:xfrm>
            <a:prstGeom prst="ellipse">
              <a:avLst/>
            </a:prstGeom>
            <a:solidFill>
              <a:srgbClr val="FF43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0" name="Oval 59"/>
            <p:cNvSpPr/>
            <p:nvPr userDrawn="1"/>
          </p:nvSpPr>
          <p:spPr>
            <a:xfrm>
              <a:off x="2251191" y="1616364"/>
              <a:ext cx="101600" cy="101600"/>
            </a:xfrm>
            <a:prstGeom prst="ellipse">
              <a:avLst/>
            </a:prstGeom>
            <a:solidFill>
              <a:srgbClr val="FF434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4" name="Oval 63"/>
            <p:cNvSpPr/>
            <p:nvPr userDrawn="1"/>
          </p:nvSpPr>
          <p:spPr>
            <a:xfrm>
              <a:off x="2370023" y="1616364"/>
              <a:ext cx="101600" cy="101600"/>
            </a:xfrm>
            <a:prstGeom prst="ellipse">
              <a:avLst/>
            </a:prstGeom>
            <a:solidFill>
              <a:srgbClr val="FF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5" name="Oval 64"/>
            <p:cNvSpPr/>
            <p:nvPr userDrawn="1"/>
          </p:nvSpPr>
          <p:spPr>
            <a:xfrm>
              <a:off x="2488855" y="1616364"/>
              <a:ext cx="101600" cy="101600"/>
            </a:xfrm>
            <a:prstGeom prst="ellipse">
              <a:avLst/>
            </a:prstGeom>
            <a:solidFill>
              <a:srgbClr val="F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38" name="Oval 37"/>
          <p:cNvSpPr/>
          <p:nvPr userDrawn="1"/>
        </p:nvSpPr>
        <p:spPr>
          <a:xfrm>
            <a:off x="8754662" y="-111005"/>
            <a:ext cx="491678" cy="491677"/>
          </a:xfrm>
          <a:prstGeom prst="ellipse">
            <a:avLst/>
          </a:prstGeom>
          <a:solidFill>
            <a:srgbClr val="FF6D6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t>‹#›</a:t>
            </a:fld>
            <a:endParaRPr lang="id-ID"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lank-2">
    <p:bg>
      <p:bgPr>
        <a:solidFill>
          <a:srgbClr val="FF6D6D"/>
        </a:solidFill>
        <a:effectLst/>
      </p:bgPr>
    </p:bg>
    <p:spTree>
      <p:nvGrpSpPr>
        <p:cNvPr id="1" name=""/>
        <p:cNvGrpSpPr/>
        <p:nvPr/>
      </p:nvGrpSpPr>
      <p:grpSpPr>
        <a:xfrm>
          <a:off x="0" y="0"/>
          <a:ext cx="0" cy="0"/>
          <a:chOff x="0" y="0"/>
          <a:chExt cx="0" cy="0"/>
        </a:xfrm>
      </p:grpSpPr>
      <p:sp>
        <p:nvSpPr>
          <p:cNvPr id="2" name="Oval 1"/>
          <p:cNvSpPr/>
          <p:nvPr userDrawn="1"/>
        </p:nvSpPr>
        <p:spPr>
          <a:xfrm>
            <a:off x="8783300" y="-88651"/>
            <a:ext cx="422045" cy="422045"/>
          </a:xfrm>
          <a:prstGeom prst="ellipse">
            <a:avLst/>
          </a:prstGeom>
          <a:solidFill>
            <a:schemeClr val="bg1"/>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200" b="1" smtClean="0">
                <a:solidFill>
                  <a:srgbClr val="FF6D6D"/>
                </a:solidFill>
              </a:rPr>
              <a:t>‹#›</a:t>
            </a:fld>
            <a:endParaRPr lang="id-ID" sz="1350" b="1" dirty="0">
              <a:solidFill>
                <a:srgbClr val="FF6D6D"/>
              </a:solidFill>
            </a:endParaRPr>
          </a:p>
        </p:txBody>
      </p:sp>
      <p:grpSp>
        <p:nvGrpSpPr>
          <p:cNvPr id="55" name="Group 54"/>
          <p:cNvGrpSpPr/>
          <p:nvPr userDrawn="1"/>
        </p:nvGrpSpPr>
        <p:grpSpPr>
          <a:xfrm>
            <a:off x="8855303" y="4919420"/>
            <a:ext cx="160735" cy="165497"/>
            <a:chOff x="7015550" y="2614882"/>
            <a:chExt cx="214313" cy="220663"/>
          </a:xfrm>
          <a:solidFill>
            <a:schemeClr val="bg1"/>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chemeClr val="bg1"/>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grpSp>
        <p:nvGrpSpPr>
          <p:cNvPr id="54" name="Group 53"/>
          <p:cNvGrpSpPr/>
          <p:nvPr userDrawn="1"/>
        </p:nvGrpSpPr>
        <p:grpSpPr>
          <a:xfrm rot="16200000">
            <a:off x="378066" y="576267"/>
            <a:ext cx="287495" cy="50630"/>
            <a:chOff x="2013527" y="1616364"/>
            <a:chExt cx="576928" cy="101600"/>
          </a:xfrm>
        </p:grpSpPr>
        <p:sp>
          <p:nvSpPr>
            <p:cNvPr id="58" name="Oval 57"/>
            <p:cNvSpPr/>
            <p:nvPr userDrawn="1"/>
          </p:nvSpPr>
          <p:spPr>
            <a:xfrm>
              <a:off x="2013527" y="1616364"/>
              <a:ext cx="101600" cy="1016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9" name="Oval 58"/>
            <p:cNvSpPr/>
            <p:nvPr userDrawn="1"/>
          </p:nvSpPr>
          <p:spPr>
            <a:xfrm>
              <a:off x="2132359" y="1616364"/>
              <a:ext cx="101600" cy="10160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0" name="Oval 59"/>
            <p:cNvSpPr/>
            <p:nvPr userDrawn="1"/>
          </p:nvSpPr>
          <p:spPr>
            <a:xfrm>
              <a:off x="2251191" y="1616364"/>
              <a:ext cx="101600" cy="101600"/>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4" name="Oval 63"/>
            <p:cNvSpPr/>
            <p:nvPr userDrawn="1"/>
          </p:nvSpPr>
          <p:spPr>
            <a:xfrm>
              <a:off x="2370023" y="1616364"/>
              <a:ext cx="101600" cy="10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5" name="Oval 64"/>
            <p:cNvSpPr/>
            <p:nvPr userDrawn="1"/>
          </p:nvSpPr>
          <p:spPr>
            <a:xfrm>
              <a:off x="2488855" y="1616364"/>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3" name="Oval 2"/>
          <p:cNvSpPr/>
          <p:nvPr userDrawn="1"/>
        </p:nvSpPr>
        <p:spPr>
          <a:xfrm>
            <a:off x="1090968" y="964889"/>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6" name="Oval 65"/>
          <p:cNvSpPr/>
          <p:nvPr userDrawn="1"/>
        </p:nvSpPr>
        <p:spPr>
          <a:xfrm>
            <a:off x="772763" y="1566293"/>
            <a:ext cx="636409" cy="63640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7" name="Oval 66"/>
          <p:cNvSpPr/>
          <p:nvPr userDrawn="1"/>
        </p:nvSpPr>
        <p:spPr>
          <a:xfrm>
            <a:off x="1982403" y="708134"/>
            <a:ext cx="363308" cy="363308"/>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8" name="Oval 67"/>
          <p:cNvSpPr/>
          <p:nvPr userDrawn="1"/>
        </p:nvSpPr>
        <p:spPr>
          <a:xfrm>
            <a:off x="4829021" y="1631450"/>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9" name="Oval 68"/>
          <p:cNvSpPr/>
          <p:nvPr userDrawn="1"/>
        </p:nvSpPr>
        <p:spPr>
          <a:xfrm>
            <a:off x="5893238" y="2508374"/>
            <a:ext cx="501132" cy="50113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0" name="Oval 69"/>
          <p:cNvSpPr/>
          <p:nvPr userDrawn="1"/>
        </p:nvSpPr>
        <p:spPr>
          <a:xfrm>
            <a:off x="4474168" y="2268716"/>
            <a:ext cx="924062" cy="92406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1" name="Oval 70"/>
          <p:cNvSpPr/>
          <p:nvPr userDrawn="1"/>
        </p:nvSpPr>
        <p:spPr>
          <a:xfrm>
            <a:off x="7065522" y="-54039"/>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2" name="Oval 71"/>
          <p:cNvSpPr/>
          <p:nvPr userDrawn="1"/>
        </p:nvSpPr>
        <p:spPr>
          <a:xfrm>
            <a:off x="7685331" y="384917"/>
            <a:ext cx="501132" cy="50113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3" name="Oval 72"/>
          <p:cNvSpPr/>
          <p:nvPr userDrawn="1"/>
        </p:nvSpPr>
        <p:spPr>
          <a:xfrm>
            <a:off x="749691" y="3959524"/>
            <a:ext cx="563108" cy="563108"/>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4" name="Oval 73"/>
          <p:cNvSpPr/>
          <p:nvPr userDrawn="1"/>
        </p:nvSpPr>
        <p:spPr>
          <a:xfrm>
            <a:off x="1798001" y="3609899"/>
            <a:ext cx="268319" cy="26831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nvGrpSpPr>
          <p:cNvPr id="57" name="Group 56"/>
          <p:cNvGrpSpPr/>
          <p:nvPr userDrawn="1"/>
        </p:nvGrpSpPr>
        <p:grpSpPr>
          <a:xfrm>
            <a:off x="2957725" y="1173908"/>
            <a:ext cx="6549781" cy="4961219"/>
            <a:chOff x="3943629" y="1765230"/>
            <a:chExt cx="8733041" cy="6614959"/>
          </a:xfrm>
        </p:grpSpPr>
        <p:sp>
          <p:nvSpPr>
            <p:cNvPr id="61" name="Donut 60"/>
            <p:cNvSpPr/>
            <p:nvPr userDrawn="1"/>
          </p:nvSpPr>
          <p:spPr>
            <a:xfrm rot="6104502">
              <a:off x="10513894" y="4182360"/>
              <a:ext cx="1327177" cy="1327177"/>
            </a:xfrm>
            <a:prstGeom prst="donut">
              <a:avLst>
                <a:gd name="adj" fmla="val 15926"/>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62" name="Donut 61"/>
            <p:cNvSpPr/>
            <p:nvPr userDrawn="1"/>
          </p:nvSpPr>
          <p:spPr>
            <a:xfrm rot="6104502">
              <a:off x="11635129" y="3232034"/>
              <a:ext cx="1041541" cy="1041541"/>
            </a:xfrm>
            <a:prstGeom prst="donut">
              <a:avLst>
                <a:gd name="adj" fmla="val 15926"/>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63" name="Donut 62"/>
            <p:cNvSpPr/>
            <p:nvPr userDrawn="1"/>
          </p:nvSpPr>
          <p:spPr>
            <a:xfrm rot="6104502">
              <a:off x="4885213" y="5754088"/>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75" name="Donut 74"/>
            <p:cNvSpPr/>
            <p:nvPr userDrawn="1"/>
          </p:nvSpPr>
          <p:spPr>
            <a:xfrm rot="6104502">
              <a:off x="9890317" y="6328310"/>
              <a:ext cx="1074806" cy="1074806"/>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76" name="Donut 75"/>
            <p:cNvSpPr/>
            <p:nvPr userDrawn="1"/>
          </p:nvSpPr>
          <p:spPr>
            <a:xfrm rot="6104502">
              <a:off x="11280398" y="2773446"/>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77" name="Oval 76"/>
            <p:cNvSpPr/>
            <p:nvPr userDrawn="1"/>
          </p:nvSpPr>
          <p:spPr>
            <a:xfrm rot="6104502">
              <a:off x="11255956" y="4096902"/>
              <a:ext cx="603202" cy="60320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8" name="Oval 77"/>
            <p:cNvSpPr/>
            <p:nvPr userDrawn="1"/>
          </p:nvSpPr>
          <p:spPr>
            <a:xfrm rot="6104502">
              <a:off x="10988857" y="3411415"/>
              <a:ext cx="312832" cy="31283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9" name="Donut 78"/>
            <p:cNvSpPr/>
            <p:nvPr userDrawn="1"/>
          </p:nvSpPr>
          <p:spPr>
            <a:xfrm rot="20504502">
              <a:off x="8157576" y="4967821"/>
              <a:ext cx="1778283" cy="1778283"/>
            </a:xfrm>
            <a:prstGeom prst="donut">
              <a:avLst>
                <a:gd name="adj" fmla="val 15926"/>
              </a:avLst>
            </a:prstGeom>
            <a:solidFill>
              <a:schemeClr val="bg1">
                <a:alpha val="5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0" name="Donut 79"/>
            <p:cNvSpPr/>
            <p:nvPr userDrawn="1"/>
          </p:nvSpPr>
          <p:spPr>
            <a:xfrm rot="20504502">
              <a:off x="5967631" y="5517505"/>
              <a:ext cx="1327177" cy="1327177"/>
            </a:xfrm>
            <a:prstGeom prst="donut">
              <a:avLst>
                <a:gd name="adj" fmla="val 15926"/>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1" name="Oval 80"/>
            <p:cNvSpPr/>
            <p:nvPr userDrawn="1"/>
          </p:nvSpPr>
          <p:spPr>
            <a:xfrm rot="20504502">
              <a:off x="7106071" y="6040256"/>
              <a:ext cx="688490" cy="6884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2" name="Oval 81"/>
            <p:cNvSpPr/>
            <p:nvPr userDrawn="1"/>
          </p:nvSpPr>
          <p:spPr>
            <a:xfrm rot="20504502">
              <a:off x="8828367" y="4697538"/>
              <a:ext cx="536090" cy="5360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3" name="Donut 82"/>
            <p:cNvSpPr/>
            <p:nvPr userDrawn="1"/>
          </p:nvSpPr>
          <p:spPr>
            <a:xfrm rot="20504502">
              <a:off x="7272388" y="5137491"/>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4" name="Donut 83"/>
            <p:cNvSpPr/>
            <p:nvPr userDrawn="1"/>
          </p:nvSpPr>
          <p:spPr>
            <a:xfrm rot="20504502">
              <a:off x="9359434" y="5596700"/>
              <a:ext cx="1074806" cy="1074806"/>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5" name="Donut 84"/>
            <p:cNvSpPr/>
            <p:nvPr userDrawn="1"/>
          </p:nvSpPr>
          <p:spPr>
            <a:xfrm rot="20504502">
              <a:off x="9482547" y="4659556"/>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6" name="Donut 85"/>
            <p:cNvSpPr/>
            <p:nvPr userDrawn="1"/>
          </p:nvSpPr>
          <p:spPr>
            <a:xfrm rot="20504502">
              <a:off x="11146308" y="5868777"/>
              <a:ext cx="1074806" cy="1074806"/>
            </a:xfrm>
            <a:prstGeom prst="donut">
              <a:avLst>
                <a:gd name="adj" fmla="val 24020"/>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7" name="Oval 86"/>
            <p:cNvSpPr/>
            <p:nvPr userDrawn="1"/>
          </p:nvSpPr>
          <p:spPr>
            <a:xfrm rot="20504502">
              <a:off x="7238767" y="5017013"/>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8" name="Oval 87"/>
            <p:cNvSpPr/>
            <p:nvPr userDrawn="1"/>
          </p:nvSpPr>
          <p:spPr>
            <a:xfrm rot="20504502">
              <a:off x="3943629" y="6130310"/>
              <a:ext cx="603202" cy="60320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9" name="Oval 88"/>
            <p:cNvSpPr/>
            <p:nvPr userDrawn="1"/>
          </p:nvSpPr>
          <p:spPr>
            <a:xfrm rot="20504502">
              <a:off x="6479821" y="5990866"/>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0" name="Oval 89"/>
            <p:cNvSpPr/>
            <p:nvPr userDrawn="1"/>
          </p:nvSpPr>
          <p:spPr>
            <a:xfrm rot="20504502">
              <a:off x="9327833" y="4273371"/>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1" name="Donut 90"/>
            <p:cNvSpPr/>
            <p:nvPr userDrawn="1"/>
          </p:nvSpPr>
          <p:spPr>
            <a:xfrm rot="10604502">
              <a:off x="10421842" y="5527974"/>
              <a:ext cx="1327177" cy="1327177"/>
            </a:xfrm>
            <a:prstGeom prst="donut">
              <a:avLst>
                <a:gd name="adj" fmla="val 15926"/>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2" name="Donut 91"/>
            <p:cNvSpPr/>
            <p:nvPr userDrawn="1"/>
          </p:nvSpPr>
          <p:spPr>
            <a:xfrm rot="10604502">
              <a:off x="11502978" y="1935344"/>
              <a:ext cx="1041541" cy="1041541"/>
            </a:xfrm>
            <a:prstGeom prst="donut">
              <a:avLst>
                <a:gd name="adj" fmla="val 15926"/>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3" name="Oval 92"/>
            <p:cNvSpPr/>
            <p:nvPr userDrawn="1"/>
          </p:nvSpPr>
          <p:spPr>
            <a:xfrm rot="10604502">
              <a:off x="11886320" y="1765230"/>
              <a:ext cx="536090" cy="5360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4" name="Donut 93"/>
            <p:cNvSpPr/>
            <p:nvPr userDrawn="1"/>
          </p:nvSpPr>
          <p:spPr>
            <a:xfrm rot="10604502">
              <a:off x="9874667" y="3536070"/>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5" name="Donut 94"/>
            <p:cNvSpPr/>
            <p:nvPr userDrawn="1"/>
          </p:nvSpPr>
          <p:spPr>
            <a:xfrm rot="10604502">
              <a:off x="10759809" y="3214182"/>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6" name="Donut 95"/>
            <p:cNvSpPr/>
            <p:nvPr userDrawn="1"/>
          </p:nvSpPr>
          <p:spPr>
            <a:xfrm rot="10604502">
              <a:off x="4248675" y="6231127"/>
              <a:ext cx="1074806" cy="1074806"/>
            </a:xfrm>
            <a:prstGeom prst="donut">
              <a:avLst>
                <a:gd name="adj" fmla="val 24020"/>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7" name="Oval 96"/>
            <p:cNvSpPr/>
            <p:nvPr userDrawn="1"/>
          </p:nvSpPr>
          <p:spPr>
            <a:xfrm rot="10604502">
              <a:off x="11516462" y="3055947"/>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8" name="Oval 97"/>
            <p:cNvSpPr/>
            <p:nvPr userDrawn="1"/>
          </p:nvSpPr>
          <p:spPr>
            <a:xfrm rot="10604502">
              <a:off x="8086333" y="6082900"/>
              <a:ext cx="603202" cy="60320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9" name="Oval 98"/>
            <p:cNvSpPr/>
            <p:nvPr userDrawn="1"/>
          </p:nvSpPr>
          <p:spPr>
            <a:xfrm rot="10604502">
              <a:off x="4659440" y="5686338"/>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down)">
                                      <p:cBhvr>
                                        <p:cTn id="1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Blank-2">
    <p:bg>
      <p:bgPr>
        <a:solidFill>
          <a:srgbClr val="FF6D6D"/>
        </a:solidFill>
        <a:effectLst/>
      </p:bgPr>
    </p:bg>
    <p:spTree>
      <p:nvGrpSpPr>
        <p:cNvPr id="1" name=""/>
        <p:cNvGrpSpPr/>
        <p:nvPr/>
      </p:nvGrpSpPr>
      <p:grpSpPr>
        <a:xfrm>
          <a:off x="0" y="0"/>
          <a:ext cx="0" cy="0"/>
          <a:chOff x="0" y="0"/>
          <a:chExt cx="0" cy="0"/>
        </a:xfrm>
      </p:grpSpPr>
      <p:sp>
        <p:nvSpPr>
          <p:cNvPr id="2" name="Oval 1"/>
          <p:cNvSpPr/>
          <p:nvPr userDrawn="1"/>
        </p:nvSpPr>
        <p:spPr>
          <a:xfrm>
            <a:off x="8783300" y="-88651"/>
            <a:ext cx="422045" cy="422045"/>
          </a:xfrm>
          <a:prstGeom prst="ellipse">
            <a:avLst/>
          </a:prstGeom>
          <a:solidFill>
            <a:schemeClr val="bg1"/>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200" b="1" smtClean="0">
                <a:solidFill>
                  <a:srgbClr val="FF6D6D"/>
                </a:solidFill>
              </a:rPr>
              <a:t>‹#›</a:t>
            </a:fld>
            <a:endParaRPr lang="id-ID" sz="1350" b="1" dirty="0">
              <a:solidFill>
                <a:srgbClr val="FF6D6D"/>
              </a:solidFill>
            </a:endParaRPr>
          </a:p>
        </p:txBody>
      </p:sp>
      <p:grpSp>
        <p:nvGrpSpPr>
          <p:cNvPr id="55" name="Group 54"/>
          <p:cNvGrpSpPr/>
          <p:nvPr userDrawn="1"/>
        </p:nvGrpSpPr>
        <p:grpSpPr>
          <a:xfrm>
            <a:off x="8855303" y="4919420"/>
            <a:ext cx="160735" cy="165497"/>
            <a:chOff x="7015550" y="2614882"/>
            <a:chExt cx="214313" cy="220663"/>
          </a:xfrm>
          <a:solidFill>
            <a:schemeClr val="bg1"/>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chemeClr val="bg1"/>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sp>
        <p:nvSpPr>
          <p:cNvPr id="3" name="Oval 2"/>
          <p:cNvSpPr/>
          <p:nvPr userDrawn="1"/>
        </p:nvSpPr>
        <p:spPr>
          <a:xfrm>
            <a:off x="1611731" y="1483137"/>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6" name="Oval 65"/>
          <p:cNvSpPr/>
          <p:nvPr userDrawn="1"/>
        </p:nvSpPr>
        <p:spPr>
          <a:xfrm>
            <a:off x="772763" y="1566293"/>
            <a:ext cx="636409" cy="63640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7" name="Oval 66"/>
          <p:cNvSpPr/>
          <p:nvPr userDrawn="1"/>
        </p:nvSpPr>
        <p:spPr>
          <a:xfrm>
            <a:off x="1942695" y="1301483"/>
            <a:ext cx="363308" cy="363308"/>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8" name="Oval 67"/>
          <p:cNvSpPr/>
          <p:nvPr userDrawn="1"/>
        </p:nvSpPr>
        <p:spPr>
          <a:xfrm>
            <a:off x="3391102" y="788864"/>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9" name="Oval 68"/>
          <p:cNvSpPr/>
          <p:nvPr userDrawn="1"/>
        </p:nvSpPr>
        <p:spPr>
          <a:xfrm>
            <a:off x="4648700" y="1570051"/>
            <a:ext cx="501132" cy="50113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0" name="Oval 69"/>
          <p:cNvSpPr/>
          <p:nvPr userDrawn="1"/>
        </p:nvSpPr>
        <p:spPr>
          <a:xfrm>
            <a:off x="4829021" y="1549818"/>
            <a:ext cx="924062" cy="92406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1" name="Oval 70"/>
          <p:cNvSpPr/>
          <p:nvPr userDrawn="1"/>
        </p:nvSpPr>
        <p:spPr>
          <a:xfrm>
            <a:off x="7066364" y="1296811"/>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2" name="Oval 71"/>
          <p:cNvSpPr/>
          <p:nvPr userDrawn="1"/>
        </p:nvSpPr>
        <p:spPr>
          <a:xfrm>
            <a:off x="7420634" y="912241"/>
            <a:ext cx="501132" cy="50113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3" name="Oval 72"/>
          <p:cNvSpPr/>
          <p:nvPr userDrawn="1"/>
        </p:nvSpPr>
        <p:spPr>
          <a:xfrm>
            <a:off x="1611731" y="3737983"/>
            <a:ext cx="563108" cy="563108"/>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4" name="Oval 73"/>
          <p:cNvSpPr/>
          <p:nvPr userDrawn="1"/>
        </p:nvSpPr>
        <p:spPr>
          <a:xfrm>
            <a:off x="1798001" y="3609899"/>
            <a:ext cx="268319" cy="26831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nvGrpSpPr>
          <p:cNvPr id="92" name="Group 91"/>
          <p:cNvGrpSpPr/>
          <p:nvPr userDrawn="1"/>
        </p:nvGrpSpPr>
        <p:grpSpPr>
          <a:xfrm>
            <a:off x="2957725" y="1173908"/>
            <a:ext cx="6549781" cy="4961219"/>
            <a:chOff x="3943629" y="1765230"/>
            <a:chExt cx="8733041" cy="6614959"/>
          </a:xfrm>
        </p:grpSpPr>
        <p:sp>
          <p:nvSpPr>
            <p:cNvPr id="93" name="Donut 92"/>
            <p:cNvSpPr/>
            <p:nvPr userDrawn="1"/>
          </p:nvSpPr>
          <p:spPr>
            <a:xfrm rot="6104502">
              <a:off x="10513894" y="4182360"/>
              <a:ext cx="1327177" cy="1327177"/>
            </a:xfrm>
            <a:prstGeom prst="donut">
              <a:avLst>
                <a:gd name="adj" fmla="val 15926"/>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4" name="Donut 93"/>
            <p:cNvSpPr/>
            <p:nvPr userDrawn="1"/>
          </p:nvSpPr>
          <p:spPr>
            <a:xfrm rot="6104502">
              <a:off x="11635129" y="3232034"/>
              <a:ext cx="1041541" cy="1041541"/>
            </a:xfrm>
            <a:prstGeom prst="donut">
              <a:avLst>
                <a:gd name="adj" fmla="val 15926"/>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5" name="Donut 94"/>
            <p:cNvSpPr/>
            <p:nvPr userDrawn="1"/>
          </p:nvSpPr>
          <p:spPr>
            <a:xfrm rot="6104502">
              <a:off x="4885213" y="5754088"/>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6" name="Donut 95"/>
            <p:cNvSpPr/>
            <p:nvPr userDrawn="1"/>
          </p:nvSpPr>
          <p:spPr>
            <a:xfrm rot="6104502">
              <a:off x="9890317" y="6328310"/>
              <a:ext cx="1074806" cy="1074806"/>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7" name="Donut 96"/>
            <p:cNvSpPr/>
            <p:nvPr userDrawn="1"/>
          </p:nvSpPr>
          <p:spPr>
            <a:xfrm rot="6104502">
              <a:off x="11280398" y="2773446"/>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8" name="Oval 97"/>
            <p:cNvSpPr/>
            <p:nvPr userDrawn="1"/>
          </p:nvSpPr>
          <p:spPr>
            <a:xfrm rot="6104502">
              <a:off x="11255956" y="4096902"/>
              <a:ext cx="603202" cy="60320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9" name="Oval 98"/>
            <p:cNvSpPr/>
            <p:nvPr userDrawn="1"/>
          </p:nvSpPr>
          <p:spPr>
            <a:xfrm rot="6104502">
              <a:off x="10988857" y="3411415"/>
              <a:ext cx="312832" cy="31283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0" name="Donut 99"/>
            <p:cNvSpPr/>
            <p:nvPr userDrawn="1"/>
          </p:nvSpPr>
          <p:spPr>
            <a:xfrm rot="20504502">
              <a:off x="8157576" y="4967821"/>
              <a:ext cx="1778283" cy="1778283"/>
            </a:xfrm>
            <a:prstGeom prst="donut">
              <a:avLst>
                <a:gd name="adj" fmla="val 15926"/>
              </a:avLst>
            </a:prstGeom>
            <a:solidFill>
              <a:schemeClr val="bg1">
                <a:alpha val="5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1" name="Donut 100"/>
            <p:cNvSpPr/>
            <p:nvPr userDrawn="1"/>
          </p:nvSpPr>
          <p:spPr>
            <a:xfrm rot="20504502">
              <a:off x="5967631" y="5517505"/>
              <a:ext cx="1327177" cy="1327177"/>
            </a:xfrm>
            <a:prstGeom prst="donut">
              <a:avLst>
                <a:gd name="adj" fmla="val 15926"/>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2" name="Oval 101"/>
            <p:cNvSpPr/>
            <p:nvPr userDrawn="1"/>
          </p:nvSpPr>
          <p:spPr>
            <a:xfrm rot="20504502">
              <a:off x="7106071" y="6040256"/>
              <a:ext cx="688490" cy="6884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3" name="Oval 102"/>
            <p:cNvSpPr/>
            <p:nvPr userDrawn="1"/>
          </p:nvSpPr>
          <p:spPr>
            <a:xfrm rot="20504502">
              <a:off x="8828367" y="4697538"/>
              <a:ext cx="536090" cy="5360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4" name="Donut 103"/>
            <p:cNvSpPr/>
            <p:nvPr userDrawn="1"/>
          </p:nvSpPr>
          <p:spPr>
            <a:xfrm rot="20504502">
              <a:off x="7272388" y="5137491"/>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5" name="Donut 104"/>
            <p:cNvSpPr/>
            <p:nvPr userDrawn="1"/>
          </p:nvSpPr>
          <p:spPr>
            <a:xfrm rot="20504502">
              <a:off x="9359434" y="5596700"/>
              <a:ext cx="1074806" cy="1074806"/>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6" name="Donut 105"/>
            <p:cNvSpPr/>
            <p:nvPr userDrawn="1"/>
          </p:nvSpPr>
          <p:spPr>
            <a:xfrm rot="20504502">
              <a:off x="9482547" y="4659556"/>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7" name="Donut 106"/>
            <p:cNvSpPr/>
            <p:nvPr userDrawn="1"/>
          </p:nvSpPr>
          <p:spPr>
            <a:xfrm rot="20504502">
              <a:off x="11146308" y="5868777"/>
              <a:ext cx="1074806" cy="1074806"/>
            </a:xfrm>
            <a:prstGeom prst="donut">
              <a:avLst>
                <a:gd name="adj" fmla="val 24020"/>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08" name="Oval 107"/>
            <p:cNvSpPr/>
            <p:nvPr userDrawn="1"/>
          </p:nvSpPr>
          <p:spPr>
            <a:xfrm rot="20504502">
              <a:off x="7238767" y="5017013"/>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9" name="Oval 108"/>
            <p:cNvSpPr/>
            <p:nvPr userDrawn="1"/>
          </p:nvSpPr>
          <p:spPr>
            <a:xfrm rot="20504502">
              <a:off x="3943629" y="6130310"/>
              <a:ext cx="603202" cy="60320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0" name="Oval 109"/>
            <p:cNvSpPr/>
            <p:nvPr userDrawn="1"/>
          </p:nvSpPr>
          <p:spPr>
            <a:xfrm rot="20504502">
              <a:off x="6479821" y="5990866"/>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1" name="Oval 110"/>
            <p:cNvSpPr/>
            <p:nvPr userDrawn="1"/>
          </p:nvSpPr>
          <p:spPr>
            <a:xfrm rot="20504502">
              <a:off x="9327833" y="4273371"/>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2" name="Donut 111"/>
            <p:cNvSpPr/>
            <p:nvPr userDrawn="1"/>
          </p:nvSpPr>
          <p:spPr>
            <a:xfrm rot="10604502">
              <a:off x="10421842" y="5527974"/>
              <a:ext cx="1327177" cy="1327177"/>
            </a:xfrm>
            <a:prstGeom prst="donut">
              <a:avLst>
                <a:gd name="adj" fmla="val 15926"/>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3" name="Donut 112"/>
            <p:cNvSpPr/>
            <p:nvPr userDrawn="1"/>
          </p:nvSpPr>
          <p:spPr>
            <a:xfrm rot="10604502">
              <a:off x="11502978" y="1935344"/>
              <a:ext cx="1041541" cy="1041541"/>
            </a:xfrm>
            <a:prstGeom prst="donut">
              <a:avLst>
                <a:gd name="adj" fmla="val 15926"/>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4" name="Oval 113"/>
            <p:cNvSpPr/>
            <p:nvPr userDrawn="1"/>
          </p:nvSpPr>
          <p:spPr>
            <a:xfrm rot="10604502">
              <a:off x="11886320" y="1765230"/>
              <a:ext cx="536090" cy="5360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5" name="Donut 114"/>
            <p:cNvSpPr/>
            <p:nvPr userDrawn="1"/>
          </p:nvSpPr>
          <p:spPr>
            <a:xfrm rot="10604502">
              <a:off x="9874667" y="3536070"/>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6" name="Donut 115"/>
            <p:cNvSpPr/>
            <p:nvPr userDrawn="1"/>
          </p:nvSpPr>
          <p:spPr>
            <a:xfrm rot="10604502">
              <a:off x="10759809" y="3214182"/>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7" name="Donut 116"/>
            <p:cNvSpPr/>
            <p:nvPr userDrawn="1"/>
          </p:nvSpPr>
          <p:spPr>
            <a:xfrm rot="10604502">
              <a:off x="4248675" y="6231127"/>
              <a:ext cx="1074806" cy="1074806"/>
            </a:xfrm>
            <a:prstGeom prst="donut">
              <a:avLst>
                <a:gd name="adj" fmla="val 24020"/>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118" name="Oval 117"/>
            <p:cNvSpPr/>
            <p:nvPr userDrawn="1"/>
          </p:nvSpPr>
          <p:spPr>
            <a:xfrm rot="10604502">
              <a:off x="11516462" y="3055947"/>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9" name="Oval 118"/>
            <p:cNvSpPr/>
            <p:nvPr userDrawn="1"/>
          </p:nvSpPr>
          <p:spPr>
            <a:xfrm rot="10604502">
              <a:off x="8086333" y="6082900"/>
              <a:ext cx="603202" cy="60320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0" name="Oval 119"/>
            <p:cNvSpPr/>
            <p:nvPr userDrawn="1"/>
          </p:nvSpPr>
          <p:spPr>
            <a:xfrm rot="10604502">
              <a:off x="4659440" y="5686338"/>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Blank-2">
    <p:bg>
      <p:bgPr>
        <a:solidFill>
          <a:srgbClr val="FF6D6D"/>
        </a:solidFill>
        <a:effectLst/>
      </p:bgPr>
    </p:bg>
    <p:spTree>
      <p:nvGrpSpPr>
        <p:cNvPr id="1" name=""/>
        <p:cNvGrpSpPr/>
        <p:nvPr/>
      </p:nvGrpSpPr>
      <p:grpSpPr>
        <a:xfrm>
          <a:off x="0" y="0"/>
          <a:ext cx="0" cy="0"/>
          <a:chOff x="0" y="0"/>
          <a:chExt cx="0" cy="0"/>
        </a:xfrm>
      </p:grpSpPr>
      <p:grpSp>
        <p:nvGrpSpPr>
          <p:cNvPr id="61" name="Group 60"/>
          <p:cNvGrpSpPr/>
          <p:nvPr userDrawn="1"/>
        </p:nvGrpSpPr>
        <p:grpSpPr>
          <a:xfrm>
            <a:off x="2957725" y="1173908"/>
            <a:ext cx="6549781" cy="4961219"/>
            <a:chOff x="3943629" y="1765230"/>
            <a:chExt cx="8733041" cy="6614959"/>
          </a:xfrm>
        </p:grpSpPr>
        <p:sp>
          <p:nvSpPr>
            <p:cNvPr id="62" name="Donut 61"/>
            <p:cNvSpPr/>
            <p:nvPr userDrawn="1"/>
          </p:nvSpPr>
          <p:spPr>
            <a:xfrm rot="6104502">
              <a:off x="10513894" y="4182360"/>
              <a:ext cx="1327177" cy="1327177"/>
            </a:xfrm>
            <a:prstGeom prst="donut">
              <a:avLst>
                <a:gd name="adj" fmla="val 15926"/>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63" name="Donut 62"/>
            <p:cNvSpPr/>
            <p:nvPr userDrawn="1"/>
          </p:nvSpPr>
          <p:spPr>
            <a:xfrm rot="6104502">
              <a:off x="11635129" y="3232034"/>
              <a:ext cx="1041541" cy="1041541"/>
            </a:xfrm>
            <a:prstGeom prst="donut">
              <a:avLst>
                <a:gd name="adj" fmla="val 15926"/>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64" name="Donut 63"/>
            <p:cNvSpPr/>
            <p:nvPr userDrawn="1"/>
          </p:nvSpPr>
          <p:spPr>
            <a:xfrm rot="6104502">
              <a:off x="4885213" y="5754088"/>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65" name="Donut 64"/>
            <p:cNvSpPr/>
            <p:nvPr userDrawn="1"/>
          </p:nvSpPr>
          <p:spPr>
            <a:xfrm rot="6104502">
              <a:off x="9890317" y="6328310"/>
              <a:ext cx="1074806" cy="1074806"/>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75" name="Donut 74"/>
            <p:cNvSpPr/>
            <p:nvPr userDrawn="1"/>
          </p:nvSpPr>
          <p:spPr>
            <a:xfrm rot="6104502">
              <a:off x="11280398" y="2773446"/>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76" name="Oval 75"/>
            <p:cNvSpPr/>
            <p:nvPr userDrawn="1"/>
          </p:nvSpPr>
          <p:spPr>
            <a:xfrm rot="6104502">
              <a:off x="11255956" y="4096902"/>
              <a:ext cx="603202" cy="60320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7" name="Oval 76"/>
            <p:cNvSpPr/>
            <p:nvPr userDrawn="1"/>
          </p:nvSpPr>
          <p:spPr>
            <a:xfrm rot="6104502">
              <a:off x="10988857" y="3411415"/>
              <a:ext cx="312832" cy="31283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8" name="Donut 77"/>
            <p:cNvSpPr/>
            <p:nvPr userDrawn="1"/>
          </p:nvSpPr>
          <p:spPr>
            <a:xfrm rot="20504502">
              <a:off x="8157576" y="4967821"/>
              <a:ext cx="1778283" cy="1778283"/>
            </a:xfrm>
            <a:prstGeom prst="donut">
              <a:avLst>
                <a:gd name="adj" fmla="val 15926"/>
              </a:avLst>
            </a:prstGeom>
            <a:solidFill>
              <a:schemeClr val="bg1">
                <a:alpha val="5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79" name="Donut 78"/>
            <p:cNvSpPr/>
            <p:nvPr userDrawn="1"/>
          </p:nvSpPr>
          <p:spPr>
            <a:xfrm rot="20504502">
              <a:off x="5967631" y="5517505"/>
              <a:ext cx="1327177" cy="1327177"/>
            </a:xfrm>
            <a:prstGeom prst="donut">
              <a:avLst>
                <a:gd name="adj" fmla="val 15926"/>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0" name="Oval 79"/>
            <p:cNvSpPr/>
            <p:nvPr userDrawn="1"/>
          </p:nvSpPr>
          <p:spPr>
            <a:xfrm rot="20504502">
              <a:off x="7106071" y="6040256"/>
              <a:ext cx="688490" cy="6884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1" name="Oval 80"/>
            <p:cNvSpPr/>
            <p:nvPr userDrawn="1"/>
          </p:nvSpPr>
          <p:spPr>
            <a:xfrm rot="20504502">
              <a:off x="8828367" y="4697538"/>
              <a:ext cx="536090" cy="5360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2" name="Donut 81"/>
            <p:cNvSpPr/>
            <p:nvPr userDrawn="1"/>
          </p:nvSpPr>
          <p:spPr>
            <a:xfrm rot="20504502">
              <a:off x="7272388" y="5137491"/>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3" name="Donut 82"/>
            <p:cNvSpPr/>
            <p:nvPr userDrawn="1"/>
          </p:nvSpPr>
          <p:spPr>
            <a:xfrm rot="20504502">
              <a:off x="9359434" y="5596700"/>
              <a:ext cx="1074806" cy="1074806"/>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4" name="Donut 83"/>
            <p:cNvSpPr/>
            <p:nvPr userDrawn="1"/>
          </p:nvSpPr>
          <p:spPr>
            <a:xfrm rot="20504502">
              <a:off x="9482547" y="4659556"/>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5" name="Donut 84"/>
            <p:cNvSpPr/>
            <p:nvPr userDrawn="1"/>
          </p:nvSpPr>
          <p:spPr>
            <a:xfrm rot="20504502">
              <a:off x="11146308" y="5868777"/>
              <a:ext cx="1074806" cy="1074806"/>
            </a:xfrm>
            <a:prstGeom prst="donut">
              <a:avLst>
                <a:gd name="adj" fmla="val 24020"/>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86" name="Oval 85"/>
            <p:cNvSpPr/>
            <p:nvPr userDrawn="1"/>
          </p:nvSpPr>
          <p:spPr>
            <a:xfrm rot="20504502">
              <a:off x="7238767" y="5017013"/>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7" name="Oval 86"/>
            <p:cNvSpPr/>
            <p:nvPr userDrawn="1"/>
          </p:nvSpPr>
          <p:spPr>
            <a:xfrm rot="20504502">
              <a:off x="3943629" y="6130310"/>
              <a:ext cx="603202" cy="603202"/>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8" name="Oval 87"/>
            <p:cNvSpPr/>
            <p:nvPr userDrawn="1"/>
          </p:nvSpPr>
          <p:spPr>
            <a:xfrm rot="20504502">
              <a:off x="6479821" y="5990866"/>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9" name="Oval 88"/>
            <p:cNvSpPr/>
            <p:nvPr userDrawn="1"/>
          </p:nvSpPr>
          <p:spPr>
            <a:xfrm rot="20504502">
              <a:off x="9327833" y="4273371"/>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0" name="Donut 89"/>
            <p:cNvSpPr/>
            <p:nvPr userDrawn="1"/>
          </p:nvSpPr>
          <p:spPr>
            <a:xfrm rot="10604502">
              <a:off x="10421842" y="5527974"/>
              <a:ext cx="1327177" cy="1327177"/>
            </a:xfrm>
            <a:prstGeom prst="donut">
              <a:avLst>
                <a:gd name="adj" fmla="val 15926"/>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1" name="Donut 90"/>
            <p:cNvSpPr/>
            <p:nvPr userDrawn="1"/>
          </p:nvSpPr>
          <p:spPr>
            <a:xfrm rot="10604502">
              <a:off x="11502978" y="1935344"/>
              <a:ext cx="1041541" cy="1041541"/>
            </a:xfrm>
            <a:prstGeom prst="donut">
              <a:avLst>
                <a:gd name="adj" fmla="val 15926"/>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2" name="Oval 91"/>
            <p:cNvSpPr/>
            <p:nvPr userDrawn="1"/>
          </p:nvSpPr>
          <p:spPr>
            <a:xfrm rot="10604502">
              <a:off x="11886320" y="1765230"/>
              <a:ext cx="536090" cy="536090"/>
            </a:xfrm>
            <a:prstGeom prst="ellipse">
              <a:avLst/>
            </a:prstGeom>
            <a:solidFill>
              <a:schemeClr val="bg1">
                <a:alpha val="8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3" name="Donut 92"/>
            <p:cNvSpPr/>
            <p:nvPr userDrawn="1"/>
          </p:nvSpPr>
          <p:spPr>
            <a:xfrm rot="10604502">
              <a:off x="9874667" y="3536070"/>
              <a:ext cx="2626101" cy="2626101"/>
            </a:xfrm>
            <a:prstGeom prst="donut">
              <a:avLst>
                <a:gd name="adj" fmla="val 15926"/>
              </a:avLst>
            </a:prstGeom>
            <a:solidFill>
              <a:schemeClr val="bg1">
                <a:alpha val="3000"/>
              </a:schemeClr>
            </a:solid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4" name="Donut 93"/>
            <p:cNvSpPr/>
            <p:nvPr userDrawn="1"/>
          </p:nvSpPr>
          <p:spPr>
            <a:xfrm rot="10604502">
              <a:off x="10759809" y="3214182"/>
              <a:ext cx="835345" cy="835345"/>
            </a:xfrm>
            <a:prstGeom prst="donut">
              <a:avLst>
                <a:gd name="adj" fmla="val 11712"/>
              </a:avLst>
            </a:prstGeom>
            <a:solidFill>
              <a:schemeClr val="bg1">
                <a:alpha val="3000"/>
              </a:schemeClr>
            </a:solidFill>
            <a:ln>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5" name="Donut 94"/>
            <p:cNvSpPr/>
            <p:nvPr userDrawn="1"/>
          </p:nvSpPr>
          <p:spPr>
            <a:xfrm rot="10604502">
              <a:off x="4248675" y="6231127"/>
              <a:ext cx="1074806" cy="1074806"/>
            </a:xfrm>
            <a:prstGeom prst="donut">
              <a:avLst>
                <a:gd name="adj" fmla="val 24020"/>
              </a:avLst>
            </a:prstGeom>
            <a:solidFill>
              <a:schemeClr val="bg1">
                <a:alpha val="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96" name="Oval 95"/>
            <p:cNvSpPr/>
            <p:nvPr userDrawn="1"/>
          </p:nvSpPr>
          <p:spPr>
            <a:xfrm rot="10604502">
              <a:off x="11516462" y="3055947"/>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7" name="Oval 96"/>
            <p:cNvSpPr/>
            <p:nvPr userDrawn="1"/>
          </p:nvSpPr>
          <p:spPr>
            <a:xfrm rot="10604502">
              <a:off x="8086333" y="6082900"/>
              <a:ext cx="603202" cy="60320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8" name="Oval 97"/>
            <p:cNvSpPr/>
            <p:nvPr userDrawn="1"/>
          </p:nvSpPr>
          <p:spPr>
            <a:xfrm rot="10604502">
              <a:off x="4659440" y="5686338"/>
              <a:ext cx="312832" cy="312832"/>
            </a:xfrm>
            <a:prstGeom prst="ellipse">
              <a:avLst/>
            </a:prstGeom>
            <a:solidFill>
              <a:schemeClr val="bg1">
                <a:alpha val="7000"/>
              </a:schemeClr>
            </a:solidFill>
            <a:ln>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 name="Oval 1"/>
          <p:cNvSpPr/>
          <p:nvPr userDrawn="1"/>
        </p:nvSpPr>
        <p:spPr>
          <a:xfrm>
            <a:off x="8783300" y="-88651"/>
            <a:ext cx="422045" cy="422045"/>
          </a:xfrm>
          <a:prstGeom prst="ellipse">
            <a:avLst/>
          </a:prstGeom>
          <a:solidFill>
            <a:schemeClr val="bg1"/>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200" b="1" smtClean="0">
                <a:solidFill>
                  <a:srgbClr val="FF6D6D"/>
                </a:solidFill>
              </a:rPr>
              <a:t>‹#›</a:t>
            </a:fld>
            <a:endParaRPr lang="id-ID" sz="1350" b="1" dirty="0">
              <a:solidFill>
                <a:srgbClr val="FF6D6D"/>
              </a:solidFill>
            </a:endParaRPr>
          </a:p>
        </p:txBody>
      </p:sp>
      <p:grpSp>
        <p:nvGrpSpPr>
          <p:cNvPr id="55" name="Group 54"/>
          <p:cNvGrpSpPr/>
          <p:nvPr userDrawn="1"/>
        </p:nvGrpSpPr>
        <p:grpSpPr>
          <a:xfrm>
            <a:off x="8855303" y="4919420"/>
            <a:ext cx="160735" cy="165497"/>
            <a:chOff x="7015550" y="2614882"/>
            <a:chExt cx="214313" cy="220663"/>
          </a:xfrm>
          <a:solidFill>
            <a:schemeClr val="bg1"/>
          </a:solidFill>
        </p:grpSpPr>
        <p:sp>
          <p:nvSpPr>
            <p:cNvPr id="49" name="Freeform 5">
              <a:hlinkClick r:id="" action="ppaction://hlinkshowjump?jump=nextslide"/>
            </p:cNvPr>
            <p:cNvSpPr>
              <a:spLocks noEditPoints="1"/>
            </p:cNvSpPr>
            <p:nvPr userDrawn="1"/>
          </p:nvSpPr>
          <p:spPr bwMode="auto">
            <a:xfrm>
              <a:off x="7015550" y="2614882"/>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 name="Freeform 6">
              <a:hlinkClick r:id="" action="ppaction://hlinkshowjump?jump=nextslide"/>
            </p:cNvPr>
            <p:cNvSpPr/>
            <p:nvPr userDrawn="1"/>
          </p:nvSpPr>
          <p:spPr bwMode="auto">
            <a:xfrm>
              <a:off x="7091750" y="2657745"/>
              <a:ext cx="76200" cy="131763"/>
            </a:xfrm>
            <a:custGeom>
              <a:avLst/>
              <a:gdLst>
                <a:gd name="T0" fmla="*/ 0 w 48"/>
                <a:gd name="T1" fmla="*/ 70 h 83"/>
                <a:gd name="T2" fmla="*/ 34 w 48"/>
                <a:gd name="T3" fmla="*/ 40 h 83"/>
                <a:gd name="T4" fmla="*/ 0 w 48"/>
                <a:gd name="T5" fmla="*/ 13 h 83"/>
                <a:gd name="T6" fmla="*/ 0 w 48"/>
                <a:gd name="T7" fmla="*/ 0 h 83"/>
                <a:gd name="T8" fmla="*/ 48 w 48"/>
                <a:gd name="T9" fmla="*/ 40 h 83"/>
                <a:gd name="T10" fmla="*/ 0 w 48"/>
                <a:gd name="T11" fmla="*/ 83 h 83"/>
                <a:gd name="T12" fmla="*/ 0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0" y="70"/>
                  </a:moveTo>
                  <a:lnTo>
                    <a:pt x="34" y="40"/>
                  </a:lnTo>
                  <a:lnTo>
                    <a:pt x="0" y="13"/>
                  </a:lnTo>
                  <a:lnTo>
                    <a:pt x="0" y="0"/>
                  </a:lnTo>
                  <a:lnTo>
                    <a:pt x="48" y="40"/>
                  </a:lnTo>
                  <a:lnTo>
                    <a:pt x="0" y="83"/>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56" name="Group 55"/>
          <p:cNvGrpSpPr/>
          <p:nvPr userDrawn="1"/>
        </p:nvGrpSpPr>
        <p:grpSpPr>
          <a:xfrm>
            <a:off x="8527791" y="4919420"/>
            <a:ext cx="160735" cy="165497"/>
            <a:chOff x="7395183" y="3832633"/>
            <a:chExt cx="214313" cy="220663"/>
          </a:xfrm>
          <a:solidFill>
            <a:schemeClr val="bg1"/>
          </a:solidFill>
        </p:grpSpPr>
        <p:sp>
          <p:nvSpPr>
            <p:cNvPr id="51" name="Freeform 7">
              <a:hlinkClick r:id="" action="ppaction://hlinkshowjump?jump=previousslide"/>
            </p:cNvPr>
            <p:cNvSpPr>
              <a:spLocks noEditPoints="1"/>
            </p:cNvSpPr>
            <p:nvPr userDrawn="1"/>
          </p:nvSpPr>
          <p:spPr bwMode="auto">
            <a:xfrm>
              <a:off x="7395183" y="3832633"/>
              <a:ext cx="214313" cy="220663"/>
            </a:xfrm>
            <a:custGeom>
              <a:avLst/>
              <a:gdLst>
                <a:gd name="T0" fmla="*/ 28 w 56"/>
                <a:gd name="T1" fmla="*/ 4 h 56"/>
                <a:gd name="T2" fmla="*/ 52 w 56"/>
                <a:gd name="T3" fmla="*/ 28 h 56"/>
                <a:gd name="T4" fmla="*/ 28 w 56"/>
                <a:gd name="T5" fmla="*/ 52 h 56"/>
                <a:gd name="T6" fmla="*/ 4 w 56"/>
                <a:gd name="T7" fmla="*/ 28 h 56"/>
                <a:gd name="T8" fmla="*/ 28 w 56"/>
                <a:gd name="T9" fmla="*/ 4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4"/>
                  </a:moveTo>
                  <a:cubicBezTo>
                    <a:pt x="41" y="4"/>
                    <a:pt x="52" y="15"/>
                    <a:pt x="52" y="28"/>
                  </a:cubicBezTo>
                  <a:cubicBezTo>
                    <a:pt x="52" y="41"/>
                    <a:pt x="41" y="52"/>
                    <a:pt x="28" y="52"/>
                  </a:cubicBezTo>
                  <a:cubicBezTo>
                    <a:pt x="15" y="52"/>
                    <a:pt x="4" y="41"/>
                    <a:pt x="4" y="28"/>
                  </a:cubicBezTo>
                  <a:cubicBezTo>
                    <a:pt x="4" y="15"/>
                    <a:pt x="15" y="4"/>
                    <a:pt x="28" y="4"/>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8">
              <a:hlinkClick r:id="" action="ppaction://hlinkshowjump?jump=previousslide"/>
            </p:cNvPr>
            <p:cNvSpPr/>
            <p:nvPr userDrawn="1"/>
          </p:nvSpPr>
          <p:spPr bwMode="auto">
            <a:xfrm>
              <a:off x="7457096" y="3880258"/>
              <a:ext cx="76200" cy="130175"/>
            </a:xfrm>
            <a:custGeom>
              <a:avLst/>
              <a:gdLst>
                <a:gd name="T0" fmla="*/ 48 w 48"/>
                <a:gd name="T1" fmla="*/ 12 h 82"/>
                <a:gd name="T2" fmla="*/ 14 w 48"/>
                <a:gd name="T3" fmla="*/ 42 h 82"/>
                <a:gd name="T4" fmla="*/ 48 w 48"/>
                <a:gd name="T5" fmla="*/ 70 h 82"/>
                <a:gd name="T6" fmla="*/ 48 w 48"/>
                <a:gd name="T7" fmla="*/ 82 h 82"/>
                <a:gd name="T8" fmla="*/ 0 w 48"/>
                <a:gd name="T9" fmla="*/ 42 h 82"/>
                <a:gd name="T10" fmla="*/ 48 w 48"/>
                <a:gd name="T11" fmla="*/ 0 h 82"/>
                <a:gd name="T12" fmla="*/ 48 w 48"/>
                <a:gd name="T13" fmla="*/ 12 h 82"/>
              </a:gdLst>
              <a:ahLst/>
              <a:cxnLst>
                <a:cxn ang="0">
                  <a:pos x="T0" y="T1"/>
                </a:cxn>
                <a:cxn ang="0">
                  <a:pos x="T2" y="T3"/>
                </a:cxn>
                <a:cxn ang="0">
                  <a:pos x="T4" y="T5"/>
                </a:cxn>
                <a:cxn ang="0">
                  <a:pos x="T6" y="T7"/>
                </a:cxn>
                <a:cxn ang="0">
                  <a:pos x="T8" y="T9"/>
                </a:cxn>
                <a:cxn ang="0">
                  <a:pos x="T10" y="T11"/>
                </a:cxn>
                <a:cxn ang="0">
                  <a:pos x="T12" y="T13"/>
                </a:cxn>
              </a:cxnLst>
              <a:rect l="0" t="0" r="r" b="b"/>
              <a:pathLst>
                <a:path w="48" h="82">
                  <a:moveTo>
                    <a:pt x="48" y="12"/>
                  </a:moveTo>
                  <a:lnTo>
                    <a:pt x="14" y="42"/>
                  </a:lnTo>
                  <a:lnTo>
                    <a:pt x="48" y="70"/>
                  </a:lnTo>
                  <a:lnTo>
                    <a:pt x="48" y="82"/>
                  </a:lnTo>
                  <a:lnTo>
                    <a:pt x="0" y="42"/>
                  </a:lnTo>
                  <a:lnTo>
                    <a:pt x="48" y="0"/>
                  </a:lnTo>
                  <a:lnTo>
                    <a:pt x="48" y="12"/>
                  </a:lnTo>
                  <a:close/>
                </a:path>
              </a:pathLst>
            </a:custGeom>
            <a:grpFill/>
            <a:ln>
              <a:noFill/>
            </a:ln>
          </p:spPr>
          <p:txBody>
            <a:bodyPr vert="horz" wrap="square" lIns="68580" tIns="34290" rIns="68580" bIns="34290" numCol="1" anchor="t" anchorCtr="0" compatLnSpc="1"/>
            <a:lstStyle/>
            <a:p>
              <a:endParaRPr lang="id-ID" sz="1350"/>
            </a:p>
          </p:txBody>
        </p:sp>
      </p:grpSp>
      <p:sp>
        <p:nvSpPr>
          <p:cNvPr id="3" name="Oval 2"/>
          <p:cNvSpPr/>
          <p:nvPr userDrawn="1"/>
        </p:nvSpPr>
        <p:spPr>
          <a:xfrm>
            <a:off x="403295" y="86114"/>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6" name="Oval 65"/>
          <p:cNvSpPr/>
          <p:nvPr userDrawn="1"/>
        </p:nvSpPr>
        <p:spPr>
          <a:xfrm>
            <a:off x="597709" y="1095554"/>
            <a:ext cx="636409" cy="63640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7" name="Oval 66"/>
          <p:cNvSpPr/>
          <p:nvPr userDrawn="1"/>
        </p:nvSpPr>
        <p:spPr>
          <a:xfrm>
            <a:off x="2112266" y="453828"/>
            <a:ext cx="363308" cy="363308"/>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8" name="Oval 67"/>
          <p:cNvSpPr/>
          <p:nvPr userDrawn="1"/>
        </p:nvSpPr>
        <p:spPr>
          <a:xfrm>
            <a:off x="5756200" y="1639207"/>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9" name="Oval 68"/>
          <p:cNvSpPr/>
          <p:nvPr userDrawn="1"/>
        </p:nvSpPr>
        <p:spPr>
          <a:xfrm>
            <a:off x="4190182" y="2487908"/>
            <a:ext cx="501132" cy="50113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0" name="Oval 69"/>
          <p:cNvSpPr/>
          <p:nvPr userDrawn="1"/>
        </p:nvSpPr>
        <p:spPr>
          <a:xfrm>
            <a:off x="3503474" y="2307924"/>
            <a:ext cx="924062" cy="92406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1" name="Oval 70"/>
          <p:cNvSpPr/>
          <p:nvPr userDrawn="1"/>
        </p:nvSpPr>
        <p:spPr>
          <a:xfrm>
            <a:off x="5320028" y="-88651"/>
            <a:ext cx="1025237" cy="1025237"/>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2" name="Oval 71"/>
          <p:cNvSpPr/>
          <p:nvPr userDrawn="1"/>
        </p:nvSpPr>
        <p:spPr>
          <a:xfrm>
            <a:off x="6575077" y="1838905"/>
            <a:ext cx="501132" cy="501132"/>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3" name="Oval 72"/>
          <p:cNvSpPr/>
          <p:nvPr userDrawn="1"/>
        </p:nvSpPr>
        <p:spPr>
          <a:xfrm>
            <a:off x="1374494" y="3828070"/>
            <a:ext cx="563108" cy="563108"/>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4" name="Oval 73"/>
          <p:cNvSpPr/>
          <p:nvPr userDrawn="1"/>
        </p:nvSpPr>
        <p:spPr>
          <a:xfrm>
            <a:off x="1669283" y="2963668"/>
            <a:ext cx="268319" cy="26831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48" name="Rectangle 47"/>
          <p:cNvSpPr/>
          <p:nvPr userDrawn="1"/>
        </p:nvSpPr>
        <p:spPr>
          <a:xfrm>
            <a:off x="2327086" y="4787504"/>
            <a:ext cx="4572000" cy="323215"/>
          </a:xfrm>
          <a:prstGeom prst="rect">
            <a:avLst/>
          </a:prstGeom>
        </p:spPr>
        <p:txBody>
          <a:bodyPr>
            <a:spAutoFit/>
          </a:bodyPr>
          <a:lstStyle/>
          <a:p>
            <a:pPr algn="ctr"/>
            <a:r>
              <a:rPr lang="id-ID" sz="825" b="0" i="0" u="none" dirty="0" smtClean="0">
                <a:solidFill>
                  <a:schemeClr val="tx1">
                    <a:lumMod val="85000"/>
                    <a:lumOff val="15000"/>
                  </a:schemeClr>
                </a:solidFill>
              </a:rPr>
              <a:t>www.Company</a:t>
            </a:r>
            <a:r>
              <a:rPr lang="id-ID" sz="825" b="0" i="0" u="none" baseline="0" dirty="0" smtClean="0">
                <a:solidFill>
                  <a:schemeClr val="tx1">
                    <a:lumMod val="85000"/>
                    <a:lumOff val="15000"/>
                  </a:schemeClr>
                </a:solidFill>
              </a:rPr>
              <a:t>Name.com</a:t>
            </a:r>
            <a:endParaRPr lang="id-ID" sz="790" b="0" i="0" u="none" baseline="0" dirty="0" smtClean="0">
              <a:solidFill>
                <a:schemeClr val="tx1">
                  <a:lumMod val="85000"/>
                  <a:lumOff val="15000"/>
                </a:schemeClr>
              </a:solidFill>
            </a:endParaRPr>
          </a:p>
          <a:p>
            <a:pPr algn="ctr"/>
            <a:r>
              <a:rPr lang="en-US" sz="675" dirty="0" smtClean="0">
                <a:solidFill>
                  <a:schemeClr val="bg1"/>
                </a:solidFill>
              </a:rPr>
              <a:t>© 2020 </a:t>
            </a:r>
            <a:r>
              <a:rPr lang="en-US" sz="675" dirty="0" err="1" smtClean="0">
                <a:solidFill>
                  <a:schemeClr val="bg1"/>
                </a:solidFill>
              </a:rPr>
              <a:t>Companyname</a:t>
            </a:r>
            <a:r>
              <a:rPr lang="en-US" sz="675" dirty="0" smtClean="0">
                <a:solidFill>
                  <a:schemeClr val="bg1"/>
                </a:solidFill>
              </a:rPr>
              <a:t> </a:t>
            </a:r>
            <a:r>
              <a:rPr lang="id-ID" sz="675" dirty="0" smtClean="0">
                <a:solidFill>
                  <a:schemeClr val="bg1"/>
                </a:solidFill>
              </a:rPr>
              <a:t>PowerPoint</a:t>
            </a:r>
            <a:r>
              <a:rPr lang="id-ID" sz="675" baseline="0" dirty="0" smtClean="0">
                <a:solidFill>
                  <a:schemeClr val="bg1"/>
                </a:solidFill>
              </a:rPr>
              <a:t> Business </a:t>
            </a:r>
            <a:r>
              <a:rPr lang="en-US" sz="675" dirty="0" smtClean="0">
                <a:solidFill>
                  <a:schemeClr val="bg1"/>
                </a:solidFill>
              </a:rPr>
              <a:t>Theme. All Rights Reserved. </a:t>
            </a:r>
            <a:endParaRPr lang="id-ID" sz="675" dirty="0">
              <a:solidFill>
                <a:schemeClr val="bg1"/>
              </a:solidFill>
            </a:endParaRPr>
          </a:p>
        </p:txBody>
      </p:sp>
      <p:grpSp>
        <p:nvGrpSpPr>
          <p:cNvPr id="53" name="Group 52"/>
          <p:cNvGrpSpPr/>
          <p:nvPr userDrawn="1"/>
        </p:nvGrpSpPr>
        <p:grpSpPr>
          <a:xfrm>
            <a:off x="207235" y="4877052"/>
            <a:ext cx="613289" cy="229870"/>
            <a:chOff x="404977" y="6383122"/>
            <a:chExt cx="817721" cy="306493"/>
          </a:xfrm>
        </p:grpSpPr>
        <p:sp>
          <p:nvSpPr>
            <p:cNvPr id="54" name="TextBox 53"/>
            <p:cNvSpPr txBox="1"/>
            <p:nvPr/>
          </p:nvSpPr>
          <p:spPr>
            <a:xfrm>
              <a:off x="512343" y="6383122"/>
              <a:ext cx="710355" cy="306493"/>
            </a:xfrm>
            <a:prstGeom prst="rect">
              <a:avLst/>
            </a:prstGeom>
            <a:noFill/>
          </p:spPr>
          <p:txBody>
            <a:bodyPr wrap="none" rtlCol="0">
              <a:spAutoFit/>
            </a:bodyPr>
            <a:lstStyle/>
            <a:p>
              <a:r>
                <a:rPr lang="id-ID" sz="900" dirty="0" smtClean="0">
                  <a:solidFill>
                    <a:schemeClr val="bg1"/>
                  </a:solidFill>
                  <a:latin typeface="Raleway" panose="020B0003030101060003" pitchFamily="34" charset="0"/>
                </a:rPr>
                <a:t>MOST</a:t>
              </a:r>
              <a:endParaRPr lang="id-ID" sz="900" dirty="0">
                <a:solidFill>
                  <a:schemeClr val="bg1"/>
                </a:solidFill>
                <a:latin typeface="Raleway" panose="020B0003030101060003" pitchFamily="34" charset="0"/>
              </a:endParaRPr>
            </a:p>
          </p:txBody>
        </p:sp>
        <p:grpSp>
          <p:nvGrpSpPr>
            <p:cNvPr id="57" name="Group 56"/>
            <p:cNvGrpSpPr/>
            <p:nvPr/>
          </p:nvGrpSpPr>
          <p:grpSpPr>
            <a:xfrm>
              <a:off x="404977" y="6417778"/>
              <a:ext cx="181253" cy="189215"/>
              <a:chOff x="4573232" y="2256703"/>
              <a:chExt cx="838558" cy="875393"/>
            </a:xfrm>
          </p:grpSpPr>
          <p:sp>
            <p:nvSpPr>
              <p:cNvPr id="58" name="Oval 57"/>
              <p:cNvSpPr/>
              <p:nvPr/>
            </p:nvSpPr>
            <p:spPr>
              <a:xfrm>
                <a:off x="4573232"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59" name="Oval 58"/>
              <p:cNvSpPr/>
              <p:nvPr/>
            </p:nvSpPr>
            <p:spPr>
              <a:xfrm>
                <a:off x="4821694" y="2542000"/>
                <a:ext cx="590096" cy="590096"/>
              </a:xfrm>
              <a:prstGeom prst="ellipse">
                <a:avLst/>
              </a:prstGeom>
              <a:solidFill>
                <a:srgbClr val="FF6D6D">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sp>
            <p:nvSpPr>
              <p:cNvPr id="60" name="Oval 59"/>
              <p:cNvSpPr/>
              <p:nvPr/>
            </p:nvSpPr>
            <p:spPr>
              <a:xfrm>
                <a:off x="4697463" y="2256703"/>
                <a:ext cx="590096" cy="590096"/>
              </a:xfrm>
              <a:prstGeom prst="ellipse">
                <a:avLst/>
              </a:prstGeom>
              <a:solidFill>
                <a:srgbClr val="FF434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75"/>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8" grpId="2"/>
      <p:bldP spid="48" grpId="3"/>
      <p:bldP spid="48" grpId="4"/>
      <p:bldP spid="48" grpId="5"/>
      <p:bldP spid="48" grpId="6"/>
      <p:bldP spid="48" grpId="7"/>
      <p:bldP spid="48" grpId="8"/>
      <p:bldP spid="48" grpId="9"/>
      <p:bldP spid="48" grpId="10"/>
      <p:bldP spid="48" grpId="11"/>
      <p:bldP spid="48" grpId="12"/>
      <p:bldP spid="48" grpId="13"/>
    </p:bld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D77CB04D-B653-6049-95ED-A09F61C63869}" type="datetimeFigureOut">
              <a:rPr kumimoji="1" lang="zh-CN" altLang="en-US" smtClean="0"/>
              <a:t>2018/1/30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13A2487E-C84F-734B-81FA-0A5483D830EC}"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7CB04D-B653-6049-95ED-A09F61C63869}" type="datetimeFigureOut">
              <a:rPr kumimoji="1" lang="zh-CN" altLang="en-US" smtClean="0"/>
              <a:t>2018/1/30</a:t>
            </a:fld>
            <a:endParaRPr kumimoji="1"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3A2487E-C84F-734B-81FA-0A5483D830E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7F7F7"/>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628650" y="4767269"/>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3B6CEAD-6C4C-46CF-ADB1-280DD35AEF6B}" type="datetime1">
              <a:rPr lang="id-ID" smtClean="0"/>
              <a:t>30/01/2018</a:t>
            </a:fld>
            <a:endParaRPr lang="id-ID"/>
          </a:p>
        </p:txBody>
      </p:sp>
      <p:sp>
        <p:nvSpPr>
          <p:cNvPr id="5" name="Footer Placeholder 4"/>
          <p:cNvSpPr>
            <a:spLocks noGrp="1"/>
          </p:cNvSpPr>
          <p:nvPr>
            <p:ph type="ftr" sz="quarter" idx="3"/>
          </p:nvPr>
        </p:nvSpPr>
        <p:spPr>
          <a:xfrm>
            <a:off x="3028950" y="4767269"/>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457950" y="4767269"/>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6C500B-1BCB-452B-802D-F943D569753B}" type="slidenum">
              <a:rPr lang="id-ID" smtClean="0"/>
              <a:t>‹#›</a:t>
            </a:fld>
            <a:endParaRPr lang="id-ID"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d-ID"/>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file:///C:\Users\imlixi\Desktop\&#27743;&#35199;&#30465;&#30005;&#33041;&#21046;&#20316;&#22521;&#35757;\2018&#24180;&#27743;&#35199;&#36741;&#23548;\&#30005;&#33041;&#33402;&#26415;&#35774;&#35745;\0046HIc1lx07h3HCHeM001040200PpV80k01.mp4" TargetMode="External"/><Relationship Id="rId1" Type="http://schemas.openxmlformats.org/officeDocument/2006/relationships/video" Target="NULL"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mlixi\Desktop\&#27743;&#35199;&#30465;&#30005;&#33041;&#21046;&#20316;&#22521;&#35757;\2018&#24180;&#27743;&#35199;&#36741;&#23548;\&#30005;&#33041;&#33402;&#26415;&#35774;&#35745;\003ny6uPjx072E4XvAjC010401009uiM0k01.mp4" TargetMode="External"/><Relationship Id="rId1" Type="http://schemas.microsoft.com/office/2007/relationships/media" Target="file:///C:\Users\imlixi\Desktop\&#27743;&#35199;&#30465;&#30005;&#33041;&#21046;&#20316;&#22521;&#35757;\2018&#24180;&#27743;&#35199;&#36741;&#23548;\&#30005;&#33041;&#33402;&#26415;&#35774;&#35745;\003ny6uPjx072E4XvAjC010401009uiM0k01.mp4" TargetMode="External"/><Relationship Id="rId5" Type="http://schemas.openxmlformats.org/officeDocument/2006/relationships/image" Target="../media/image62.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5" Type="http://schemas.openxmlformats.org/officeDocument/2006/relationships/image" Target="../media/image76.GIF"/><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GIF"/><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mlixi\Desktop\&#27743;&#35199;&#30465;&#30005;&#33041;&#21046;&#20316;&#22521;&#35757;\2018&#24180;&#27743;&#35199;&#36741;&#23548;\&#30005;&#33041;&#33402;&#26415;&#35774;&#35745;\002jWR3njx0764FMaiBa05040100cP5O0k01.mp4" TargetMode="External"/><Relationship Id="rId1" Type="http://schemas.microsoft.com/office/2007/relationships/media" Target="file:///C:\Users\imlixi\Desktop\&#27743;&#35199;&#30465;&#30005;&#33041;&#21046;&#20316;&#22521;&#35757;\2018&#24180;&#27743;&#35199;&#36741;&#23548;\&#30005;&#33041;&#33402;&#26415;&#35774;&#35745;\002jWR3njx0764FMaiBa05040100cP5O0k01.mp4" TargetMode="External"/><Relationship Id="rId5" Type="http://schemas.openxmlformats.org/officeDocument/2006/relationships/image" Target="../media/image112.pn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imlixi\Desktop\&#27743;&#35199;&#30465;&#30005;&#33041;&#21046;&#20316;&#22521;&#35757;\2018&#24180;&#27743;&#35199;&#36741;&#23548;\&#30005;&#33041;&#33402;&#26415;&#35774;&#35745;\&#20026;&#20102;&#35753;&#29609;&#25163;&#26426;&#30340;&#19981;&#34987;&#25758;&#27515;.mp4" TargetMode="External"/><Relationship Id="rId1" Type="http://schemas.openxmlformats.org/officeDocument/2006/relationships/video" Target="NULL" TargetMode="External"/><Relationship Id="rId5" Type="http://schemas.openxmlformats.org/officeDocument/2006/relationships/image" Target="../media/image121.png"/><Relationship Id="rId4" Type="http://schemas.openxmlformats.org/officeDocument/2006/relationships/image" Target="../media/image12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imlixi\Desktop\&#27743;&#35199;&#30465;&#30005;&#33041;&#21046;&#20316;&#22521;&#35757;\2018&#24180;&#27743;&#35199;&#36741;&#23548;\&#30005;&#33041;&#33402;&#26415;&#35774;&#35745;\h0157i1to1x.p703.1.mp4" TargetMode="External"/><Relationship Id="rId1" Type="http://schemas.openxmlformats.org/officeDocument/2006/relationships/video" Target="NULL" TargetMode="External"/><Relationship Id="rId5" Type="http://schemas.openxmlformats.org/officeDocument/2006/relationships/image" Target="../media/image122.pn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GIF"/></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GIF"/><Relationship Id="rId5" Type="http://schemas.openxmlformats.org/officeDocument/2006/relationships/image" Target="../media/image144.jpeg"/><Relationship Id="rId4" Type="http://schemas.openxmlformats.org/officeDocument/2006/relationships/image" Target="../media/image14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mlixi\Desktop\&#27743;&#35199;&#30465;&#30005;&#33041;&#21046;&#20316;&#22521;&#35757;\2018&#24180;&#27743;&#35199;&#36741;&#23548;\&#30005;&#33041;&#33402;&#26415;&#35774;&#35745;\WeChat_20171101144005.mp4" TargetMode="External"/><Relationship Id="rId1" Type="http://schemas.microsoft.com/office/2007/relationships/media" Target="file:///C:\Users\imlixi\Desktop\&#27743;&#35199;&#30465;&#30005;&#33041;&#21046;&#20316;&#22521;&#35757;\2018&#24180;&#27743;&#35199;&#36741;&#23548;\&#30005;&#33041;&#33402;&#26415;&#35774;&#35745;\WeChat_20171101144005.mp4" TargetMode="External"/><Relationship Id="rId5" Type="http://schemas.openxmlformats.org/officeDocument/2006/relationships/image" Target="../media/image146.pn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imlixi\Desktop\&#27743;&#35199;&#30465;&#30005;&#33041;&#21046;&#20316;&#22521;&#35757;\2018&#24180;&#27743;&#35199;&#36741;&#23548;\&#30005;&#33041;&#33402;&#26415;&#35774;&#35745;\k0323wo2blr.p703.1.mp4" TargetMode="External"/><Relationship Id="rId1" Type="http://schemas.openxmlformats.org/officeDocument/2006/relationships/video" Target="NULL" TargetMode="External"/><Relationship Id="rId5" Type="http://schemas.openxmlformats.org/officeDocument/2006/relationships/image" Target="../media/image154.png"/><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4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jpeg"/></Relationships>
</file>

<file path=ppt/slides/_rels/slide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jpeg"/></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mlixi\Desktop\&#27743;&#35199;&#30465;&#30005;&#33041;&#21046;&#20316;&#22521;&#35757;\2018&#24180;&#27743;&#35199;&#36741;&#23548;\&#30005;&#33041;&#33402;&#26415;&#35774;&#35745;\004vqQTWlx07fKxJ2Zm8010401007DTS0k01.mp4" TargetMode="External"/><Relationship Id="rId1" Type="http://schemas.microsoft.com/office/2007/relationships/media" Target="file:///C:\Users\imlixi\Desktop\&#27743;&#35199;&#30465;&#30005;&#33041;&#21046;&#20316;&#22521;&#35757;\2018&#24180;&#27743;&#35199;&#36741;&#23548;\&#30005;&#33041;&#33402;&#26415;&#35774;&#35745;\004vqQTWlx07fKxJ2Zm8010401007DTS0k01.mp4" TargetMode="External"/><Relationship Id="rId5" Type="http://schemas.openxmlformats.org/officeDocument/2006/relationships/image" Target="../media/image178.pn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5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jpeg"/></Relationships>
</file>

<file path=ppt/slides/_rels/slide57.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5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5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62.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63.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image" Target="../media/image217.jpeg"/><Relationship Id="rId1" Type="http://schemas.openxmlformats.org/officeDocument/2006/relationships/slideLayout" Target="../slideLayouts/slideLayout2.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64.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image" Target="../media/image223.jpeg"/><Relationship Id="rId1" Type="http://schemas.openxmlformats.org/officeDocument/2006/relationships/slideLayout" Target="../slideLayouts/slideLayout2.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65.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12" Type="http://schemas.openxmlformats.org/officeDocument/2006/relationships/image" Target="../media/image239.jpe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3.jpeg"/><Relationship Id="rId11" Type="http://schemas.openxmlformats.org/officeDocument/2006/relationships/image" Target="../media/image238.jpeg"/><Relationship Id="rId5" Type="http://schemas.openxmlformats.org/officeDocument/2006/relationships/image" Target="../media/image232.jpeg"/><Relationship Id="rId10" Type="http://schemas.openxmlformats.org/officeDocument/2006/relationships/image" Target="../media/image237.png"/><Relationship Id="rId4" Type="http://schemas.openxmlformats.org/officeDocument/2006/relationships/image" Target="../media/image231.jpeg"/><Relationship Id="rId9" Type="http://schemas.openxmlformats.org/officeDocument/2006/relationships/image" Target="../media/image23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0" y="3344775"/>
            <a:ext cx="9252520" cy="707886"/>
          </a:xfrm>
          <a:prstGeom prst="rect">
            <a:avLst/>
          </a:prstGeom>
          <a:noFill/>
        </p:spPr>
        <p:txBody>
          <a:bodyPr wrap="square" rtlCol="0">
            <a:spAutoFit/>
          </a:bodyPr>
          <a:lstStyle/>
          <a:p>
            <a:pPr algn="ctr"/>
            <a:r>
              <a:rPr kumimoji="1" lang="en-US" altLang="zh-CN" sz="4000" dirty="0" smtClean="0">
                <a:solidFill>
                  <a:srgbClr val="FFFFFF"/>
                </a:solidFill>
              </a:rPr>
              <a:t>POWERPOINT</a:t>
            </a:r>
            <a:r>
              <a:rPr kumimoji="1" lang="zh-CN" altLang="en-US" sz="4000" dirty="0" smtClean="0">
                <a:solidFill>
                  <a:srgbClr val="FFFFFF"/>
                </a:solidFill>
              </a:rPr>
              <a:t>  </a:t>
            </a:r>
            <a:r>
              <a:rPr kumimoji="1" lang="en-US" altLang="zh-CN" sz="4000" dirty="0" smtClean="0">
                <a:solidFill>
                  <a:srgbClr val="FFFFFF"/>
                </a:solidFill>
              </a:rPr>
              <a:t>TEMPLATE</a:t>
            </a:r>
          </a:p>
        </p:txBody>
      </p:sp>
      <p:pic>
        <p:nvPicPr>
          <p:cNvPr id="2" name="图片 1" descr="1479b4fcfabbaf38aac1ce5db03753e0bead88cf9a64-azcl7c_fw658.jpg"/>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rot="5400000" flipV="1">
            <a:off x="1967199" y="-1967197"/>
            <a:ext cx="5246115" cy="9180513"/>
          </a:xfrm>
          <a:prstGeom prst="rect">
            <a:avLst/>
          </a:prstGeom>
          <a:solidFill>
            <a:schemeClr val="lt1"/>
          </a:solidFill>
        </p:spPr>
      </p:pic>
      <p:sp>
        <p:nvSpPr>
          <p:cNvPr id="3" name="矩形 2"/>
          <p:cNvSpPr/>
          <p:nvPr/>
        </p:nvSpPr>
        <p:spPr>
          <a:xfrm flipV="1">
            <a:off x="0" y="-20538"/>
            <a:ext cx="9180513" cy="5266655"/>
          </a:xfrm>
          <a:prstGeom prst="rect">
            <a:avLst/>
          </a:prstGeom>
          <a:solidFill>
            <a:schemeClr val="bg1">
              <a:lumMod val="85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25730" y="763905"/>
            <a:ext cx="4639945" cy="768350"/>
          </a:xfrm>
          <a:prstGeom prst="rect">
            <a:avLst/>
          </a:prstGeom>
          <a:noFill/>
          <a:ln>
            <a:noFill/>
          </a:ln>
        </p:spPr>
        <p:txBody>
          <a:bodyPr wrap="square" rtlCol="0">
            <a:spAutoFit/>
          </a:bodyPr>
          <a:lstStyle/>
          <a:p>
            <a:pPr algn="l"/>
            <a:r>
              <a:rPr kumimoji="1" lang="zh-CN" altLang="en-US" sz="4400" b="1" dirty="0" smtClean="0">
                <a:latin typeface="方正兰亭超细黑简体" panose="02000000000000000000" charset="-122"/>
                <a:ea typeface="方正兰亭超细黑简体" panose="02000000000000000000" charset="-122"/>
                <a:cs typeface="Arial Unicode MS"/>
              </a:rPr>
              <a:t>设 计 改 变 生 活</a:t>
            </a:r>
          </a:p>
        </p:txBody>
      </p:sp>
      <p:sp>
        <p:nvSpPr>
          <p:cNvPr id="8" name="矩形 7"/>
          <p:cNvSpPr/>
          <p:nvPr/>
        </p:nvSpPr>
        <p:spPr>
          <a:xfrm>
            <a:off x="179705" y="345440"/>
            <a:ext cx="3776980" cy="737235"/>
          </a:xfrm>
          <a:prstGeom prst="rect">
            <a:avLst/>
          </a:prstGeom>
        </p:spPr>
        <p:txBody>
          <a:bodyPr wrap="square">
            <a:spAutoFit/>
          </a:bodyPr>
          <a:lstStyle/>
          <a:p>
            <a:pPr algn="l"/>
            <a:r>
              <a:rPr kumimoji="1" lang="en-US" altLang="zh-CN" sz="1400" b="1" dirty="0">
                <a:solidFill>
                  <a:schemeClr val="tx1">
                    <a:lumMod val="50000"/>
                    <a:lumOff val="50000"/>
                  </a:schemeClr>
                </a:solidFill>
                <a:latin typeface="方正兰亭超细黑简体" panose="02000000000000000000" charset="-122"/>
                <a:ea typeface="方正兰亭超细黑简体" panose="02000000000000000000" charset="-122"/>
                <a:cs typeface="Baoli SC Regular"/>
              </a:rPr>
              <a:t>DESING  </a:t>
            </a:r>
            <a:r>
              <a:rPr kumimoji="1" lang="zh-CN" altLang="en-US" sz="1200" b="1" dirty="0">
                <a:solidFill>
                  <a:schemeClr val="tx1">
                    <a:lumMod val="50000"/>
                    <a:lumOff val="50000"/>
                  </a:schemeClr>
                </a:solidFill>
                <a:latin typeface="方正兰亭超细黑简体" panose="02000000000000000000" charset="-122"/>
                <a:ea typeface="方正兰亭超细黑简体" panose="02000000000000000000" charset="-122"/>
                <a:cs typeface="Baoli SC Regular"/>
              </a:rPr>
              <a:t>江西 南昌</a:t>
            </a:r>
            <a:r>
              <a:rPr kumimoji="1" lang="en-US" altLang="zh-CN" sz="1400" b="1" dirty="0">
                <a:solidFill>
                  <a:schemeClr val="tx1">
                    <a:lumMod val="50000"/>
                    <a:lumOff val="50000"/>
                  </a:schemeClr>
                </a:solidFill>
                <a:latin typeface="方正兰亭超细黑简体" panose="02000000000000000000" charset="-122"/>
                <a:ea typeface="方正兰亭超细黑简体" panose="02000000000000000000" charset="-122"/>
                <a:cs typeface="Baoli SC Regular"/>
              </a:rPr>
              <a:t> </a:t>
            </a:r>
          </a:p>
          <a:p>
            <a:pPr algn="l"/>
            <a:r>
              <a:rPr kumimoji="1" lang="en-US" altLang="zh-CN" sz="1400" b="1" dirty="0">
                <a:solidFill>
                  <a:schemeClr val="tx1">
                    <a:lumMod val="50000"/>
                    <a:lumOff val="50000"/>
                  </a:schemeClr>
                </a:solidFill>
                <a:latin typeface="方正兰亭超细黑简体" panose="02000000000000000000" charset="-122"/>
                <a:ea typeface="方正兰亭超细黑简体" panose="02000000000000000000" charset="-122"/>
                <a:cs typeface="Baoli SC Regular"/>
              </a:rPr>
              <a:t>CHANGES LIFE </a:t>
            </a:r>
            <a:r>
              <a:rPr kumimoji="1" lang="zh-CN" sz="1400" dirty="0">
                <a:solidFill>
                  <a:schemeClr val="tx1">
                    <a:lumMod val="50000"/>
                    <a:lumOff val="50000"/>
                  </a:schemeClr>
                </a:solidFill>
                <a:latin typeface="微软雅黑" panose="020B0503020204020204" charset="-122"/>
                <a:ea typeface="微软雅黑" panose="020B0503020204020204" charset="-122"/>
                <a:cs typeface="Baoli SC Regular"/>
                <a:sym typeface="+mn-ea"/>
              </a:rPr>
              <a:t>全省</a:t>
            </a:r>
            <a:r>
              <a:rPr kumimoji="1" sz="1400" dirty="0">
                <a:solidFill>
                  <a:schemeClr val="tx1">
                    <a:lumMod val="50000"/>
                    <a:lumOff val="50000"/>
                  </a:schemeClr>
                </a:solidFill>
                <a:latin typeface="微软雅黑" panose="020B0503020204020204" charset="-122"/>
                <a:ea typeface="微软雅黑" panose="020B0503020204020204" charset="-122"/>
                <a:cs typeface="Baoli SC Regular"/>
                <a:sym typeface="+mn-ea"/>
              </a:rPr>
              <a:t>中小学电脑制作活动</a:t>
            </a:r>
          </a:p>
          <a:p>
            <a:pPr algn="l"/>
            <a:endParaRPr kumimoji="1" lang="en-US" altLang="zh-CN" sz="1400" b="1" dirty="0">
              <a:solidFill>
                <a:schemeClr val="tx1">
                  <a:lumMod val="50000"/>
                  <a:lumOff val="50000"/>
                </a:schemeClr>
              </a:solidFill>
              <a:latin typeface="方正兰亭超细黑简体" panose="02000000000000000000" charset="-122"/>
              <a:ea typeface="方正兰亭超细黑简体" panose="02000000000000000000" charset="-122"/>
              <a:cs typeface="Baoli SC Regular"/>
            </a:endParaRPr>
          </a:p>
        </p:txBody>
      </p:sp>
      <p:pic>
        <p:nvPicPr>
          <p:cNvPr id="6" name="Picture 1"/>
          <p:cNvPicPr>
            <a:picLocks noChangeAspect="1"/>
          </p:cNvPicPr>
          <p:nvPr/>
        </p:nvPicPr>
        <p:blipFill>
          <a:blip r:embed="rId3"/>
          <a:stretch>
            <a:fillRect/>
          </a:stretch>
        </p:blipFill>
        <p:spPr>
          <a:xfrm>
            <a:off x="-635" y="2769870"/>
            <a:ext cx="9180195" cy="2051685"/>
          </a:xfrm>
          <a:prstGeom prst="rect">
            <a:avLst/>
          </a:prstGeom>
        </p:spPr>
      </p:pic>
      <p:pic>
        <p:nvPicPr>
          <p:cNvPr id="11" name="Picture 3"/>
          <p:cNvPicPr>
            <a:picLocks noChangeAspect="1"/>
          </p:cNvPicPr>
          <p:nvPr/>
        </p:nvPicPr>
        <p:blipFill>
          <a:blip r:embed="rId4"/>
          <a:stretch>
            <a:fillRect/>
          </a:stretch>
        </p:blipFill>
        <p:spPr>
          <a:xfrm flipH="1">
            <a:off x="5140960" y="126365"/>
            <a:ext cx="4065905" cy="4695190"/>
          </a:xfrm>
          <a:prstGeom prst="rect">
            <a:avLst/>
          </a:prstGeom>
          <a:effectLst>
            <a:outerShdw blurRad="190500" dist="190500" dir="10800000" algn="r" rotWithShape="0">
              <a:prstClr val="black">
                <a:alpha val="20000"/>
              </a:prstClr>
            </a:outerShdw>
          </a:effectLst>
        </p:spPr>
      </p:pic>
      <p:sp>
        <p:nvSpPr>
          <p:cNvPr id="29" name="Oval 28"/>
          <p:cNvSpPr/>
          <p:nvPr/>
        </p:nvSpPr>
        <p:spPr>
          <a:xfrm>
            <a:off x="937565" y="3279194"/>
            <a:ext cx="1014413" cy="1014413"/>
          </a:xfrm>
          <a:prstGeom prst="ellipse">
            <a:avLst/>
          </a:prstGeom>
          <a:solidFill>
            <a:sysClr val="windowText" lastClr="000000">
              <a:alpha val="30000"/>
            </a:sysClr>
          </a:solidFill>
          <a:ln w="120650" cap="flat" cmpd="sng" algn="ctr">
            <a:solidFill>
              <a:srgbClr val="FFFF00">
                <a:alpha val="80000"/>
              </a:srgbClr>
            </a:solidFill>
            <a:prstDash val="solid"/>
            <a:miter lim="800000"/>
          </a:ln>
          <a:effectLst/>
        </p:spPr>
        <p:txBody>
          <a:bodyPr rtlCol="0" anchor="ctr"/>
          <a:lstStyle/>
          <a:p>
            <a:pPr algn="ctr"/>
            <a:endParaRPr lang="id-ID" sz="1350"/>
          </a:p>
        </p:txBody>
      </p:sp>
      <p:sp>
        <p:nvSpPr>
          <p:cNvPr id="30" name="Oval 29"/>
          <p:cNvSpPr/>
          <p:nvPr/>
        </p:nvSpPr>
        <p:spPr>
          <a:xfrm>
            <a:off x="2794587" y="3279194"/>
            <a:ext cx="1014413" cy="1014413"/>
          </a:xfrm>
          <a:prstGeom prst="ellipse">
            <a:avLst/>
          </a:prstGeom>
          <a:solidFill>
            <a:sysClr val="windowText" lastClr="000000">
              <a:alpha val="30000"/>
            </a:sysClr>
          </a:solidFill>
          <a:ln w="120650" cap="flat" cmpd="sng" algn="ctr">
            <a:solidFill>
              <a:srgbClr val="FF66FF">
                <a:alpha val="80000"/>
              </a:srgbClr>
            </a:solidFill>
            <a:prstDash val="solid"/>
            <a:miter lim="800000"/>
          </a:ln>
          <a:effectLst/>
        </p:spPr>
        <p:txBody>
          <a:bodyPr rtlCol="0" anchor="ctr"/>
          <a:lstStyle/>
          <a:p>
            <a:pPr algn="ctr"/>
            <a:endParaRPr lang="id-ID" sz="1350"/>
          </a:p>
        </p:txBody>
      </p:sp>
      <p:sp>
        <p:nvSpPr>
          <p:cNvPr id="31" name="Oval 30"/>
          <p:cNvSpPr/>
          <p:nvPr/>
        </p:nvSpPr>
        <p:spPr>
          <a:xfrm>
            <a:off x="4571999" y="3279194"/>
            <a:ext cx="1014413" cy="1014413"/>
          </a:xfrm>
          <a:prstGeom prst="ellipse">
            <a:avLst/>
          </a:prstGeom>
          <a:solidFill>
            <a:sysClr val="windowText" lastClr="000000">
              <a:alpha val="30000"/>
            </a:sysClr>
          </a:solidFill>
          <a:ln w="120650" cap="flat" cmpd="sng" algn="ctr">
            <a:solidFill>
              <a:srgbClr val="00B0F0">
                <a:alpha val="80000"/>
              </a:srgbClr>
            </a:solidFill>
            <a:prstDash val="solid"/>
            <a:miter lim="800000"/>
          </a:ln>
          <a:effectLst/>
        </p:spPr>
        <p:txBody>
          <a:bodyPr rtlCol="0" anchor="ctr"/>
          <a:lstStyle/>
          <a:p>
            <a:pPr algn="ctr"/>
            <a:endParaRPr lang="id-ID" sz="1350"/>
          </a:p>
        </p:txBody>
      </p:sp>
      <p:grpSp>
        <p:nvGrpSpPr>
          <p:cNvPr id="32" name="Group 31"/>
          <p:cNvGrpSpPr/>
          <p:nvPr/>
        </p:nvGrpSpPr>
        <p:grpSpPr>
          <a:xfrm>
            <a:off x="1232710" y="3576443"/>
            <a:ext cx="426710" cy="419915"/>
            <a:chOff x="6297613" y="1392238"/>
            <a:chExt cx="498475" cy="490537"/>
          </a:xfrm>
          <a:solidFill>
            <a:sysClr val="window" lastClr="FFFFFF">
              <a:lumMod val="95000"/>
            </a:sysClr>
          </a:solidFill>
        </p:grpSpPr>
        <p:sp>
          <p:nvSpPr>
            <p:cNvPr id="33" name="Freeform 32"/>
            <p:cNvSpPr/>
            <p:nvPr/>
          </p:nvSpPr>
          <p:spPr bwMode="auto">
            <a:xfrm>
              <a:off x="6570663" y="1454150"/>
              <a:ext cx="160338" cy="160337"/>
            </a:xfrm>
            <a:custGeom>
              <a:avLst/>
              <a:gdLst>
                <a:gd name="T0" fmla="*/ 38 w 42"/>
                <a:gd name="T1" fmla="*/ 40 h 42"/>
                <a:gd name="T2" fmla="*/ 38 w 42"/>
                <a:gd name="T3" fmla="*/ 40 h 42"/>
                <a:gd name="T4" fmla="*/ 40 w 42"/>
                <a:gd name="T5" fmla="*/ 42 h 42"/>
                <a:gd name="T6" fmla="*/ 42 w 42"/>
                <a:gd name="T7" fmla="*/ 40 h 42"/>
                <a:gd name="T8" fmla="*/ 42 w 42"/>
                <a:gd name="T9" fmla="*/ 40 h 42"/>
                <a:gd name="T10" fmla="*/ 2 w 42"/>
                <a:gd name="T11" fmla="*/ 0 h 42"/>
                <a:gd name="T12" fmla="*/ 2 w 42"/>
                <a:gd name="T13" fmla="*/ 0 h 42"/>
                <a:gd name="T14" fmla="*/ 0 w 42"/>
                <a:gd name="T15" fmla="*/ 2 h 42"/>
                <a:gd name="T16" fmla="*/ 2 w 42"/>
                <a:gd name="T17" fmla="*/ 4 h 42"/>
                <a:gd name="T18" fmla="*/ 2 w 42"/>
                <a:gd name="T19" fmla="*/ 4 h 42"/>
                <a:gd name="T20" fmla="*/ 38 w 42"/>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2">
                  <a:moveTo>
                    <a:pt x="38" y="40"/>
                  </a:moveTo>
                  <a:cubicBezTo>
                    <a:pt x="38" y="40"/>
                    <a:pt x="38" y="40"/>
                    <a:pt x="38" y="40"/>
                  </a:cubicBezTo>
                  <a:cubicBezTo>
                    <a:pt x="38" y="41"/>
                    <a:pt x="39" y="42"/>
                    <a:pt x="40" y="42"/>
                  </a:cubicBezTo>
                  <a:cubicBezTo>
                    <a:pt x="41" y="42"/>
                    <a:pt x="42" y="41"/>
                    <a:pt x="42" y="40"/>
                  </a:cubicBezTo>
                  <a:cubicBezTo>
                    <a:pt x="42" y="40"/>
                    <a:pt x="42" y="40"/>
                    <a:pt x="42" y="40"/>
                  </a:cubicBezTo>
                  <a:cubicBezTo>
                    <a:pt x="42" y="18"/>
                    <a:pt x="24" y="0"/>
                    <a:pt x="2" y="0"/>
                  </a:cubicBezTo>
                  <a:cubicBezTo>
                    <a:pt x="2" y="0"/>
                    <a:pt x="2" y="0"/>
                    <a:pt x="2" y="0"/>
                  </a:cubicBezTo>
                  <a:cubicBezTo>
                    <a:pt x="1" y="0"/>
                    <a:pt x="0" y="1"/>
                    <a:pt x="0" y="2"/>
                  </a:cubicBezTo>
                  <a:cubicBezTo>
                    <a:pt x="0" y="3"/>
                    <a:pt x="1" y="4"/>
                    <a:pt x="2" y="4"/>
                  </a:cubicBezTo>
                  <a:cubicBezTo>
                    <a:pt x="2" y="4"/>
                    <a:pt x="2" y="4"/>
                    <a:pt x="2" y="4"/>
                  </a:cubicBezTo>
                  <a:cubicBezTo>
                    <a:pt x="22" y="4"/>
                    <a:pt x="38" y="20"/>
                    <a:pt x="3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4" name="Freeform 33"/>
            <p:cNvSpPr>
              <a:spLocks noEditPoints="1"/>
            </p:cNvSpPr>
            <p:nvPr/>
          </p:nvSpPr>
          <p:spPr bwMode="auto">
            <a:xfrm>
              <a:off x="6297613" y="1392238"/>
              <a:ext cx="498475" cy="490537"/>
            </a:xfrm>
            <a:custGeom>
              <a:avLst/>
              <a:gdLst>
                <a:gd name="T0" fmla="*/ 37 w 130"/>
                <a:gd name="T1" fmla="*/ 4 h 128"/>
                <a:gd name="T2" fmla="*/ 29 w 130"/>
                <a:gd name="T3" fmla="*/ 0 h 128"/>
                <a:gd name="T4" fmla="*/ 24 w 130"/>
                <a:gd name="T5" fmla="*/ 1 h 128"/>
                <a:gd name="T6" fmla="*/ 17 w 130"/>
                <a:gd name="T7" fmla="*/ 12 h 128"/>
                <a:gd name="T8" fmla="*/ 17 w 130"/>
                <a:gd name="T9" fmla="*/ 67 h 128"/>
                <a:gd name="T10" fmla="*/ 5 w 130"/>
                <a:gd name="T11" fmla="*/ 80 h 128"/>
                <a:gd name="T12" fmla="*/ 5 w 130"/>
                <a:gd name="T13" fmla="*/ 96 h 128"/>
                <a:gd name="T14" fmla="*/ 33 w 130"/>
                <a:gd name="T15" fmla="*/ 124 h 128"/>
                <a:gd name="T16" fmla="*/ 41 w 130"/>
                <a:gd name="T17" fmla="*/ 128 h 128"/>
                <a:gd name="T18" fmla="*/ 49 w 130"/>
                <a:gd name="T19" fmla="*/ 124 h 128"/>
                <a:gd name="T20" fmla="*/ 62 w 130"/>
                <a:gd name="T21" fmla="*/ 112 h 128"/>
                <a:gd name="T22" fmla="*/ 117 w 130"/>
                <a:gd name="T23" fmla="*/ 112 h 128"/>
                <a:gd name="T24" fmla="*/ 128 w 130"/>
                <a:gd name="T25" fmla="*/ 105 h 128"/>
                <a:gd name="T26" fmla="*/ 125 w 130"/>
                <a:gd name="T27" fmla="*/ 92 h 128"/>
                <a:gd name="T28" fmla="*/ 37 w 130"/>
                <a:gd name="T29" fmla="*/ 4 h 128"/>
                <a:gd name="T30" fmla="*/ 56 w 130"/>
                <a:gd name="T31" fmla="*/ 106 h 128"/>
                <a:gd name="T32" fmla="*/ 44 w 130"/>
                <a:gd name="T33" fmla="*/ 119 h 128"/>
                <a:gd name="T34" fmla="*/ 41 w 130"/>
                <a:gd name="T35" fmla="*/ 120 h 128"/>
                <a:gd name="T36" fmla="*/ 38 w 130"/>
                <a:gd name="T37" fmla="*/ 119 h 128"/>
                <a:gd name="T38" fmla="*/ 10 w 130"/>
                <a:gd name="T39" fmla="*/ 91 h 128"/>
                <a:gd name="T40" fmla="*/ 9 w 130"/>
                <a:gd name="T41" fmla="*/ 88 h 128"/>
                <a:gd name="T42" fmla="*/ 10 w 130"/>
                <a:gd name="T43" fmla="*/ 85 h 128"/>
                <a:gd name="T44" fmla="*/ 23 w 130"/>
                <a:gd name="T45" fmla="*/ 73 h 128"/>
                <a:gd name="T46" fmla="*/ 23 w 130"/>
                <a:gd name="T47" fmla="*/ 73 h 128"/>
                <a:gd name="T48" fmla="*/ 56 w 130"/>
                <a:gd name="T49" fmla="*/ 106 h 128"/>
                <a:gd name="T50" fmla="*/ 56 w 130"/>
                <a:gd name="T51" fmla="*/ 106 h 128"/>
                <a:gd name="T52" fmla="*/ 62 w 130"/>
                <a:gd name="T53" fmla="*/ 104 h 128"/>
                <a:gd name="T54" fmla="*/ 60 w 130"/>
                <a:gd name="T55" fmla="*/ 104 h 128"/>
                <a:gd name="T56" fmla="*/ 25 w 130"/>
                <a:gd name="T57" fmla="*/ 69 h 128"/>
                <a:gd name="T58" fmla="*/ 25 w 130"/>
                <a:gd name="T59" fmla="*/ 67 h 128"/>
                <a:gd name="T60" fmla="*/ 25 w 130"/>
                <a:gd name="T61" fmla="*/ 19 h 128"/>
                <a:gd name="T62" fmla="*/ 110 w 130"/>
                <a:gd name="T63" fmla="*/ 104 h 128"/>
                <a:gd name="T64" fmla="*/ 62 w 130"/>
                <a:gd name="T65" fmla="*/ 104 h 128"/>
                <a:gd name="T66" fmla="*/ 121 w 130"/>
                <a:gd name="T67" fmla="*/ 102 h 128"/>
                <a:gd name="T68" fmla="*/ 117 w 130"/>
                <a:gd name="T69" fmla="*/ 104 h 128"/>
                <a:gd name="T70" fmla="*/ 116 w 130"/>
                <a:gd name="T71" fmla="*/ 104 h 128"/>
                <a:gd name="T72" fmla="*/ 25 w 130"/>
                <a:gd name="T73" fmla="*/ 13 h 128"/>
                <a:gd name="T74" fmla="*/ 25 w 130"/>
                <a:gd name="T75" fmla="*/ 12 h 128"/>
                <a:gd name="T76" fmla="*/ 27 w 130"/>
                <a:gd name="T77" fmla="*/ 8 h 128"/>
                <a:gd name="T78" fmla="*/ 29 w 130"/>
                <a:gd name="T79" fmla="*/ 8 h 128"/>
                <a:gd name="T80" fmla="*/ 32 w 130"/>
                <a:gd name="T81" fmla="*/ 9 h 128"/>
                <a:gd name="T82" fmla="*/ 120 w 130"/>
                <a:gd name="T83" fmla="*/ 97 h 128"/>
                <a:gd name="T84" fmla="*/ 121 w 130"/>
                <a:gd name="T85"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28">
                  <a:moveTo>
                    <a:pt x="37" y="4"/>
                  </a:moveTo>
                  <a:cubicBezTo>
                    <a:pt x="35" y="1"/>
                    <a:pt x="32" y="0"/>
                    <a:pt x="29" y="0"/>
                  </a:cubicBezTo>
                  <a:cubicBezTo>
                    <a:pt x="27" y="0"/>
                    <a:pt x="26" y="0"/>
                    <a:pt x="24" y="1"/>
                  </a:cubicBezTo>
                  <a:cubicBezTo>
                    <a:pt x="20" y="3"/>
                    <a:pt x="17" y="7"/>
                    <a:pt x="17" y="12"/>
                  </a:cubicBezTo>
                  <a:cubicBezTo>
                    <a:pt x="17" y="67"/>
                    <a:pt x="17" y="67"/>
                    <a:pt x="17" y="67"/>
                  </a:cubicBezTo>
                  <a:cubicBezTo>
                    <a:pt x="5" y="80"/>
                    <a:pt x="5" y="80"/>
                    <a:pt x="5" y="80"/>
                  </a:cubicBezTo>
                  <a:cubicBezTo>
                    <a:pt x="0" y="84"/>
                    <a:pt x="0" y="92"/>
                    <a:pt x="5" y="96"/>
                  </a:cubicBezTo>
                  <a:cubicBezTo>
                    <a:pt x="33" y="124"/>
                    <a:pt x="33" y="124"/>
                    <a:pt x="33" y="124"/>
                  </a:cubicBezTo>
                  <a:cubicBezTo>
                    <a:pt x="35" y="127"/>
                    <a:pt x="38" y="128"/>
                    <a:pt x="41" y="128"/>
                  </a:cubicBezTo>
                  <a:cubicBezTo>
                    <a:pt x="44" y="128"/>
                    <a:pt x="47" y="127"/>
                    <a:pt x="49" y="124"/>
                  </a:cubicBezTo>
                  <a:cubicBezTo>
                    <a:pt x="62" y="112"/>
                    <a:pt x="62" y="112"/>
                    <a:pt x="62" y="112"/>
                  </a:cubicBezTo>
                  <a:cubicBezTo>
                    <a:pt x="117" y="112"/>
                    <a:pt x="117" y="112"/>
                    <a:pt x="117" y="112"/>
                  </a:cubicBezTo>
                  <a:cubicBezTo>
                    <a:pt x="122" y="112"/>
                    <a:pt x="126" y="109"/>
                    <a:pt x="128" y="105"/>
                  </a:cubicBezTo>
                  <a:cubicBezTo>
                    <a:pt x="130" y="100"/>
                    <a:pt x="129" y="95"/>
                    <a:pt x="125" y="92"/>
                  </a:cubicBezTo>
                  <a:lnTo>
                    <a:pt x="37" y="4"/>
                  </a:lnTo>
                  <a:close/>
                  <a:moveTo>
                    <a:pt x="56" y="106"/>
                  </a:moveTo>
                  <a:cubicBezTo>
                    <a:pt x="44" y="119"/>
                    <a:pt x="44" y="119"/>
                    <a:pt x="44" y="119"/>
                  </a:cubicBezTo>
                  <a:cubicBezTo>
                    <a:pt x="43" y="120"/>
                    <a:pt x="42" y="120"/>
                    <a:pt x="41" y="120"/>
                  </a:cubicBezTo>
                  <a:cubicBezTo>
                    <a:pt x="40" y="120"/>
                    <a:pt x="39" y="120"/>
                    <a:pt x="38" y="119"/>
                  </a:cubicBezTo>
                  <a:cubicBezTo>
                    <a:pt x="10" y="91"/>
                    <a:pt x="10" y="91"/>
                    <a:pt x="10" y="91"/>
                  </a:cubicBezTo>
                  <a:cubicBezTo>
                    <a:pt x="9" y="90"/>
                    <a:pt x="9" y="89"/>
                    <a:pt x="9" y="88"/>
                  </a:cubicBezTo>
                  <a:cubicBezTo>
                    <a:pt x="9" y="87"/>
                    <a:pt x="9" y="86"/>
                    <a:pt x="10" y="85"/>
                  </a:cubicBezTo>
                  <a:cubicBezTo>
                    <a:pt x="23" y="73"/>
                    <a:pt x="23" y="73"/>
                    <a:pt x="23" y="73"/>
                  </a:cubicBezTo>
                  <a:cubicBezTo>
                    <a:pt x="23" y="73"/>
                    <a:pt x="23" y="73"/>
                    <a:pt x="23" y="73"/>
                  </a:cubicBezTo>
                  <a:cubicBezTo>
                    <a:pt x="56" y="106"/>
                    <a:pt x="56" y="106"/>
                    <a:pt x="56" y="106"/>
                  </a:cubicBezTo>
                  <a:cubicBezTo>
                    <a:pt x="56" y="106"/>
                    <a:pt x="56" y="106"/>
                    <a:pt x="56" y="106"/>
                  </a:cubicBezTo>
                  <a:close/>
                  <a:moveTo>
                    <a:pt x="62" y="104"/>
                  </a:moveTo>
                  <a:cubicBezTo>
                    <a:pt x="61" y="104"/>
                    <a:pt x="61" y="104"/>
                    <a:pt x="60" y="104"/>
                  </a:cubicBezTo>
                  <a:cubicBezTo>
                    <a:pt x="25" y="69"/>
                    <a:pt x="25" y="69"/>
                    <a:pt x="25" y="69"/>
                  </a:cubicBezTo>
                  <a:cubicBezTo>
                    <a:pt x="25" y="68"/>
                    <a:pt x="25" y="68"/>
                    <a:pt x="25" y="67"/>
                  </a:cubicBezTo>
                  <a:cubicBezTo>
                    <a:pt x="25" y="19"/>
                    <a:pt x="25" y="19"/>
                    <a:pt x="25" y="19"/>
                  </a:cubicBezTo>
                  <a:cubicBezTo>
                    <a:pt x="110" y="104"/>
                    <a:pt x="110" y="104"/>
                    <a:pt x="110" y="104"/>
                  </a:cubicBezTo>
                  <a:lnTo>
                    <a:pt x="62" y="104"/>
                  </a:lnTo>
                  <a:close/>
                  <a:moveTo>
                    <a:pt x="121" y="102"/>
                  </a:moveTo>
                  <a:cubicBezTo>
                    <a:pt x="120" y="103"/>
                    <a:pt x="119" y="104"/>
                    <a:pt x="117" y="104"/>
                  </a:cubicBezTo>
                  <a:cubicBezTo>
                    <a:pt x="116" y="104"/>
                    <a:pt x="116" y="104"/>
                    <a:pt x="116" y="104"/>
                  </a:cubicBezTo>
                  <a:cubicBezTo>
                    <a:pt x="25" y="13"/>
                    <a:pt x="25" y="13"/>
                    <a:pt x="25" y="13"/>
                  </a:cubicBezTo>
                  <a:cubicBezTo>
                    <a:pt x="25" y="12"/>
                    <a:pt x="25" y="12"/>
                    <a:pt x="25" y="12"/>
                  </a:cubicBezTo>
                  <a:cubicBezTo>
                    <a:pt x="25" y="10"/>
                    <a:pt x="26" y="9"/>
                    <a:pt x="27" y="8"/>
                  </a:cubicBezTo>
                  <a:cubicBezTo>
                    <a:pt x="28" y="8"/>
                    <a:pt x="28" y="8"/>
                    <a:pt x="29" y="8"/>
                  </a:cubicBezTo>
                  <a:cubicBezTo>
                    <a:pt x="30" y="8"/>
                    <a:pt x="31" y="8"/>
                    <a:pt x="32" y="9"/>
                  </a:cubicBezTo>
                  <a:cubicBezTo>
                    <a:pt x="120" y="97"/>
                    <a:pt x="120" y="97"/>
                    <a:pt x="120" y="97"/>
                  </a:cubicBezTo>
                  <a:cubicBezTo>
                    <a:pt x="121" y="98"/>
                    <a:pt x="121" y="100"/>
                    <a:pt x="12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5" name="Freeform 34"/>
            <p:cNvSpPr/>
            <p:nvPr/>
          </p:nvSpPr>
          <p:spPr bwMode="auto">
            <a:xfrm>
              <a:off x="6562726" y="1392238"/>
              <a:ext cx="230188" cy="230187"/>
            </a:xfrm>
            <a:custGeom>
              <a:avLst/>
              <a:gdLst>
                <a:gd name="T0" fmla="*/ 4 w 60"/>
                <a:gd name="T1" fmla="*/ 8 h 60"/>
                <a:gd name="T2" fmla="*/ 4 w 60"/>
                <a:gd name="T3" fmla="*/ 8 h 60"/>
                <a:gd name="T4" fmla="*/ 52 w 60"/>
                <a:gd name="T5" fmla="*/ 56 h 60"/>
                <a:gd name="T6" fmla="*/ 52 w 60"/>
                <a:gd name="T7" fmla="*/ 56 h 60"/>
                <a:gd name="T8" fmla="*/ 56 w 60"/>
                <a:gd name="T9" fmla="*/ 60 h 60"/>
                <a:gd name="T10" fmla="*/ 60 w 60"/>
                <a:gd name="T11" fmla="*/ 56 h 60"/>
                <a:gd name="T12" fmla="*/ 60 w 60"/>
                <a:gd name="T13" fmla="*/ 56 h 60"/>
                <a:gd name="T14" fmla="*/ 4 w 60"/>
                <a:gd name="T15" fmla="*/ 0 h 60"/>
                <a:gd name="T16" fmla="*/ 4 w 60"/>
                <a:gd name="T17" fmla="*/ 0 h 60"/>
                <a:gd name="T18" fmla="*/ 0 w 60"/>
                <a:gd name="T19" fmla="*/ 4 h 60"/>
                <a:gd name="T20" fmla="*/ 4 w 60"/>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4" y="8"/>
                  </a:moveTo>
                  <a:cubicBezTo>
                    <a:pt x="4" y="8"/>
                    <a:pt x="4" y="8"/>
                    <a:pt x="4" y="8"/>
                  </a:cubicBezTo>
                  <a:cubicBezTo>
                    <a:pt x="30" y="8"/>
                    <a:pt x="52" y="30"/>
                    <a:pt x="52" y="56"/>
                  </a:cubicBezTo>
                  <a:cubicBezTo>
                    <a:pt x="52" y="56"/>
                    <a:pt x="52" y="56"/>
                    <a:pt x="52" y="56"/>
                  </a:cubicBezTo>
                  <a:cubicBezTo>
                    <a:pt x="52" y="58"/>
                    <a:pt x="54" y="60"/>
                    <a:pt x="56" y="60"/>
                  </a:cubicBezTo>
                  <a:cubicBezTo>
                    <a:pt x="58" y="60"/>
                    <a:pt x="60" y="58"/>
                    <a:pt x="60" y="56"/>
                  </a:cubicBezTo>
                  <a:cubicBezTo>
                    <a:pt x="60" y="56"/>
                    <a:pt x="60" y="56"/>
                    <a:pt x="60" y="56"/>
                  </a:cubicBezTo>
                  <a:cubicBezTo>
                    <a:pt x="60" y="25"/>
                    <a:pt x="35" y="0"/>
                    <a:pt x="4"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40" name="Freeform 28"/>
          <p:cNvSpPr>
            <a:spLocks noEditPoints="1"/>
          </p:cNvSpPr>
          <p:nvPr/>
        </p:nvSpPr>
        <p:spPr bwMode="auto">
          <a:xfrm>
            <a:off x="4868568" y="3575083"/>
            <a:ext cx="421274" cy="421274"/>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ysClr val="window" lastClr="FFFFFF">
              <a:lumMod val="95000"/>
            </a:sysClr>
          </a:solidFill>
          <a:ln>
            <a:noFill/>
          </a:ln>
        </p:spPr>
        <p:txBody>
          <a:bodyPr vert="horz" wrap="square" lIns="68580" tIns="34290" rIns="68580" bIns="34290" numCol="1" anchor="t" anchorCtr="0" compatLnSpc="1"/>
          <a:lstStyle/>
          <a:p>
            <a:endParaRPr lang="id-ID" sz="1350"/>
          </a:p>
        </p:txBody>
      </p:sp>
      <p:grpSp>
        <p:nvGrpSpPr>
          <p:cNvPr id="41" name="Group 40"/>
          <p:cNvGrpSpPr/>
          <p:nvPr/>
        </p:nvGrpSpPr>
        <p:grpSpPr>
          <a:xfrm>
            <a:off x="3104066" y="3585755"/>
            <a:ext cx="395455" cy="419916"/>
            <a:chOff x="6881813" y="2154238"/>
            <a:chExt cx="461963" cy="490538"/>
          </a:xfrm>
          <a:solidFill>
            <a:sysClr val="window" lastClr="FFFFFF">
              <a:lumMod val="95000"/>
            </a:sysClr>
          </a:solidFill>
        </p:grpSpPr>
        <p:sp>
          <p:nvSpPr>
            <p:cNvPr id="42" name="Freeform 22"/>
            <p:cNvSpPr>
              <a:spLocks noEditPoints="1"/>
            </p:cNvSpPr>
            <p:nvPr/>
          </p:nvSpPr>
          <p:spPr bwMode="auto">
            <a:xfrm>
              <a:off x="6881813" y="2154238"/>
              <a:ext cx="461963" cy="490538"/>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 name="Freeform 23"/>
            <p:cNvSpPr>
              <a:spLocks noEditPoints="1"/>
            </p:cNvSpPr>
            <p:nvPr/>
          </p:nvSpPr>
          <p:spPr bwMode="auto">
            <a:xfrm>
              <a:off x="6942138" y="2214563"/>
              <a:ext cx="339725" cy="30797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 name="Freeform 24"/>
            <p:cNvSpPr>
              <a:spLocks noEditPoints="1"/>
            </p:cNvSpPr>
            <p:nvPr/>
          </p:nvSpPr>
          <p:spPr bwMode="auto">
            <a:xfrm>
              <a:off x="7127875" y="2260600"/>
              <a:ext cx="92075" cy="92075"/>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pic>
        <p:nvPicPr>
          <p:cNvPr id="15" name="图片 14" descr="0cce5a4"/>
          <p:cNvPicPr>
            <a:picLocks noChangeAspect="1"/>
          </p:cNvPicPr>
          <p:nvPr/>
        </p:nvPicPr>
        <p:blipFill>
          <a:blip r:embed="rId5"/>
          <a:stretch>
            <a:fillRect/>
          </a:stretch>
        </p:blipFill>
        <p:spPr>
          <a:xfrm>
            <a:off x="5752465" y="687070"/>
            <a:ext cx="1498600" cy="2313305"/>
          </a:xfrm>
          <a:prstGeom prst="rect">
            <a:avLst/>
          </a:prstGeom>
        </p:spPr>
      </p:pic>
      <p:sp>
        <p:nvSpPr>
          <p:cNvPr id="4" name="文本框 3"/>
          <p:cNvSpPr txBox="1"/>
          <p:nvPr/>
        </p:nvSpPr>
        <p:spPr>
          <a:xfrm>
            <a:off x="219075" y="1443355"/>
            <a:ext cx="2011680" cy="368300"/>
          </a:xfrm>
          <a:prstGeom prst="rect">
            <a:avLst/>
          </a:prstGeom>
          <a:noFill/>
        </p:spPr>
        <p:txBody>
          <a:bodyPr wrap="none" rtlCol="0">
            <a:spAutoFit/>
          </a:bodyPr>
          <a:lstStyle/>
          <a:p>
            <a:r>
              <a:rPr lang="zh-CN" altLang="en-US">
                <a:solidFill>
                  <a:schemeClr val="bg2">
                    <a:lumMod val="25000"/>
                  </a:schemeClr>
                </a:solidFill>
                <a:latin typeface="微软雅黑" panose="020B0503020204020204" charset="-122"/>
                <a:ea typeface="微软雅黑" panose="020B0503020204020204" charset="-122"/>
              </a:rPr>
              <a:t>实践、探索与创新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53" presetClass="entr" presetSubtype="16"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53" presetClass="entr" presetSubtype="16"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4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2"/>
          <a:stretch>
            <a:fillRect/>
          </a:stretch>
        </p:blipFill>
        <p:spPr>
          <a:xfrm>
            <a:off x="6339840" y="17145"/>
            <a:ext cx="2792730" cy="5108575"/>
          </a:xfrm>
          <a:prstGeom prst="rect">
            <a:avLst/>
          </a:prstGeom>
          <a:solidFill>
            <a:schemeClr val="lt1"/>
          </a:solidFill>
        </p:spPr>
      </p:pic>
      <p:pic>
        <p:nvPicPr>
          <p:cNvPr id="3" name="图片 2" descr="0"/>
          <p:cNvPicPr>
            <a:picLocks noChangeAspect="1"/>
          </p:cNvPicPr>
          <p:nvPr/>
        </p:nvPicPr>
        <p:blipFill>
          <a:blip r:embed="rId3"/>
          <a:stretch>
            <a:fillRect/>
          </a:stretch>
        </p:blipFill>
        <p:spPr>
          <a:xfrm>
            <a:off x="172085" y="17145"/>
            <a:ext cx="2698750" cy="5108575"/>
          </a:xfrm>
          <a:prstGeom prst="rect">
            <a:avLst/>
          </a:prstGeom>
          <a:solidFill>
            <a:schemeClr val="lt1"/>
          </a:solidFill>
        </p:spPr>
      </p:pic>
      <p:pic>
        <p:nvPicPr>
          <p:cNvPr id="4" name="图片 3" descr="1"/>
          <p:cNvPicPr>
            <a:picLocks noChangeAspect="1"/>
          </p:cNvPicPr>
          <p:nvPr/>
        </p:nvPicPr>
        <p:blipFill>
          <a:blip r:embed="rId4"/>
          <a:stretch>
            <a:fillRect/>
          </a:stretch>
        </p:blipFill>
        <p:spPr>
          <a:xfrm>
            <a:off x="3222625" y="17780"/>
            <a:ext cx="2698750" cy="5108575"/>
          </a:xfrm>
          <a:prstGeom prst="rect">
            <a:avLst/>
          </a:prstGeom>
          <a:solidFill>
            <a:schemeClr val="lt1"/>
          </a:solid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81q3rm8EjhL111"/>
          <p:cNvPicPr>
            <a:picLocks noChangeAspect="1"/>
          </p:cNvPicPr>
          <p:nvPr/>
        </p:nvPicPr>
        <p:blipFill>
          <a:blip r:embed="rId4"/>
          <a:stretch>
            <a:fillRect/>
          </a:stretch>
        </p:blipFill>
        <p:spPr>
          <a:xfrm>
            <a:off x="-3810" y="4445"/>
            <a:ext cx="9143365" cy="5145405"/>
          </a:xfrm>
          <a:prstGeom prst="rect">
            <a:avLst/>
          </a:prstGeom>
          <a:solidFill>
            <a:schemeClr val="lt1"/>
          </a:solidFill>
        </p:spPr>
      </p:pic>
      <p:pic>
        <p:nvPicPr>
          <p:cNvPr id="5" name="0046HIc1lx07h3HCHeM001040200PpV80k01">
            <a:hlinkClick r:id="" action="ppaction://media"/>
          </p:cNvPr>
          <p:cNvPicPr/>
          <p:nvPr>
            <a:videoFile r:link="rId1"/>
            <p:extLst>
              <p:ext uri="{DAA4B4D4-6D71-4841-9C94-3DE7FCFB9230}">
                <p14:media xmlns:p14="http://schemas.microsoft.com/office/powerpoint/2010/main" r:link="rId2">
                  <p14:trim st="2256" end="170577"/>
                </p14:media>
              </p:ext>
            </p:extLst>
          </p:nvPr>
        </p:nvPicPr>
        <p:blipFill>
          <a:blip r:embed="rId5"/>
          <a:stretch>
            <a:fillRect/>
          </a:stretch>
        </p:blipFill>
        <p:spPr>
          <a:xfrm>
            <a:off x="1676400" y="672465"/>
            <a:ext cx="5798185" cy="3321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1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
          <p:cNvPicPr>
            <a:picLocks noChangeAspect="1"/>
          </p:cNvPicPr>
          <p:nvPr/>
        </p:nvPicPr>
        <p:blipFill>
          <a:blip r:embed="rId2">
            <a:lum bright="-6000" contrast="6000"/>
          </a:blip>
          <a:stretch>
            <a:fillRect/>
          </a:stretch>
        </p:blipFill>
        <p:spPr>
          <a:xfrm>
            <a:off x="-8890" y="2929255"/>
            <a:ext cx="3048000" cy="2215515"/>
          </a:xfrm>
          <a:prstGeom prst="rect">
            <a:avLst/>
          </a:prstGeom>
          <a:solidFill>
            <a:schemeClr val="lt1"/>
          </a:solidFill>
        </p:spPr>
      </p:pic>
      <p:pic>
        <p:nvPicPr>
          <p:cNvPr id="12" name="图片 11" descr="2"/>
          <p:cNvPicPr>
            <a:picLocks noChangeAspect="1"/>
          </p:cNvPicPr>
          <p:nvPr/>
        </p:nvPicPr>
        <p:blipFill>
          <a:blip r:embed="rId3">
            <a:lum bright="-6000" contrast="6000"/>
          </a:blip>
          <a:stretch>
            <a:fillRect/>
          </a:stretch>
        </p:blipFill>
        <p:spPr>
          <a:xfrm>
            <a:off x="3039110" y="2847975"/>
            <a:ext cx="2984500" cy="2296795"/>
          </a:xfrm>
          <a:prstGeom prst="rect">
            <a:avLst/>
          </a:prstGeom>
          <a:solidFill>
            <a:schemeClr val="lt1"/>
          </a:solidFill>
        </p:spPr>
      </p:pic>
      <p:pic>
        <p:nvPicPr>
          <p:cNvPr id="13" name="图片 12" descr="3"/>
          <p:cNvPicPr>
            <a:picLocks noChangeAspect="1"/>
          </p:cNvPicPr>
          <p:nvPr/>
        </p:nvPicPr>
        <p:blipFill>
          <a:blip r:embed="rId4">
            <a:lum bright="-6000" contrast="6000"/>
          </a:blip>
          <a:stretch>
            <a:fillRect/>
          </a:stretch>
        </p:blipFill>
        <p:spPr>
          <a:xfrm>
            <a:off x="6156960" y="2848610"/>
            <a:ext cx="2981960" cy="2300605"/>
          </a:xfrm>
          <a:prstGeom prst="rect">
            <a:avLst/>
          </a:prstGeom>
          <a:solidFill>
            <a:schemeClr val="lt1"/>
          </a:solidFill>
        </p:spPr>
      </p:pic>
      <p:pic>
        <p:nvPicPr>
          <p:cNvPr id="14" name="图片 13" descr="未标题-1"/>
          <p:cNvPicPr>
            <a:picLocks noChangeAspect="1"/>
          </p:cNvPicPr>
          <p:nvPr/>
        </p:nvPicPr>
        <p:blipFill>
          <a:blip r:embed="rId5">
            <a:lum bright="-12000" contrast="12000"/>
          </a:blip>
          <a:srcRect/>
          <a:stretch>
            <a:fillRect/>
          </a:stretch>
        </p:blipFill>
        <p:spPr>
          <a:xfrm>
            <a:off x="5927090" y="343535"/>
            <a:ext cx="3217545" cy="2037080"/>
          </a:xfrm>
          <a:prstGeom prst="rect">
            <a:avLst/>
          </a:prstGeom>
          <a:solidFill>
            <a:schemeClr val="lt1"/>
          </a:solidFill>
        </p:spPr>
      </p:pic>
      <p:pic>
        <p:nvPicPr>
          <p:cNvPr id="15" name="图片 14" descr="未标题-2"/>
          <p:cNvPicPr>
            <a:picLocks noChangeAspect="1"/>
          </p:cNvPicPr>
          <p:nvPr/>
        </p:nvPicPr>
        <p:blipFill>
          <a:blip r:embed="rId6">
            <a:lum bright="-6000" contrast="6000"/>
          </a:blip>
          <a:srcRect/>
          <a:stretch>
            <a:fillRect/>
          </a:stretch>
        </p:blipFill>
        <p:spPr>
          <a:xfrm>
            <a:off x="2913380" y="344170"/>
            <a:ext cx="2955290" cy="2052320"/>
          </a:xfrm>
          <a:prstGeom prst="rect">
            <a:avLst/>
          </a:prstGeom>
          <a:solidFill>
            <a:schemeClr val="lt1"/>
          </a:solidFill>
        </p:spPr>
      </p:pic>
      <p:pic>
        <p:nvPicPr>
          <p:cNvPr id="16" name="图片 15" descr="未标题-3"/>
          <p:cNvPicPr>
            <a:picLocks noChangeAspect="1"/>
          </p:cNvPicPr>
          <p:nvPr/>
        </p:nvPicPr>
        <p:blipFill>
          <a:blip r:embed="rId7">
            <a:lum bright="-6000" contrast="12000"/>
          </a:blip>
          <a:srcRect/>
          <a:stretch>
            <a:fillRect/>
          </a:stretch>
        </p:blipFill>
        <p:spPr>
          <a:xfrm>
            <a:off x="-8890" y="343535"/>
            <a:ext cx="2858770" cy="2042160"/>
          </a:xfrm>
          <a:prstGeom prst="rect">
            <a:avLst/>
          </a:prstGeom>
          <a:solidFill>
            <a:schemeClr val="lt1"/>
          </a:solid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269740" y="228600"/>
            <a:ext cx="4735830" cy="4735830"/>
          </a:xfrm>
          <a:prstGeom prst="rect">
            <a:avLst/>
          </a:prstGeom>
        </p:spPr>
      </p:pic>
      <p:pic>
        <p:nvPicPr>
          <p:cNvPr id="10" name="图片 9"/>
          <p:cNvPicPr>
            <a:picLocks noChangeAspect="1"/>
          </p:cNvPicPr>
          <p:nvPr/>
        </p:nvPicPr>
        <p:blipFill>
          <a:blip r:embed="rId3"/>
          <a:srcRect/>
          <a:stretch>
            <a:fillRect/>
          </a:stretch>
        </p:blipFill>
        <p:spPr>
          <a:xfrm>
            <a:off x="104775" y="170180"/>
            <a:ext cx="4037965" cy="1845945"/>
          </a:xfrm>
          <a:prstGeom prst="rect">
            <a:avLst/>
          </a:prstGeom>
        </p:spPr>
      </p:pic>
      <p:pic>
        <p:nvPicPr>
          <p:cNvPr id="11" name="图片 10" descr="微信图片_20171115150906"/>
          <p:cNvPicPr>
            <a:picLocks noChangeAspect="1"/>
          </p:cNvPicPr>
          <p:nvPr/>
        </p:nvPicPr>
        <p:blipFill>
          <a:blip r:embed="rId4"/>
          <a:srcRect l="7475" t="5141" r="7352" b="4407"/>
          <a:stretch>
            <a:fillRect/>
          </a:stretch>
        </p:blipFill>
        <p:spPr>
          <a:xfrm>
            <a:off x="104775" y="2068830"/>
            <a:ext cx="3994150" cy="283019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a:stretch>
            <a:fillRect/>
          </a:stretch>
        </p:blipFill>
        <p:spPr>
          <a:xfrm>
            <a:off x="4038600" y="207010"/>
            <a:ext cx="4855210" cy="4594225"/>
          </a:xfrm>
          <a:prstGeom prst="rect">
            <a:avLst/>
          </a:prstGeom>
        </p:spPr>
      </p:pic>
      <p:pic>
        <p:nvPicPr>
          <p:cNvPr id="3" name="图片 2"/>
          <p:cNvPicPr>
            <a:picLocks noChangeAspect="1"/>
          </p:cNvPicPr>
          <p:nvPr/>
        </p:nvPicPr>
        <p:blipFill>
          <a:blip r:embed="rId3">
            <a:lum bright="-12000"/>
          </a:blip>
          <a:srcRect/>
          <a:stretch>
            <a:fillRect/>
          </a:stretch>
        </p:blipFill>
        <p:spPr>
          <a:xfrm>
            <a:off x="222885" y="2606040"/>
            <a:ext cx="3632200" cy="2349500"/>
          </a:xfrm>
          <a:prstGeom prst="rect">
            <a:avLst/>
          </a:prstGeom>
        </p:spPr>
      </p:pic>
      <p:pic>
        <p:nvPicPr>
          <p:cNvPr id="9" name="图片 8"/>
          <p:cNvPicPr>
            <a:picLocks noChangeAspect="1"/>
          </p:cNvPicPr>
          <p:nvPr/>
        </p:nvPicPr>
        <p:blipFill>
          <a:blip r:embed="rId4">
            <a:lum bright="-12000"/>
          </a:blip>
          <a:srcRect/>
          <a:stretch>
            <a:fillRect/>
          </a:stretch>
        </p:blipFill>
        <p:spPr>
          <a:xfrm>
            <a:off x="222250" y="207010"/>
            <a:ext cx="3632835" cy="23012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eb0063dfgy1flg9631pf8j20xc0m9wih"/>
          <p:cNvPicPr>
            <a:picLocks noChangeAspect="1"/>
          </p:cNvPicPr>
          <p:nvPr/>
        </p:nvPicPr>
        <p:blipFill>
          <a:blip r:embed="rId2"/>
          <a:stretch>
            <a:fillRect/>
          </a:stretch>
        </p:blipFill>
        <p:spPr>
          <a:xfrm>
            <a:off x="4699635" y="2185670"/>
            <a:ext cx="4448810" cy="2969260"/>
          </a:xfrm>
          <a:prstGeom prst="rect">
            <a:avLst/>
          </a:prstGeom>
        </p:spPr>
      </p:pic>
      <p:pic>
        <p:nvPicPr>
          <p:cNvPr id="11" name="图片 10" descr="eb0063dfgy1flg962vojqj20xc0m9gnz"/>
          <p:cNvPicPr>
            <a:picLocks noChangeAspect="1"/>
          </p:cNvPicPr>
          <p:nvPr/>
        </p:nvPicPr>
        <p:blipFill>
          <a:blip r:embed="rId3"/>
          <a:stretch>
            <a:fillRect/>
          </a:stretch>
        </p:blipFill>
        <p:spPr>
          <a:xfrm>
            <a:off x="-8890" y="2185670"/>
            <a:ext cx="4410710" cy="2943860"/>
          </a:xfrm>
          <a:prstGeom prst="rect">
            <a:avLst/>
          </a:prstGeom>
        </p:spPr>
      </p:pic>
      <p:pic>
        <p:nvPicPr>
          <p:cNvPr id="13" name="图片 12" descr="eb0063dfgy1flg962yxx9j20xc0m9gpd"/>
          <p:cNvPicPr>
            <a:picLocks noChangeAspect="1"/>
          </p:cNvPicPr>
          <p:nvPr/>
        </p:nvPicPr>
        <p:blipFill>
          <a:blip r:embed="rId4"/>
          <a:srcRect/>
          <a:stretch>
            <a:fillRect/>
          </a:stretch>
        </p:blipFill>
        <p:spPr>
          <a:xfrm>
            <a:off x="6059170" y="3175"/>
            <a:ext cx="3081655" cy="2111375"/>
          </a:xfrm>
          <a:prstGeom prst="rect">
            <a:avLst/>
          </a:prstGeom>
        </p:spPr>
      </p:pic>
      <p:pic>
        <p:nvPicPr>
          <p:cNvPr id="9" name="图片 8" descr="eb0063dfgy1flg962uigmj20xc0nj770"/>
          <p:cNvPicPr>
            <a:picLocks noChangeAspect="1"/>
          </p:cNvPicPr>
          <p:nvPr/>
        </p:nvPicPr>
        <p:blipFill>
          <a:blip r:embed="rId5"/>
          <a:srcRect/>
          <a:stretch>
            <a:fillRect/>
          </a:stretch>
        </p:blipFill>
        <p:spPr>
          <a:xfrm>
            <a:off x="-8890" y="1270"/>
            <a:ext cx="3141980" cy="2133600"/>
          </a:xfrm>
          <a:prstGeom prst="rect">
            <a:avLst/>
          </a:prstGeom>
        </p:spPr>
      </p:pic>
      <p:pic>
        <p:nvPicPr>
          <p:cNvPr id="5" name="图片 4"/>
          <p:cNvPicPr>
            <a:picLocks noChangeAspect="1"/>
          </p:cNvPicPr>
          <p:nvPr/>
        </p:nvPicPr>
        <p:blipFill>
          <a:blip r:embed="rId6"/>
          <a:srcRect/>
          <a:stretch>
            <a:fillRect/>
          </a:stretch>
        </p:blipFill>
        <p:spPr>
          <a:xfrm>
            <a:off x="3168650" y="1905"/>
            <a:ext cx="2841625" cy="209677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1q3rm8EjhL111"/>
          <p:cNvPicPr>
            <a:picLocks noChangeAspect="1"/>
          </p:cNvPicPr>
          <p:nvPr/>
        </p:nvPicPr>
        <p:blipFill>
          <a:blip r:embed="rId4"/>
          <a:stretch>
            <a:fillRect/>
          </a:stretch>
        </p:blipFill>
        <p:spPr>
          <a:xfrm>
            <a:off x="-3810" y="4445"/>
            <a:ext cx="9143365" cy="5145405"/>
          </a:xfrm>
          <a:prstGeom prst="rect">
            <a:avLst/>
          </a:prstGeom>
          <a:solidFill>
            <a:schemeClr val="lt1"/>
          </a:solidFill>
        </p:spPr>
      </p:pic>
      <p:pic>
        <p:nvPicPr>
          <p:cNvPr id="2" name="003ny6uPjx072E4XvAjC010401009uiM0k01">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663065" y="671195"/>
            <a:ext cx="5810885" cy="3322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3bad78agy1fln34yf5bkj20fo5ofn9u"/>
          <p:cNvPicPr>
            <a:picLocks noChangeAspect="1"/>
          </p:cNvPicPr>
          <p:nvPr/>
        </p:nvPicPr>
        <p:blipFill>
          <a:blip r:embed="rId2">
            <a:lum bright="-12000"/>
          </a:blip>
          <a:srcRect/>
          <a:stretch>
            <a:fillRect/>
          </a:stretch>
        </p:blipFill>
        <p:spPr>
          <a:xfrm>
            <a:off x="468630" y="-5715"/>
            <a:ext cx="2576195" cy="5154295"/>
          </a:xfrm>
          <a:prstGeom prst="rect">
            <a:avLst/>
          </a:prstGeom>
        </p:spPr>
      </p:pic>
      <p:pic>
        <p:nvPicPr>
          <p:cNvPr id="3" name="图片 2" descr="73bad78agy1fln34yf5bkj20fo5ofn9u"/>
          <p:cNvPicPr>
            <a:picLocks noChangeAspect="1"/>
          </p:cNvPicPr>
          <p:nvPr/>
        </p:nvPicPr>
        <p:blipFill>
          <a:blip r:embed="rId3">
            <a:lum bright="-12000"/>
          </a:blip>
          <a:srcRect/>
          <a:stretch>
            <a:fillRect/>
          </a:stretch>
        </p:blipFill>
        <p:spPr>
          <a:xfrm>
            <a:off x="3280410" y="-635"/>
            <a:ext cx="2583180" cy="5168900"/>
          </a:xfrm>
          <a:prstGeom prst="rect">
            <a:avLst/>
          </a:prstGeom>
        </p:spPr>
      </p:pic>
      <p:pic>
        <p:nvPicPr>
          <p:cNvPr id="7" name="图片 6" descr="73bad78agy1fln34yf5bkj20fo5ofn9u"/>
          <p:cNvPicPr>
            <a:picLocks noChangeAspect="1"/>
          </p:cNvPicPr>
          <p:nvPr/>
        </p:nvPicPr>
        <p:blipFill>
          <a:blip r:embed="rId4">
            <a:lum bright="-12000"/>
          </a:blip>
          <a:srcRect/>
          <a:stretch>
            <a:fillRect/>
          </a:stretch>
        </p:blipFill>
        <p:spPr>
          <a:xfrm>
            <a:off x="6076950" y="-635"/>
            <a:ext cx="2569210" cy="515747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stretch>
            <a:fillRect/>
          </a:stretch>
        </p:blipFill>
        <p:spPr>
          <a:xfrm>
            <a:off x="-7620" y="-6350"/>
            <a:ext cx="3775710" cy="2832100"/>
          </a:xfrm>
          <a:prstGeom prst="rect">
            <a:avLst/>
          </a:prstGeom>
        </p:spPr>
      </p:pic>
      <p:pic>
        <p:nvPicPr>
          <p:cNvPr id="3" name="图片 2" descr="6"/>
          <p:cNvPicPr>
            <a:picLocks noChangeAspect="1"/>
          </p:cNvPicPr>
          <p:nvPr/>
        </p:nvPicPr>
        <p:blipFill>
          <a:blip r:embed="rId3"/>
          <a:srcRect/>
          <a:stretch>
            <a:fillRect/>
          </a:stretch>
        </p:blipFill>
        <p:spPr>
          <a:xfrm>
            <a:off x="-7620" y="3047365"/>
            <a:ext cx="3855085" cy="2108835"/>
          </a:xfrm>
          <a:prstGeom prst="rect">
            <a:avLst/>
          </a:prstGeom>
        </p:spPr>
      </p:pic>
      <p:pic>
        <p:nvPicPr>
          <p:cNvPr id="6" name="图片 5" descr="c47068f3ly1flkt2vlti5j20fo2ypn3q"/>
          <p:cNvPicPr>
            <a:picLocks noChangeAspect="1"/>
          </p:cNvPicPr>
          <p:nvPr/>
        </p:nvPicPr>
        <p:blipFill>
          <a:blip r:embed="rId4"/>
          <a:srcRect/>
          <a:stretch>
            <a:fillRect/>
          </a:stretch>
        </p:blipFill>
        <p:spPr>
          <a:xfrm>
            <a:off x="3724275" y="-2486660"/>
            <a:ext cx="1353185" cy="1884680"/>
          </a:xfrm>
          <a:prstGeom prst="rect">
            <a:avLst/>
          </a:prstGeom>
        </p:spPr>
      </p:pic>
      <p:pic>
        <p:nvPicPr>
          <p:cNvPr id="7" name="图片 6" descr="c47068f3ly1flkt2uuay8j20fo1ligql"/>
          <p:cNvPicPr>
            <a:picLocks noChangeAspect="1"/>
          </p:cNvPicPr>
          <p:nvPr/>
        </p:nvPicPr>
        <p:blipFill>
          <a:blip r:embed="rId5"/>
          <a:stretch>
            <a:fillRect/>
          </a:stretch>
        </p:blipFill>
        <p:spPr>
          <a:xfrm>
            <a:off x="4001135" y="-6350"/>
            <a:ext cx="2446655" cy="5154930"/>
          </a:xfrm>
          <a:prstGeom prst="rect">
            <a:avLst/>
          </a:prstGeom>
        </p:spPr>
      </p:pic>
      <p:pic>
        <p:nvPicPr>
          <p:cNvPr id="8" name="图片 7" descr="c47068f3ly1flkt2vlti5j20fo2ypn3q"/>
          <p:cNvPicPr>
            <a:picLocks noChangeAspect="1"/>
          </p:cNvPicPr>
          <p:nvPr/>
        </p:nvPicPr>
        <p:blipFill>
          <a:blip r:embed="rId6"/>
          <a:stretch>
            <a:fillRect/>
          </a:stretch>
        </p:blipFill>
        <p:spPr>
          <a:xfrm>
            <a:off x="6687820" y="-6350"/>
            <a:ext cx="2453640" cy="518731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82044634_IMG_0065"/>
          <p:cNvPicPr>
            <a:picLocks noChangeAspect="1"/>
          </p:cNvPicPr>
          <p:nvPr/>
        </p:nvPicPr>
        <p:blipFill>
          <a:blip r:embed="rId2"/>
          <a:stretch>
            <a:fillRect/>
          </a:stretch>
        </p:blipFill>
        <p:spPr>
          <a:xfrm>
            <a:off x="226695" y="418465"/>
            <a:ext cx="3587115" cy="3587115"/>
          </a:xfrm>
          <a:prstGeom prst="rect">
            <a:avLst/>
          </a:prstGeom>
        </p:spPr>
      </p:pic>
      <p:pic>
        <p:nvPicPr>
          <p:cNvPr id="4" name="图片 3" descr="502597853862477640"/>
          <p:cNvPicPr>
            <a:picLocks noChangeAspect="1"/>
          </p:cNvPicPr>
          <p:nvPr/>
        </p:nvPicPr>
        <p:blipFill>
          <a:blip r:embed="rId3"/>
          <a:srcRect/>
          <a:stretch>
            <a:fillRect/>
          </a:stretch>
        </p:blipFill>
        <p:spPr>
          <a:xfrm>
            <a:off x="3813810" y="391795"/>
            <a:ext cx="5070475" cy="36080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a:spLocks noEditPoints="1"/>
          </p:cNvSpPr>
          <p:nvPr/>
        </p:nvSpPr>
        <p:spPr bwMode="auto">
          <a:xfrm rot="5400000">
            <a:off x="1943270" y="1796630"/>
            <a:ext cx="5257460" cy="6693740"/>
          </a:xfrm>
          <a:custGeom>
            <a:avLst/>
            <a:gdLst>
              <a:gd name="T0" fmla="*/ 2596 w 2894"/>
              <a:gd name="T1" fmla="*/ 1549 h 3686"/>
              <a:gd name="T2" fmla="*/ 2116 w 2894"/>
              <a:gd name="T3" fmla="*/ 900 h 3686"/>
              <a:gd name="T4" fmla="*/ 1793 w 2894"/>
              <a:gd name="T5" fmla="*/ 797 h 3686"/>
              <a:gd name="T6" fmla="*/ 1195 w 2894"/>
              <a:gd name="T7" fmla="*/ 648 h 3686"/>
              <a:gd name="T8" fmla="*/ 614 w 2894"/>
              <a:gd name="T9" fmla="*/ 971 h 3686"/>
              <a:gd name="T10" fmla="*/ 377 w 2894"/>
              <a:gd name="T11" fmla="*/ 1259 h 3686"/>
              <a:gd name="T12" fmla="*/ 359 w 2894"/>
              <a:gd name="T13" fmla="*/ 1934 h 3686"/>
              <a:gd name="T14" fmla="*/ 269 w 2894"/>
              <a:gd name="T15" fmla="*/ 2640 h 3686"/>
              <a:gd name="T16" fmla="*/ 917 w 2894"/>
              <a:gd name="T17" fmla="*/ 2842 h 3686"/>
              <a:gd name="T18" fmla="*/ 1685 w 2894"/>
              <a:gd name="T19" fmla="*/ 2908 h 3686"/>
              <a:gd name="T20" fmla="*/ 2305 w 2894"/>
              <a:gd name="T21" fmla="*/ 3282 h 3686"/>
              <a:gd name="T22" fmla="*/ 2370 w 2894"/>
              <a:gd name="T23" fmla="*/ 2419 h 3686"/>
              <a:gd name="T24" fmla="*/ 2597 w 2894"/>
              <a:gd name="T25" fmla="*/ 1760 h 3686"/>
              <a:gd name="T26" fmla="*/ 516 w 2894"/>
              <a:gd name="T27" fmla="*/ 1250 h 3686"/>
              <a:gd name="T28" fmla="*/ 848 w 2894"/>
              <a:gd name="T29" fmla="*/ 2821 h 3686"/>
              <a:gd name="T30" fmla="*/ 2559 w 2894"/>
              <a:gd name="T31" fmla="*/ 1945 h 3686"/>
              <a:gd name="T32" fmla="*/ 2553 w 2894"/>
              <a:gd name="T33" fmla="*/ 1486 h 3686"/>
              <a:gd name="T34" fmla="*/ 2530 w 2894"/>
              <a:gd name="T35" fmla="*/ 1536 h 3686"/>
              <a:gd name="T36" fmla="*/ 2568 w 2894"/>
              <a:gd name="T37" fmla="*/ 1507 h 3686"/>
              <a:gd name="T38" fmla="*/ 2472 w 2894"/>
              <a:gd name="T39" fmla="*/ 1331 h 3686"/>
              <a:gd name="T40" fmla="*/ 2455 w 2894"/>
              <a:gd name="T41" fmla="*/ 774 h 3686"/>
              <a:gd name="T42" fmla="*/ 2476 w 2894"/>
              <a:gd name="T43" fmla="*/ 761 h 3686"/>
              <a:gd name="T44" fmla="*/ 2289 w 2894"/>
              <a:gd name="T45" fmla="*/ 883 h 3686"/>
              <a:gd name="T46" fmla="*/ 2096 w 2894"/>
              <a:gd name="T47" fmla="*/ 2995 h 3686"/>
              <a:gd name="T48" fmla="*/ 1226 w 2894"/>
              <a:gd name="T49" fmla="*/ 2949 h 3686"/>
              <a:gd name="T50" fmla="*/ 1227 w 2894"/>
              <a:gd name="T51" fmla="*/ 3171 h 3686"/>
              <a:gd name="T52" fmla="*/ 739 w 2894"/>
              <a:gd name="T53" fmla="*/ 494 h 3686"/>
              <a:gd name="T54" fmla="*/ 1737 w 2894"/>
              <a:gd name="T55" fmla="*/ 390 h 3686"/>
              <a:gd name="T56" fmla="*/ 1718 w 2894"/>
              <a:gd name="T57" fmla="*/ 522 h 3686"/>
              <a:gd name="T58" fmla="*/ 1876 w 2894"/>
              <a:gd name="T59" fmla="*/ 769 h 3686"/>
              <a:gd name="T60" fmla="*/ 1728 w 2894"/>
              <a:gd name="T61" fmla="*/ 329 h 3686"/>
              <a:gd name="T62" fmla="*/ 1626 w 2894"/>
              <a:gd name="T63" fmla="*/ 552 h 3686"/>
              <a:gd name="T64" fmla="*/ 1544 w 2894"/>
              <a:gd name="T65" fmla="*/ 610 h 3686"/>
              <a:gd name="T66" fmla="*/ 1542 w 2894"/>
              <a:gd name="T67" fmla="*/ 321 h 3686"/>
              <a:gd name="T68" fmla="*/ 1296 w 2894"/>
              <a:gd name="T69" fmla="*/ 66 h 3686"/>
              <a:gd name="T70" fmla="*/ 1003 w 2894"/>
              <a:gd name="T71" fmla="*/ 564 h 3686"/>
              <a:gd name="T72" fmla="*/ 674 w 2894"/>
              <a:gd name="T73" fmla="*/ 506 h 3686"/>
              <a:gd name="T74" fmla="*/ 723 w 2894"/>
              <a:gd name="T75" fmla="*/ 962 h 3686"/>
              <a:gd name="T76" fmla="*/ 706 w 2894"/>
              <a:gd name="T77" fmla="*/ 1044 h 3686"/>
              <a:gd name="T78" fmla="*/ 343 w 2894"/>
              <a:gd name="T79" fmla="*/ 2205 h 3686"/>
              <a:gd name="T80" fmla="*/ 362 w 2894"/>
              <a:gd name="T81" fmla="*/ 2151 h 3686"/>
              <a:gd name="T82" fmla="*/ 421 w 2894"/>
              <a:gd name="T83" fmla="*/ 1331 h 3686"/>
              <a:gd name="T84" fmla="*/ 183 w 2894"/>
              <a:gd name="T85" fmla="*/ 1377 h 3686"/>
              <a:gd name="T86" fmla="*/ 127 w 2894"/>
              <a:gd name="T87" fmla="*/ 1607 h 3686"/>
              <a:gd name="T88" fmla="*/ 327 w 2894"/>
              <a:gd name="T89" fmla="*/ 1615 h 3686"/>
              <a:gd name="T90" fmla="*/ 357 w 2894"/>
              <a:gd name="T91" fmla="*/ 2015 h 3686"/>
              <a:gd name="T92" fmla="*/ 301 w 2894"/>
              <a:gd name="T93" fmla="*/ 2443 h 3686"/>
              <a:gd name="T94" fmla="*/ 440 w 2894"/>
              <a:gd name="T95" fmla="*/ 2646 h 3686"/>
              <a:gd name="T96" fmla="*/ 541 w 2894"/>
              <a:gd name="T97" fmla="*/ 2859 h 3686"/>
              <a:gd name="T98" fmla="*/ 420 w 2894"/>
              <a:gd name="T99" fmla="*/ 3046 h 3686"/>
              <a:gd name="T100" fmla="*/ 1039 w 2894"/>
              <a:gd name="T101" fmla="*/ 2885 h 3686"/>
              <a:gd name="T102" fmla="*/ 1171 w 2894"/>
              <a:gd name="T103" fmla="*/ 3427 h 3686"/>
              <a:gd name="T104" fmla="*/ 1276 w 2894"/>
              <a:gd name="T105" fmla="*/ 3076 h 3686"/>
              <a:gd name="T106" fmla="*/ 1350 w 2894"/>
              <a:gd name="T107" fmla="*/ 3108 h 3686"/>
              <a:gd name="T108" fmla="*/ 1351 w 2894"/>
              <a:gd name="T109" fmla="*/ 3397 h 3686"/>
              <a:gd name="T110" fmla="*/ 1353 w 2894"/>
              <a:gd name="T111" fmla="*/ 3653 h 3686"/>
              <a:gd name="T112" fmla="*/ 1943 w 2894"/>
              <a:gd name="T113" fmla="*/ 3163 h 3686"/>
              <a:gd name="T114" fmla="*/ 2231 w 2894"/>
              <a:gd name="T115" fmla="*/ 3174 h 3686"/>
              <a:gd name="T116" fmla="*/ 2187 w 2894"/>
              <a:gd name="T117" fmla="*/ 2722 h 3686"/>
              <a:gd name="T118" fmla="*/ 2304 w 2894"/>
              <a:gd name="T119" fmla="*/ 2554 h 3686"/>
              <a:gd name="T120" fmla="*/ 2625 w 2894"/>
              <a:gd name="T121" fmla="*/ 2370 h 3686"/>
              <a:gd name="T122" fmla="*/ 2611 w 2894"/>
              <a:gd name="T123" fmla="*/ 2236 h 3686"/>
              <a:gd name="T124" fmla="*/ 2685 w 2894"/>
              <a:gd name="T125" fmla="*/ 2030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94" h="3686">
                <a:moveTo>
                  <a:pt x="2894" y="2050"/>
                </a:moveTo>
                <a:cubicBezTo>
                  <a:pt x="2604" y="1992"/>
                  <a:pt x="2604" y="1992"/>
                  <a:pt x="2604" y="1992"/>
                </a:cubicBezTo>
                <a:cubicBezTo>
                  <a:pt x="2605" y="1991"/>
                  <a:pt x="2607" y="1991"/>
                  <a:pt x="2608" y="1990"/>
                </a:cubicBezTo>
                <a:cubicBezTo>
                  <a:pt x="2608" y="1991"/>
                  <a:pt x="2609" y="1991"/>
                  <a:pt x="2609" y="1991"/>
                </a:cubicBezTo>
                <a:cubicBezTo>
                  <a:pt x="2611" y="1991"/>
                  <a:pt x="2614" y="1991"/>
                  <a:pt x="2617" y="1990"/>
                </a:cubicBezTo>
                <a:cubicBezTo>
                  <a:pt x="2629" y="1989"/>
                  <a:pt x="2637" y="1980"/>
                  <a:pt x="2637" y="1969"/>
                </a:cubicBezTo>
                <a:cubicBezTo>
                  <a:pt x="2642" y="1966"/>
                  <a:pt x="2646" y="1963"/>
                  <a:pt x="2649" y="1958"/>
                </a:cubicBezTo>
                <a:cubicBezTo>
                  <a:pt x="2654" y="1950"/>
                  <a:pt x="2653" y="1940"/>
                  <a:pt x="2648" y="1933"/>
                </a:cubicBezTo>
                <a:cubicBezTo>
                  <a:pt x="2647" y="1933"/>
                  <a:pt x="2647" y="1933"/>
                  <a:pt x="2647" y="1933"/>
                </a:cubicBezTo>
                <a:cubicBezTo>
                  <a:pt x="2663" y="1920"/>
                  <a:pt x="2662" y="1894"/>
                  <a:pt x="2642" y="1883"/>
                </a:cubicBezTo>
                <a:cubicBezTo>
                  <a:pt x="2641" y="1882"/>
                  <a:pt x="2641" y="1882"/>
                  <a:pt x="2640" y="1881"/>
                </a:cubicBezTo>
                <a:cubicBezTo>
                  <a:pt x="2640" y="1881"/>
                  <a:pt x="2639" y="1881"/>
                  <a:pt x="2639" y="1881"/>
                </a:cubicBezTo>
                <a:cubicBezTo>
                  <a:pt x="2639" y="1874"/>
                  <a:pt x="2635" y="1866"/>
                  <a:pt x="2628" y="1864"/>
                </a:cubicBezTo>
                <a:cubicBezTo>
                  <a:pt x="2627" y="1864"/>
                  <a:pt x="2627" y="1864"/>
                  <a:pt x="2627" y="1864"/>
                </a:cubicBezTo>
                <a:cubicBezTo>
                  <a:pt x="2618" y="1858"/>
                  <a:pt x="2609" y="1857"/>
                  <a:pt x="2599" y="1861"/>
                </a:cubicBezTo>
                <a:cubicBezTo>
                  <a:pt x="2589" y="1865"/>
                  <a:pt x="2583" y="1872"/>
                  <a:pt x="2580" y="1883"/>
                </a:cubicBezTo>
                <a:cubicBezTo>
                  <a:pt x="2580" y="1883"/>
                  <a:pt x="2580" y="1883"/>
                  <a:pt x="2579" y="1883"/>
                </a:cubicBezTo>
                <a:cubicBezTo>
                  <a:pt x="2565" y="1890"/>
                  <a:pt x="2551" y="1896"/>
                  <a:pt x="2536" y="1901"/>
                </a:cubicBezTo>
                <a:cubicBezTo>
                  <a:pt x="2537" y="1880"/>
                  <a:pt x="2537" y="1860"/>
                  <a:pt x="2537" y="1839"/>
                </a:cubicBezTo>
                <a:cubicBezTo>
                  <a:pt x="2537" y="1824"/>
                  <a:pt x="2537" y="1808"/>
                  <a:pt x="2536" y="1793"/>
                </a:cubicBezTo>
                <a:cubicBezTo>
                  <a:pt x="2541" y="1796"/>
                  <a:pt x="2547" y="1797"/>
                  <a:pt x="2553" y="1797"/>
                </a:cubicBezTo>
                <a:cubicBezTo>
                  <a:pt x="2566" y="1795"/>
                  <a:pt x="2575" y="1782"/>
                  <a:pt x="2573" y="1768"/>
                </a:cubicBezTo>
                <a:cubicBezTo>
                  <a:pt x="2572" y="1754"/>
                  <a:pt x="2559" y="1745"/>
                  <a:pt x="2546" y="1746"/>
                </a:cubicBezTo>
                <a:cubicBezTo>
                  <a:pt x="2541" y="1747"/>
                  <a:pt x="2537" y="1749"/>
                  <a:pt x="2534" y="1752"/>
                </a:cubicBezTo>
                <a:cubicBezTo>
                  <a:pt x="2534" y="1750"/>
                  <a:pt x="2534" y="1748"/>
                  <a:pt x="2534" y="1746"/>
                </a:cubicBezTo>
                <a:cubicBezTo>
                  <a:pt x="2537" y="1744"/>
                  <a:pt x="2541" y="1743"/>
                  <a:pt x="2545" y="1742"/>
                </a:cubicBezTo>
                <a:cubicBezTo>
                  <a:pt x="2561" y="1740"/>
                  <a:pt x="2575" y="1751"/>
                  <a:pt x="2578" y="1768"/>
                </a:cubicBezTo>
                <a:cubicBezTo>
                  <a:pt x="2580" y="1784"/>
                  <a:pt x="2569" y="1799"/>
                  <a:pt x="2553" y="1801"/>
                </a:cubicBezTo>
                <a:cubicBezTo>
                  <a:pt x="2549" y="1802"/>
                  <a:pt x="2544" y="1801"/>
                  <a:pt x="2540" y="1800"/>
                </a:cubicBezTo>
                <a:cubicBezTo>
                  <a:pt x="2544" y="1830"/>
                  <a:pt x="2544" y="1830"/>
                  <a:pt x="2544" y="1830"/>
                </a:cubicBezTo>
                <a:cubicBezTo>
                  <a:pt x="2573" y="1827"/>
                  <a:pt x="2608" y="1813"/>
                  <a:pt x="2604" y="1776"/>
                </a:cubicBezTo>
                <a:cubicBezTo>
                  <a:pt x="2665" y="1739"/>
                  <a:pt x="2657" y="1648"/>
                  <a:pt x="2587" y="1629"/>
                </a:cubicBezTo>
                <a:cubicBezTo>
                  <a:pt x="2582" y="1620"/>
                  <a:pt x="2576" y="1614"/>
                  <a:pt x="2568" y="1610"/>
                </a:cubicBezTo>
                <a:cubicBezTo>
                  <a:pt x="2570" y="1610"/>
                  <a:pt x="2572" y="1610"/>
                  <a:pt x="2573" y="1610"/>
                </a:cubicBezTo>
                <a:cubicBezTo>
                  <a:pt x="2579" y="1609"/>
                  <a:pt x="2583" y="1607"/>
                  <a:pt x="2587" y="1603"/>
                </a:cubicBezTo>
                <a:cubicBezTo>
                  <a:pt x="2587" y="1603"/>
                  <a:pt x="2587" y="1603"/>
                  <a:pt x="2588" y="1603"/>
                </a:cubicBezTo>
                <a:cubicBezTo>
                  <a:pt x="2590" y="1602"/>
                  <a:pt x="2591" y="1601"/>
                  <a:pt x="2593" y="1600"/>
                </a:cubicBezTo>
                <a:cubicBezTo>
                  <a:pt x="2601" y="1596"/>
                  <a:pt x="2604" y="1586"/>
                  <a:pt x="2601" y="1578"/>
                </a:cubicBezTo>
                <a:cubicBezTo>
                  <a:pt x="2604" y="1574"/>
                  <a:pt x="2605" y="1570"/>
                  <a:pt x="2606" y="1566"/>
                </a:cubicBezTo>
                <a:cubicBezTo>
                  <a:pt x="2606" y="1559"/>
                  <a:pt x="2602" y="1552"/>
                  <a:pt x="2596" y="1549"/>
                </a:cubicBezTo>
                <a:cubicBezTo>
                  <a:pt x="2596" y="1549"/>
                  <a:pt x="2596" y="1549"/>
                  <a:pt x="2596" y="1549"/>
                </a:cubicBezTo>
                <a:cubicBezTo>
                  <a:pt x="2599" y="1542"/>
                  <a:pt x="2599" y="1536"/>
                  <a:pt x="2597" y="1530"/>
                </a:cubicBezTo>
                <a:cubicBezTo>
                  <a:pt x="2599" y="1530"/>
                  <a:pt x="2602" y="1529"/>
                  <a:pt x="2605" y="1528"/>
                </a:cubicBezTo>
                <a:cubicBezTo>
                  <a:pt x="2607" y="1528"/>
                  <a:pt x="2608" y="1529"/>
                  <a:pt x="2610" y="1531"/>
                </a:cubicBezTo>
                <a:cubicBezTo>
                  <a:pt x="2618" y="1543"/>
                  <a:pt x="2630" y="1547"/>
                  <a:pt x="2643" y="1542"/>
                </a:cubicBezTo>
                <a:cubicBezTo>
                  <a:pt x="2652" y="1539"/>
                  <a:pt x="2659" y="1533"/>
                  <a:pt x="2664" y="1526"/>
                </a:cubicBezTo>
                <a:cubicBezTo>
                  <a:pt x="2665" y="1526"/>
                  <a:pt x="2665" y="1525"/>
                  <a:pt x="2665" y="1525"/>
                </a:cubicBezTo>
                <a:cubicBezTo>
                  <a:pt x="2668" y="1523"/>
                  <a:pt x="2671" y="1521"/>
                  <a:pt x="2673" y="1518"/>
                </a:cubicBezTo>
                <a:cubicBezTo>
                  <a:pt x="2686" y="1507"/>
                  <a:pt x="2688" y="1490"/>
                  <a:pt x="2679" y="1477"/>
                </a:cubicBezTo>
                <a:cubicBezTo>
                  <a:pt x="2683" y="1470"/>
                  <a:pt x="2684" y="1462"/>
                  <a:pt x="2683" y="1454"/>
                </a:cubicBezTo>
                <a:cubicBezTo>
                  <a:pt x="2682" y="1441"/>
                  <a:pt x="2672" y="1431"/>
                  <a:pt x="2661" y="1428"/>
                </a:cubicBezTo>
                <a:cubicBezTo>
                  <a:pt x="2661" y="1428"/>
                  <a:pt x="2660" y="1428"/>
                  <a:pt x="2660" y="1428"/>
                </a:cubicBezTo>
                <a:cubicBezTo>
                  <a:pt x="2667" y="1399"/>
                  <a:pt x="2644" y="1372"/>
                  <a:pt x="2613" y="1376"/>
                </a:cubicBezTo>
                <a:cubicBezTo>
                  <a:pt x="2611" y="1376"/>
                  <a:pt x="2610" y="1376"/>
                  <a:pt x="2608" y="1376"/>
                </a:cubicBezTo>
                <a:cubicBezTo>
                  <a:pt x="2608" y="1376"/>
                  <a:pt x="2608" y="1376"/>
                  <a:pt x="2608" y="1376"/>
                </a:cubicBezTo>
                <a:cubicBezTo>
                  <a:pt x="2608" y="1376"/>
                  <a:pt x="2607" y="1375"/>
                  <a:pt x="2607" y="1375"/>
                </a:cubicBezTo>
                <a:cubicBezTo>
                  <a:pt x="2645" y="1355"/>
                  <a:pt x="2645" y="1355"/>
                  <a:pt x="2645" y="1355"/>
                </a:cubicBezTo>
                <a:cubicBezTo>
                  <a:pt x="2712" y="1217"/>
                  <a:pt x="2712" y="1217"/>
                  <a:pt x="2712" y="1217"/>
                </a:cubicBezTo>
                <a:cubicBezTo>
                  <a:pt x="2560" y="1193"/>
                  <a:pt x="2560" y="1193"/>
                  <a:pt x="2560" y="1193"/>
                </a:cubicBezTo>
                <a:cubicBezTo>
                  <a:pt x="2482" y="1234"/>
                  <a:pt x="2482" y="1234"/>
                  <a:pt x="2482" y="1234"/>
                </a:cubicBezTo>
                <a:cubicBezTo>
                  <a:pt x="2608" y="1137"/>
                  <a:pt x="2608" y="1137"/>
                  <a:pt x="2608" y="1137"/>
                </a:cubicBezTo>
                <a:cubicBezTo>
                  <a:pt x="2584" y="1106"/>
                  <a:pt x="2584" y="1106"/>
                  <a:pt x="2584" y="1106"/>
                </a:cubicBezTo>
                <a:cubicBezTo>
                  <a:pt x="2613" y="1084"/>
                  <a:pt x="2613" y="1084"/>
                  <a:pt x="2613" y="1084"/>
                </a:cubicBezTo>
                <a:cubicBezTo>
                  <a:pt x="2599" y="1065"/>
                  <a:pt x="2599" y="1065"/>
                  <a:pt x="2599" y="1065"/>
                </a:cubicBezTo>
                <a:cubicBezTo>
                  <a:pt x="2624" y="1046"/>
                  <a:pt x="2624" y="1046"/>
                  <a:pt x="2624" y="1046"/>
                </a:cubicBezTo>
                <a:cubicBezTo>
                  <a:pt x="2529" y="922"/>
                  <a:pt x="2529" y="922"/>
                  <a:pt x="2529" y="922"/>
                </a:cubicBezTo>
                <a:cubicBezTo>
                  <a:pt x="2504" y="942"/>
                  <a:pt x="2504" y="942"/>
                  <a:pt x="2504" y="942"/>
                </a:cubicBezTo>
                <a:cubicBezTo>
                  <a:pt x="2489" y="922"/>
                  <a:pt x="2489" y="922"/>
                  <a:pt x="2489" y="922"/>
                </a:cubicBezTo>
                <a:cubicBezTo>
                  <a:pt x="2460" y="944"/>
                  <a:pt x="2460" y="944"/>
                  <a:pt x="2460" y="944"/>
                </a:cubicBezTo>
                <a:cubicBezTo>
                  <a:pt x="2445" y="925"/>
                  <a:pt x="2445" y="925"/>
                  <a:pt x="2445" y="925"/>
                </a:cubicBezTo>
                <a:cubicBezTo>
                  <a:pt x="2309" y="1030"/>
                  <a:pt x="2309" y="1030"/>
                  <a:pt x="2309" y="1030"/>
                </a:cubicBezTo>
                <a:cubicBezTo>
                  <a:pt x="2630" y="698"/>
                  <a:pt x="2630" y="698"/>
                  <a:pt x="2630" y="698"/>
                </a:cubicBezTo>
                <a:cubicBezTo>
                  <a:pt x="2498" y="570"/>
                  <a:pt x="2498" y="570"/>
                  <a:pt x="2498" y="570"/>
                </a:cubicBezTo>
                <a:cubicBezTo>
                  <a:pt x="2109" y="974"/>
                  <a:pt x="2109" y="974"/>
                  <a:pt x="2109" y="974"/>
                </a:cubicBezTo>
                <a:cubicBezTo>
                  <a:pt x="2085" y="955"/>
                  <a:pt x="2060" y="938"/>
                  <a:pt x="2035" y="922"/>
                </a:cubicBezTo>
                <a:cubicBezTo>
                  <a:pt x="2035" y="921"/>
                  <a:pt x="2035" y="921"/>
                  <a:pt x="2035" y="921"/>
                </a:cubicBezTo>
                <a:cubicBezTo>
                  <a:pt x="2037" y="917"/>
                  <a:pt x="2038" y="913"/>
                  <a:pt x="2040" y="909"/>
                </a:cubicBezTo>
                <a:cubicBezTo>
                  <a:pt x="2040" y="909"/>
                  <a:pt x="2041" y="909"/>
                  <a:pt x="2042" y="908"/>
                </a:cubicBezTo>
                <a:cubicBezTo>
                  <a:pt x="2054" y="903"/>
                  <a:pt x="2068" y="907"/>
                  <a:pt x="2080" y="904"/>
                </a:cubicBezTo>
                <a:cubicBezTo>
                  <a:pt x="2088" y="902"/>
                  <a:pt x="2095" y="899"/>
                  <a:pt x="2101" y="895"/>
                </a:cubicBezTo>
                <a:cubicBezTo>
                  <a:pt x="2101" y="895"/>
                  <a:pt x="2102" y="895"/>
                  <a:pt x="2102" y="895"/>
                </a:cubicBezTo>
                <a:cubicBezTo>
                  <a:pt x="2106" y="897"/>
                  <a:pt x="2110" y="899"/>
                  <a:pt x="2116" y="900"/>
                </a:cubicBezTo>
                <a:cubicBezTo>
                  <a:pt x="2124" y="902"/>
                  <a:pt x="2132" y="899"/>
                  <a:pt x="2138" y="893"/>
                </a:cubicBezTo>
                <a:cubicBezTo>
                  <a:pt x="2140" y="892"/>
                  <a:pt x="2142" y="893"/>
                  <a:pt x="2144" y="894"/>
                </a:cubicBezTo>
                <a:cubicBezTo>
                  <a:pt x="2156" y="902"/>
                  <a:pt x="2168" y="900"/>
                  <a:pt x="2179" y="891"/>
                </a:cubicBezTo>
                <a:cubicBezTo>
                  <a:pt x="2186" y="885"/>
                  <a:pt x="2190" y="876"/>
                  <a:pt x="2192" y="867"/>
                </a:cubicBezTo>
                <a:cubicBezTo>
                  <a:pt x="2192" y="867"/>
                  <a:pt x="2192" y="867"/>
                  <a:pt x="2193" y="867"/>
                </a:cubicBezTo>
                <a:cubicBezTo>
                  <a:pt x="2195" y="864"/>
                  <a:pt x="2196" y="860"/>
                  <a:pt x="2197" y="857"/>
                </a:cubicBezTo>
                <a:cubicBezTo>
                  <a:pt x="2205" y="842"/>
                  <a:pt x="2199" y="825"/>
                  <a:pt x="2186" y="816"/>
                </a:cubicBezTo>
                <a:cubicBezTo>
                  <a:pt x="2187" y="809"/>
                  <a:pt x="2185" y="801"/>
                  <a:pt x="2181" y="794"/>
                </a:cubicBezTo>
                <a:cubicBezTo>
                  <a:pt x="2174" y="783"/>
                  <a:pt x="2162" y="777"/>
                  <a:pt x="2150" y="779"/>
                </a:cubicBezTo>
                <a:cubicBezTo>
                  <a:pt x="2150" y="779"/>
                  <a:pt x="2150" y="779"/>
                  <a:pt x="2149" y="779"/>
                </a:cubicBezTo>
                <a:cubicBezTo>
                  <a:pt x="2145" y="750"/>
                  <a:pt x="2112" y="734"/>
                  <a:pt x="2085" y="750"/>
                </a:cubicBezTo>
                <a:cubicBezTo>
                  <a:pt x="2084" y="751"/>
                  <a:pt x="2082" y="751"/>
                  <a:pt x="2081" y="752"/>
                </a:cubicBezTo>
                <a:cubicBezTo>
                  <a:pt x="2081" y="752"/>
                  <a:pt x="2081" y="752"/>
                  <a:pt x="2081" y="752"/>
                </a:cubicBezTo>
                <a:cubicBezTo>
                  <a:pt x="2072" y="748"/>
                  <a:pt x="2059" y="747"/>
                  <a:pt x="2052" y="754"/>
                </a:cubicBezTo>
                <a:cubicBezTo>
                  <a:pt x="2051" y="755"/>
                  <a:pt x="2051" y="755"/>
                  <a:pt x="2051" y="756"/>
                </a:cubicBezTo>
                <a:cubicBezTo>
                  <a:pt x="2038" y="762"/>
                  <a:pt x="2030" y="772"/>
                  <a:pt x="2028" y="787"/>
                </a:cubicBezTo>
                <a:cubicBezTo>
                  <a:pt x="2025" y="802"/>
                  <a:pt x="2030" y="815"/>
                  <a:pt x="2041" y="825"/>
                </a:cubicBezTo>
                <a:cubicBezTo>
                  <a:pt x="2041" y="826"/>
                  <a:pt x="2041" y="826"/>
                  <a:pt x="2041" y="827"/>
                </a:cubicBezTo>
                <a:cubicBezTo>
                  <a:pt x="2039" y="850"/>
                  <a:pt x="2036" y="873"/>
                  <a:pt x="2031" y="896"/>
                </a:cubicBezTo>
                <a:cubicBezTo>
                  <a:pt x="2029" y="899"/>
                  <a:pt x="2025" y="900"/>
                  <a:pt x="2021" y="903"/>
                </a:cubicBezTo>
                <a:cubicBezTo>
                  <a:pt x="2018" y="905"/>
                  <a:pt x="2015" y="907"/>
                  <a:pt x="2014" y="909"/>
                </a:cubicBezTo>
                <a:cubicBezTo>
                  <a:pt x="2002" y="902"/>
                  <a:pt x="1990" y="895"/>
                  <a:pt x="1978" y="888"/>
                </a:cubicBezTo>
                <a:cubicBezTo>
                  <a:pt x="1982" y="885"/>
                  <a:pt x="1986" y="882"/>
                  <a:pt x="1988" y="877"/>
                </a:cubicBezTo>
                <a:cubicBezTo>
                  <a:pt x="1994" y="865"/>
                  <a:pt x="1988" y="850"/>
                  <a:pt x="1976" y="844"/>
                </a:cubicBezTo>
                <a:cubicBezTo>
                  <a:pt x="1963" y="838"/>
                  <a:pt x="1948" y="843"/>
                  <a:pt x="1942" y="855"/>
                </a:cubicBezTo>
                <a:cubicBezTo>
                  <a:pt x="1940" y="859"/>
                  <a:pt x="1940" y="864"/>
                  <a:pt x="1940" y="868"/>
                </a:cubicBezTo>
                <a:cubicBezTo>
                  <a:pt x="1939" y="867"/>
                  <a:pt x="1937" y="866"/>
                  <a:pt x="1936" y="866"/>
                </a:cubicBezTo>
                <a:cubicBezTo>
                  <a:pt x="1936" y="861"/>
                  <a:pt x="1936" y="857"/>
                  <a:pt x="1938" y="853"/>
                </a:cubicBezTo>
                <a:cubicBezTo>
                  <a:pt x="1945" y="839"/>
                  <a:pt x="1963" y="833"/>
                  <a:pt x="1978" y="840"/>
                </a:cubicBezTo>
                <a:cubicBezTo>
                  <a:pt x="1992" y="847"/>
                  <a:pt x="1998" y="863"/>
                  <a:pt x="1993" y="877"/>
                </a:cubicBezTo>
                <a:cubicBezTo>
                  <a:pt x="1993" y="877"/>
                  <a:pt x="1993" y="878"/>
                  <a:pt x="1992" y="879"/>
                </a:cubicBezTo>
                <a:cubicBezTo>
                  <a:pt x="1992" y="879"/>
                  <a:pt x="1992" y="879"/>
                  <a:pt x="1992" y="879"/>
                </a:cubicBezTo>
                <a:cubicBezTo>
                  <a:pt x="1990" y="883"/>
                  <a:pt x="1987" y="886"/>
                  <a:pt x="1984" y="889"/>
                </a:cubicBezTo>
                <a:cubicBezTo>
                  <a:pt x="1998" y="896"/>
                  <a:pt x="1998" y="896"/>
                  <a:pt x="1998" y="896"/>
                </a:cubicBezTo>
                <a:cubicBezTo>
                  <a:pt x="1999" y="895"/>
                  <a:pt x="1999" y="894"/>
                  <a:pt x="2000" y="893"/>
                </a:cubicBezTo>
                <a:cubicBezTo>
                  <a:pt x="2005" y="895"/>
                  <a:pt x="2008" y="891"/>
                  <a:pt x="2011" y="884"/>
                </a:cubicBezTo>
                <a:cubicBezTo>
                  <a:pt x="2014" y="877"/>
                  <a:pt x="2008" y="874"/>
                  <a:pt x="2008" y="874"/>
                </a:cubicBezTo>
                <a:cubicBezTo>
                  <a:pt x="2008" y="874"/>
                  <a:pt x="2008" y="874"/>
                  <a:pt x="2008" y="874"/>
                </a:cubicBezTo>
                <a:cubicBezTo>
                  <a:pt x="2013" y="855"/>
                  <a:pt x="2012" y="835"/>
                  <a:pt x="1998" y="820"/>
                </a:cubicBezTo>
                <a:cubicBezTo>
                  <a:pt x="2002" y="747"/>
                  <a:pt x="1917" y="711"/>
                  <a:pt x="1863" y="758"/>
                </a:cubicBezTo>
                <a:cubicBezTo>
                  <a:pt x="1830" y="742"/>
                  <a:pt x="1805" y="771"/>
                  <a:pt x="1793" y="797"/>
                </a:cubicBezTo>
                <a:cubicBezTo>
                  <a:pt x="1821" y="811"/>
                  <a:pt x="1821" y="811"/>
                  <a:pt x="1821" y="811"/>
                </a:cubicBezTo>
                <a:cubicBezTo>
                  <a:pt x="1821" y="806"/>
                  <a:pt x="1822" y="802"/>
                  <a:pt x="1823" y="798"/>
                </a:cubicBezTo>
                <a:cubicBezTo>
                  <a:pt x="1830" y="784"/>
                  <a:pt x="1848" y="778"/>
                  <a:pt x="1863" y="785"/>
                </a:cubicBezTo>
                <a:cubicBezTo>
                  <a:pt x="1878" y="792"/>
                  <a:pt x="1884" y="810"/>
                  <a:pt x="1877" y="824"/>
                </a:cubicBezTo>
                <a:cubicBezTo>
                  <a:pt x="1875" y="828"/>
                  <a:pt x="1873" y="831"/>
                  <a:pt x="1869" y="834"/>
                </a:cubicBezTo>
                <a:cubicBezTo>
                  <a:pt x="1902" y="849"/>
                  <a:pt x="1902" y="849"/>
                  <a:pt x="1902" y="849"/>
                </a:cubicBezTo>
                <a:cubicBezTo>
                  <a:pt x="1889" y="844"/>
                  <a:pt x="1876" y="838"/>
                  <a:pt x="1863" y="833"/>
                </a:cubicBezTo>
                <a:cubicBezTo>
                  <a:pt x="1867" y="830"/>
                  <a:pt x="1871" y="827"/>
                  <a:pt x="1873" y="822"/>
                </a:cubicBezTo>
                <a:cubicBezTo>
                  <a:pt x="1879" y="810"/>
                  <a:pt x="1874" y="795"/>
                  <a:pt x="1861" y="789"/>
                </a:cubicBezTo>
                <a:cubicBezTo>
                  <a:pt x="1848" y="783"/>
                  <a:pt x="1833" y="788"/>
                  <a:pt x="1828" y="800"/>
                </a:cubicBezTo>
                <a:cubicBezTo>
                  <a:pt x="1825" y="806"/>
                  <a:pt x="1825" y="813"/>
                  <a:pt x="1827" y="818"/>
                </a:cubicBezTo>
                <a:cubicBezTo>
                  <a:pt x="1800" y="808"/>
                  <a:pt x="1772" y="799"/>
                  <a:pt x="1744" y="792"/>
                </a:cubicBezTo>
                <a:cubicBezTo>
                  <a:pt x="1822" y="264"/>
                  <a:pt x="1822" y="264"/>
                  <a:pt x="1822" y="264"/>
                </a:cubicBezTo>
                <a:cubicBezTo>
                  <a:pt x="1782" y="258"/>
                  <a:pt x="1782" y="258"/>
                  <a:pt x="1782" y="258"/>
                </a:cubicBezTo>
                <a:cubicBezTo>
                  <a:pt x="1787" y="224"/>
                  <a:pt x="1787" y="224"/>
                  <a:pt x="1787" y="224"/>
                </a:cubicBezTo>
                <a:cubicBezTo>
                  <a:pt x="1744" y="172"/>
                  <a:pt x="1744" y="172"/>
                  <a:pt x="1744" y="172"/>
                </a:cubicBezTo>
                <a:cubicBezTo>
                  <a:pt x="1687" y="209"/>
                  <a:pt x="1687" y="209"/>
                  <a:pt x="1687" y="209"/>
                </a:cubicBezTo>
                <a:cubicBezTo>
                  <a:pt x="1682" y="243"/>
                  <a:pt x="1682" y="243"/>
                  <a:pt x="1682" y="243"/>
                </a:cubicBezTo>
                <a:cubicBezTo>
                  <a:pt x="1642" y="237"/>
                  <a:pt x="1642" y="237"/>
                  <a:pt x="1642" y="237"/>
                </a:cubicBezTo>
                <a:cubicBezTo>
                  <a:pt x="1575" y="684"/>
                  <a:pt x="1575" y="684"/>
                  <a:pt x="1575" y="684"/>
                </a:cubicBezTo>
                <a:cubicBezTo>
                  <a:pt x="1571" y="0"/>
                  <a:pt x="1571" y="0"/>
                  <a:pt x="1571" y="0"/>
                </a:cubicBezTo>
                <a:cubicBezTo>
                  <a:pt x="1265" y="2"/>
                  <a:pt x="1265" y="2"/>
                  <a:pt x="1265" y="2"/>
                </a:cubicBezTo>
                <a:cubicBezTo>
                  <a:pt x="1269" y="766"/>
                  <a:pt x="1269" y="766"/>
                  <a:pt x="1269" y="766"/>
                </a:cubicBezTo>
                <a:cubicBezTo>
                  <a:pt x="1249" y="770"/>
                  <a:pt x="1229" y="774"/>
                  <a:pt x="1209" y="778"/>
                </a:cubicBezTo>
                <a:cubicBezTo>
                  <a:pt x="1209" y="778"/>
                  <a:pt x="1209" y="777"/>
                  <a:pt x="1208" y="776"/>
                </a:cubicBezTo>
                <a:cubicBezTo>
                  <a:pt x="1207" y="774"/>
                  <a:pt x="1206" y="771"/>
                  <a:pt x="1205" y="768"/>
                </a:cubicBezTo>
                <a:cubicBezTo>
                  <a:pt x="1205" y="768"/>
                  <a:pt x="1205" y="768"/>
                  <a:pt x="1205" y="767"/>
                </a:cubicBezTo>
                <a:cubicBezTo>
                  <a:pt x="1209" y="758"/>
                  <a:pt x="1218" y="753"/>
                  <a:pt x="1223" y="746"/>
                </a:cubicBezTo>
                <a:cubicBezTo>
                  <a:pt x="1225" y="741"/>
                  <a:pt x="1227" y="736"/>
                  <a:pt x="1229" y="731"/>
                </a:cubicBezTo>
                <a:cubicBezTo>
                  <a:pt x="1229" y="731"/>
                  <a:pt x="1229" y="730"/>
                  <a:pt x="1229" y="730"/>
                </a:cubicBezTo>
                <a:cubicBezTo>
                  <a:pt x="1232" y="730"/>
                  <a:pt x="1235" y="728"/>
                  <a:pt x="1239" y="726"/>
                </a:cubicBezTo>
                <a:cubicBezTo>
                  <a:pt x="1243" y="722"/>
                  <a:pt x="1246" y="717"/>
                  <a:pt x="1246" y="711"/>
                </a:cubicBezTo>
                <a:cubicBezTo>
                  <a:pt x="1247" y="710"/>
                  <a:pt x="1248" y="709"/>
                  <a:pt x="1249" y="709"/>
                </a:cubicBezTo>
                <a:cubicBezTo>
                  <a:pt x="1259" y="706"/>
                  <a:pt x="1265" y="700"/>
                  <a:pt x="1266" y="689"/>
                </a:cubicBezTo>
                <a:cubicBezTo>
                  <a:pt x="1266" y="683"/>
                  <a:pt x="1264" y="677"/>
                  <a:pt x="1260" y="671"/>
                </a:cubicBezTo>
                <a:cubicBezTo>
                  <a:pt x="1260" y="671"/>
                  <a:pt x="1260" y="671"/>
                  <a:pt x="1260" y="670"/>
                </a:cubicBezTo>
                <a:cubicBezTo>
                  <a:pt x="1260" y="668"/>
                  <a:pt x="1259" y="665"/>
                  <a:pt x="1258" y="663"/>
                </a:cubicBezTo>
                <a:cubicBezTo>
                  <a:pt x="1254" y="652"/>
                  <a:pt x="1243" y="646"/>
                  <a:pt x="1232" y="648"/>
                </a:cubicBezTo>
                <a:cubicBezTo>
                  <a:pt x="1228" y="644"/>
                  <a:pt x="1224" y="641"/>
                  <a:pt x="1218" y="640"/>
                </a:cubicBezTo>
                <a:cubicBezTo>
                  <a:pt x="1209" y="637"/>
                  <a:pt x="1200" y="641"/>
                  <a:pt x="1195" y="648"/>
                </a:cubicBezTo>
                <a:cubicBezTo>
                  <a:pt x="1195" y="648"/>
                  <a:pt x="1195" y="648"/>
                  <a:pt x="1195" y="648"/>
                </a:cubicBezTo>
                <a:cubicBezTo>
                  <a:pt x="1178" y="636"/>
                  <a:pt x="1153" y="644"/>
                  <a:pt x="1148" y="666"/>
                </a:cubicBezTo>
                <a:cubicBezTo>
                  <a:pt x="1147" y="667"/>
                  <a:pt x="1147" y="668"/>
                  <a:pt x="1147" y="669"/>
                </a:cubicBezTo>
                <a:cubicBezTo>
                  <a:pt x="1147" y="669"/>
                  <a:pt x="1147" y="669"/>
                  <a:pt x="1147" y="669"/>
                </a:cubicBezTo>
                <a:cubicBezTo>
                  <a:pt x="1140" y="671"/>
                  <a:pt x="1133" y="677"/>
                  <a:pt x="1133" y="685"/>
                </a:cubicBezTo>
                <a:cubicBezTo>
                  <a:pt x="1133" y="685"/>
                  <a:pt x="1133" y="685"/>
                  <a:pt x="1133" y="686"/>
                </a:cubicBezTo>
                <a:cubicBezTo>
                  <a:pt x="1130" y="695"/>
                  <a:pt x="1131" y="705"/>
                  <a:pt x="1137" y="713"/>
                </a:cubicBezTo>
                <a:cubicBezTo>
                  <a:pt x="1144" y="722"/>
                  <a:pt x="1153" y="726"/>
                  <a:pt x="1163" y="725"/>
                </a:cubicBezTo>
                <a:cubicBezTo>
                  <a:pt x="1164" y="726"/>
                  <a:pt x="1164" y="726"/>
                  <a:pt x="1164" y="726"/>
                </a:cubicBezTo>
                <a:cubicBezTo>
                  <a:pt x="1175" y="739"/>
                  <a:pt x="1185" y="753"/>
                  <a:pt x="1194" y="767"/>
                </a:cubicBezTo>
                <a:cubicBezTo>
                  <a:pt x="1194" y="769"/>
                  <a:pt x="1193" y="771"/>
                  <a:pt x="1192" y="775"/>
                </a:cubicBezTo>
                <a:cubicBezTo>
                  <a:pt x="1191" y="778"/>
                  <a:pt x="1191" y="780"/>
                  <a:pt x="1192" y="782"/>
                </a:cubicBezTo>
                <a:cubicBezTo>
                  <a:pt x="1180" y="785"/>
                  <a:pt x="1168" y="788"/>
                  <a:pt x="1156" y="791"/>
                </a:cubicBezTo>
                <a:cubicBezTo>
                  <a:pt x="1062" y="487"/>
                  <a:pt x="1062" y="487"/>
                  <a:pt x="1062" y="487"/>
                </a:cubicBezTo>
                <a:cubicBezTo>
                  <a:pt x="1005" y="434"/>
                  <a:pt x="1005" y="434"/>
                  <a:pt x="1005" y="434"/>
                </a:cubicBezTo>
                <a:cubicBezTo>
                  <a:pt x="903" y="466"/>
                  <a:pt x="903" y="466"/>
                  <a:pt x="903" y="466"/>
                </a:cubicBezTo>
                <a:cubicBezTo>
                  <a:pt x="887" y="541"/>
                  <a:pt x="887" y="541"/>
                  <a:pt x="887" y="541"/>
                </a:cubicBezTo>
                <a:cubicBezTo>
                  <a:pt x="955" y="760"/>
                  <a:pt x="955" y="760"/>
                  <a:pt x="955" y="760"/>
                </a:cubicBezTo>
                <a:cubicBezTo>
                  <a:pt x="752" y="368"/>
                  <a:pt x="752" y="368"/>
                  <a:pt x="752" y="368"/>
                </a:cubicBezTo>
                <a:cubicBezTo>
                  <a:pt x="732" y="379"/>
                  <a:pt x="732" y="379"/>
                  <a:pt x="732" y="379"/>
                </a:cubicBezTo>
                <a:cubicBezTo>
                  <a:pt x="712" y="340"/>
                  <a:pt x="712" y="340"/>
                  <a:pt x="712" y="340"/>
                </a:cubicBezTo>
                <a:cubicBezTo>
                  <a:pt x="696" y="348"/>
                  <a:pt x="696" y="348"/>
                  <a:pt x="696" y="348"/>
                </a:cubicBezTo>
                <a:cubicBezTo>
                  <a:pt x="676" y="311"/>
                  <a:pt x="676" y="311"/>
                  <a:pt x="676" y="311"/>
                </a:cubicBezTo>
                <a:cubicBezTo>
                  <a:pt x="569" y="366"/>
                  <a:pt x="569" y="366"/>
                  <a:pt x="569" y="366"/>
                </a:cubicBezTo>
                <a:cubicBezTo>
                  <a:pt x="589" y="403"/>
                  <a:pt x="589" y="403"/>
                  <a:pt x="589" y="403"/>
                </a:cubicBezTo>
                <a:cubicBezTo>
                  <a:pt x="572" y="412"/>
                  <a:pt x="572" y="412"/>
                  <a:pt x="572" y="412"/>
                </a:cubicBezTo>
                <a:cubicBezTo>
                  <a:pt x="593" y="451"/>
                  <a:pt x="593" y="451"/>
                  <a:pt x="593" y="451"/>
                </a:cubicBezTo>
                <a:cubicBezTo>
                  <a:pt x="576" y="459"/>
                  <a:pt x="576" y="459"/>
                  <a:pt x="576" y="459"/>
                </a:cubicBezTo>
                <a:cubicBezTo>
                  <a:pt x="753" y="801"/>
                  <a:pt x="753" y="801"/>
                  <a:pt x="753" y="801"/>
                </a:cubicBezTo>
                <a:cubicBezTo>
                  <a:pt x="748" y="798"/>
                  <a:pt x="742" y="796"/>
                  <a:pt x="736" y="795"/>
                </a:cubicBezTo>
                <a:cubicBezTo>
                  <a:pt x="736" y="795"/>
                  <a:pt x="736" y="795"/>
                  <a:pt x="736" y="794"/>
                </a:cubicBezTo>
                <a:cubicBezTo>
                  <a:pt x="732" y="792"/>
                  <a:pt x="728" y="790"/>
                  <a:pt x="724" y="789"/>
                </a:cubicBezTo>
                <a:cubicBezTo>
                  <a:pt x="706" y="781"/>
                  <a:pt x="686" y="788"/>
                  <a:pt x="677" y="803"/>
                </a:cubicBezTo>
                <a:cubicBezTo>
                  <a:pt x="668" y="803"/>
                  <a:pt x="659" y="805"/>
                  <a:pt x="651" y="810"/>
                </a:cubicBezTo>
                <a:cubicBezTo>
                  <a:pt x="638" y="818"/>
                  <a:pt x="632" y="833"/>
                  <a:pt x="634" y="847"/>
                </a:cubicBezTo>
                <a:cubicBezTo>
                  <a:pt x="634" y="847"/>
                  <a:pt x="634" y="847"/>
                  <a:pt x="634" y="847"/>
                </a:cubicBezTo>
                <a:cubicBezTo>
                  <a:pt x="601" y="854"/>
                  <a:pt x="582" y="892"/>
                  <a:pt x="602" y="923"/>
                </a:cubicBezTo>
                <a:cubicBezTo>
                  <a:pt x="603" y="925"/>
                  <a:pt x="604" y="927"/>
                  <a:pt x="605" y="928"/>
                </a:cubicBezTo>
                <a:cubicBezTo>
                  <a:pt x="605" y="928"/>
                  <a:pt x="605" y="928"/>
                  <a:pt x="605" y="928"/>
                </a:cubicBezTo>
                <a:cubicBezTo>
                  <a:pt x="600" y="939"/>
                  <a:pt x="600" y="954"/>
                  <a:pt x="608" y="962"/>
                </a:cubicBezTo>
                <a:cubicBezTo>
                  <a:pt x="609" y="963"/>
                  <a:pt x="609" y="963"/>
                  <a:pt x="610" y="964"/>
                </a:cubicBezTo>
                <a:cubicBezTo>
                  <a:pt x="611" y="966"/>
                  <a:pt x="613" y="968"/>
                  <a:pt x="614" y="971"/>
                </a:cubicBezTo>
                <a:cubicBezTo>
                  <a:pt x="613" y="974"/>
                  <a:pt x="613" y="978"/>
                  <a:pt x="614" y="981"/>
                </a:cubicBezTo>
                <a:cubicBezTo>
                  <a:pt x="614" y="981"/>
                  <a:pt x="614" y="981"/>
                  <a:pt x="614" y="981"/>
                </a:cubicBezTo>
                <a:cubicBezTo>
                  <a:pt x="596" y="986"/>
                  <a:pt x="588" y="1006"/>
                  <a:pt x="599" y="1022"/>
                </a:cubicBezTo>
                <a:cubicBezTo>
                  <a:pt x="600" y="1023"/>
                  <a:pt x="600" y="1024"/>
                  <a:pt x="601" y="1025"/>
                </a:cubicBezTo>
                <a:cubicBezTo>
                  <a:pt x="601" y="1025"/>
                  <a:pt x="601" y="1025"/>
                  <a:pt x="601" y="1025"/>
                </a:cubicBezTo>
                <a:cubicBezTo>
                  <a:pt x="598" y="1031"/>
                  <a:pt x="599" y="1038"/>
                  <a:pt x="603" y="1042"/>
                </a:cubicBezTo>
                <a:cubicBezTo>
                  <a:pt x="604" y="1043"/>
                  <a:pt x="604" y="1043"/>
                  <a:pt x="604" y="1043"/>
                </a:cubicBezTo>
                <a:cubicBezTo>
                  <a:pt x="609" y="1051"/>
                  <a:pt x="616" y="1055"/>
                  <a:pt x="625" y="1056"/>
                </a:cubicBezTo>
                <a:cubicBezTo>
                  <a:pt x="634" y="1056"/>
                  <a:pt x="642" y="1053"/>
                  <a:pt x="648" y="1045"/>
                </a:cubicBezTo>
                <a:cubicBezTo>
                  <a:pt x="648" y="1045"/>
                  <a:pt x="648" y="1045"/>
                  <a:pt x="648" y="1045"/>
                </a:cubicBezTo>
                <a:cubicBezTo>
                  <a:pt x="663" y="1045"/>
                  <a:pt x="677" y="1046"/>
                  <a:pt x="692" y="1048"/>
                </a:cubicBezTo>
                <a:cubicBezTo>
                  <a:pt x="693" y="1049"/>
                  <a:pt x="695" y="1051"/>
                  <a:pt x="696" y="1054"/>
                </a:cubicBezTo>
                <a:cubicBezTo>
                  <a:pt x="696" y="1054"/>
                  <a:pt x="696" y="1054"/>
                  <a:pt x="697" y="1054"/>
                </a:cubicBezTo>
                <a:cubicBezTo>
                  <a:pt x="670" y="1079"/>
                  <a:pt x="646" y="1106"/>
                  <a:pt x="622" y="1133"/>
                </a:cubicBezTo>
                <a:cubicBezTo>
                  <a:pt x="621" y="1127"/>
                  <a:pt x="618" y="1122"/>
                  <a:pt x="613" y="1118"/>
                </a:cubicBezTo>
                <a:cubicBezTo>
                  <a:pt x="602" y="1110"/>
                  <a:pt x="586" y="1113"/>
                  <a:pt x="578" y="1124"/>
                </a:cubicBezTo>
                <a:cubicBezTo>
                  <a:pt x="570" y="1136"/>
                  <a:pt x="572" y="1151"/>
                  <a:pt x="583" y="1159"/>
                </a:cubicBezTo>
                <a:cubicBezTo>
                  <a:pt x="587" y="1162"/>
                  <a:pt x="592" y="1164"/>
                  <a:pt x="597" y="1163"/>
                </a:cubicBezTo>
                <a:cubicBezTo>
                  <a:pt x="596" y="1164"/>
                  <a:pt x="596" y="1165"/>
                  <a:pt x="595" y="1166"/>
                </a:cubicBezTo>
                <a:cubicBezTo>
                  <a:pt x="578" y="1188"/>
                  <a:pt x="562" y="1209"/>
                  <a:pt x="546" y="1232"/>
                </a:cubicBezTo>
                <a:cubicBezTo>
                  <a:pt x="545" y="1228"/>
                  <a:pt x="542" y="1224"/>
                  <a:pt x="538" y="1221"/>
                </a:cubicBezTo>
                <a:cubicBezTo>
                  <a:pt x="527" y="1213"/>
                  <a:pt x="512" y="1216"/>
                  <a:pt x="504" y="1228"/>
                </a:cubicBezTo>
                <a:cubicBezTo>
                  <a:pt x="496" y="1239"/>
                  <a:pt x="498" y="1255"/>
                  <a:pt x="509" y="1262"/>
                </a:cubicBezTo>
                <a:cubicBezTo>
                  <a:pt x="513" y="1266"/>
                  <a:pt x="518" y="1267"/>
                  <a:pt x="523" y="1267"/>
                </a:cubicBezTo>
                <a:cubicBezTo>
                  <a:pt x="511" y="1286"/>
                  <a:pt x="500" y="1306"/>
                  <a:pt x="489" y="1326"/>
                </a:cubicBezTo>
                <a:cubicBezTo>
                  <a:pt x="488" y="1326"/>
                  <a:pt x="488" y="1325"/>
                  <a:pt x="488" y="1325"/>
                </a:cubicBezTo>
                <a:cubicBezTo>
                  <a:pt x="485" y="1325"/>
                  <a:pt x="482" y="1324"/>
                  <a:pt x="479" y="1323"/>
                </a:cubicBezTo>
                <a:cubicBezTo>
                  <a:pt x="479" y="1323"/>
                  <a:pt x="479" y="1323"/>
                  <a:pt x="478" y="1322"/>
                </a:cubicBezTo>
                <a:cubicBezTo>
                  <a:pt x="474" y="1314"/>
                  <a:pt x="475" y="1304"/>
                  <a:pt x="472" y="1296"/>
                </a:cubicBezTo>
                <a:cubicBezTo>
                  <a:pt x="470" y="1290"/>
                  <a:pt x="467" y="1286"/>
                  <a:pt x="463" y="1282"/>
                </a:cubicBezTo>
                <a:cubicBezTo>
                  <a:pt x="463" y="1282"/>
                  <a:pt x="463" y="1281"/>
                  <a:pt x="463" y="1281"/>
                </a:cubicBezTo>
                <a:cubicBezTo>
                  <a:pt x="464" y="1278"/>
                  <a:pt x="465" y="1275"/>
                  <a:pt x="465" y="1271"/>
                </a:cubicBezTo>
                <a:cubicBezTo>
                  <a:pt x="466" y="1265"/>
                  <a:pt x="463" y="1260"/>
                  <a:pt x="458" y="1256"/>
                </a:cubicBezTo>
                <a:cubicBezTo>
                  <a:pt x="457" y="1254"/>
                  <a:pt x="457" y="1253"/>
                  <a:pt x="458" y="1252"/>
                </a:cubicBezTo>
                <a:cubicBezTo>
                  <a:pt x="462" y="1243"/>
                  <a:pt x="460" y="1234"/>
                  <a:pt x="453" y="1227"/>
                </a:cubicBezTo>
                <a:cubicBezTo>
                  <a:pt x="447" y="1223"/>
                  <a:pt x="441" y="1221"/>
                  <a:pt x="435" y="1220"/>
                </a:cubicBezTo>
                <a:cubicBezTo>
                  <a:pt x="434" y="1220"/>
                  <a:pt x="434" y="1220"/>
                  <a:pt x="434" y="1220"/>
                </a:cubicBezTo>
                <a:cubicBezTo>
                  <a:pt x="432" y="1219"/>
                  <a:pt x="429" y="1218"/>
                  <a:pt x="426" y="1218"/>
                </a:cubicBezTo>
                <a:cubicBezTo>
                  <a:pt x="415" y="1214"/>
                  <a:pt x="404" y="1220"/>
                  <a:pt x="399" y="1230"/>
                </a:cubicBezTo>
                <a:cubicBezTo>
                  <a:pt x="394" y="1230"/>
                  <a:pt x="389" y="1232"/>
                  <a:pt x="384" y="1236"/>
                </a:cubicBezTo>
                <a:cubicBezTo>
                  <a:pt x="377" y="1241"/>
                  <a:pt x="374" y="1251"/>
                  <a:pt x="377" y="1259"/>
                </a:cubicBezTo>
                <a:cubicBezTo>
                  <a:pt x="377" y="1259"/>
                  <a:pt x="377" y="1259"/>
                  <a:pt x="377" y="1259"/>
                </a:cubicBezTo>
                <a:cubicBezTo>
                  <a:pt x="357" y="1266"/>
                  <a:pt x="349" y="1290"/>
                  <a:pt x="363" y="1307"/>
                </a:cubicBezTo>
                <a:cubicBezTo>
                  <a:pt x="363" y="1308"/>
                  <a:pt x="364" y="1309"/>
                  <a:pt x="365" y="1310"/>
                </a:cubicBezTo>
                <a:cubicBezTo>
                  <a:pt x="365" y="1310"/>
                  <a:pt x="365" y="1310"/>
                  <a:pt x="365" y="1310"/>
                </a:cubicBezTo>
                <a:cubicBezTo>
                  <a:pt x="364" y="1313"/>
                  <a:pt x="363" y="1315"/>
                  <a:pt x="363" y="1318"/>
                </a:cubicBezTo>
                <a:cubicBezTo>
                  <a:pt x="204" y="1259"/>
                  <a:pt x="204" y="1259"/>
                  <a:pt x="204" y="1259"/>
                </a:cubicBezTo>
                <a:cubicBezTo>
                  <a:pt x="195" y="1284"/>
                  <a:pt x="195" y="1284"/>
                  <a:pt x="195" y="1284"/>
                </a:cubicBezTo>
                <a:cubicBezTo>
                  <a:pt x="161" y="1272"/>
                  <a:pt x="161" y="1272"/>
                  <a:pt x="161" y="1272"/>
                </a:cubicBezTo>
                <a:cubicBezTo>
                  <a:pt x="155" y="1287"/>
                  <a:pt x="155" y="1287"/>
                  <a:pt x="155" y="1287"/>
                </a:cubicBezTo>
                <a:cubicBezTo>
                  <a:pt x="125" y="1276"/>
                  <a:pt x="125" y="1276"/>
                  <a:pt x="125" y="1276"/>
                </a:cubicBezTo>
                <a:cubicBezTo>
                  <a:pt x="88" y="1376"/>
                  <a:pt x="88" y="1376"/>
                  <a:pt x="88" y="1376"/>
                </a:cubicBezTo>
                <a:cubicBezTo>
                  <a:pt x="118" y="1387"/>
                  <a:pt x="118" y="1387"/>
                  <a:pt x="118" y="1387"/>
                </a:cubicBezTo>
                <a:cubicBezTo>
                  <a:pt x="112" y="1403"/>
                  <a:pt x="112" y="1403"/>
                  <a:pt x="112" y="1403"/>
                </a:cubicBezTo>
                <a:cubicBezTo>
                  <a:pt x="147" y="1415"/>
                  <a:pt x="147" y="1415"/>
                  <a:pt x="147" y="1415"/>
                </a:cubicBezTo>
                <a:cubicBezTo>
                  <a:pt x="141" y="1431"/>
                  <a:pt x="141" y="1431"/>
                  <a:pt x="141" y="1431"/>
                </a:cubicBezTo>
                <a:cubicBezTo>
                  <a:pt x="351" y="1508"/>
                  <a:pt x="351" y="1508"/>
                  <a:pt x="351" y="1508"/>
                </a:cubicBezTo>
                <a:cubicBezTo>
                  <a:pt x="37" y="1445"/>
                  <a:pt x="37" y="1445"/>
                  <a:pt x="37" y="1445"/>
                </a:cubicBezTo>
                <a:cubicBezTo>
                  <a:pt x="0" y="1636"/>
                  <a:pt x="0" y="1636"/>
                  <a:pt x="0" y="1636"/>
                </a:cubicBezTo>
                <a:cubicBezTo>
                  <a:pt x="289" y="1694"/>
                  <a:pt x="289" y="1694"/>
                  <a:pt x="289" y="1694"/>
                </a:cubicBezTo>
                <a:cubicBezTo>
                  <a:pt x="288" y="1695"/>
                  <a:pt x="286" y="1695"/>
                  <a:pt x="285" y="1695"/>
                </a:cubicBezTo>
                <a:cubicBezTo>
                  <a:pt x="285" y="1695"/>
                  <a:pt x="285" y="1695"/>
                  <a:pt x="285" y="1695"/>
                </a:cubicBezTo>
                <a:cubicBezTo>
                  <a:pt x="282" y="1695"/>
                  <a:pt x="279" y="1695"/>
                  <a:pt x="277" y="1696"/>
                </a:cubicBezTo>
                <a:cubicBezTo>
                  <a:pt x="265" y="1697"/>
                  <a:pt x="256" y="1706"/>
                  <a:pt x="256" y="1717"/>
                </a:cubicBezTo>
                <a:cubicBezTo>
                  <a:pt x="251" y="1720"/>
                  <a:pt x="247" y="1723"/>
                  <a:pt x="244" y="1728"/>
                </a:cubicBezTo>
                <a:cubicBezTo>
                  <a:pt x="239" y="1736"/>
                  <a:pt x="241" y="1746"/>
                  <a:pt x="246" y="1753"/>
                </a:cubicBezTo>
                <a:cubicBezTo>
                  <a:pt x="246" y="1753"/>
                  <a:pt x="246" y="1753"/>
                  <a:pt x="246" y="1753"/>
                </a:cubicBezTo>
                <a:cubicBezTo>
                  <a:pt x="230" y="1766"/>
                  <a:pt x="231" y="1792"/>
                  <a:pt x="251" y="1803"/>
                </a:cubicBezTo>
                <a:cubicBezTo>
                  <a:pt x="252" y="1803"/>
                  <a:pt x="253" y="1804"/>
                  <a:pt x="254" y="1805"/>
                </a:cubicBezTo>
                <a:cubicBezTo>
                  <a:pt x="254" y="1805"/>
                  <a:pt x="254" y="1805"/>
                  <a:pt x="254" y="1805"/>
                </a:cubicBezTo>
                <a:cubicBezTo>
                  <a:pt x="254" y="1812"/>
                  <a:pt x="259" y="1820"/>
                  <a:pt x="265" y="1822"/>
                </a:cubicBezTo>
                <a:cubicBezTo>
                  <a:pt x="266" y="1822"/>
                  <a:pt x="266" y="1822"/>
                  <a:pt x="267" y="1822"/>
                </a:cubicBezTo>
                <a:cubicBezTo>
                  <a:pt x="275" y="1828"/>
                  <a:pt x="284" y="1829"/>
                  <a:pt x="294" y="1825"/>
                </a:cubicBezTo>
                <a:cubicBezTo>
                  <a:pt x="305" y="1821"/>
                  <a:pt x="311" y="1814"/>
                  <a:pt x="313" y="1803"/>
                </a:cubicBezTo>
                <a:cubicBezTo>
                  <a:pt x="313" y="1803"/>
                  <a:pt x="313" y="1803"/>
                  <a:pt x="314" y="1803"/>
                </a:cubicBezTo>
                <a:cubicBezTo>
                  <a:pt x="328" y="1796"/>
                  <a:pt x="343" y="1790"/>
                  <a:pt x="358" y="1785"/>
                </a:cubicBezTo>
                <a:cubicBezTo>
                  <a:pt x="356" y="1805"/>
                  <a:pt x="356" y="1826"/>
                  <a:pt x="356" y="1847"/>
                </a:cubicBezTo>
                <a:cubicBezTo>
                  <a:pt x="356" y="1862"/>
                  <a:pt x="356" y="1878"/>
                  <a:pt x="357" y="1893"/>
                </a:cubicBezTo>
                <a:cubicBezTo>
                  <a:pt x="352" y="1890"/>
                  <a:pt x="346" y="1888"/>
                  <a:pt x="341" y="1889"/>
                </a:cubicBezTo>
                <a:cubicBezTo>
                  <a:pt x="327" y="1891"/>
                  <a:pt x="318" y="1904"/>
                  <a:pt x="320" y="1917"/>
                </a:cubicBezTo>
                <a:cubicBezTo>
                  <a:pt x="322" y="1931"/>
                  <a:pt x="334" y="1941"/>
                  <a:pt x="347" y="1939"/>
                </a:cubicBezTo>
                <a:cubicBezTo>
                  <a:pt x="352" y="1939"/>
                  <a:pt x="356" y="1937"/>
                  <a:pt x="359" y="1934"/>
                </a:cubicBezTo>
                <a:cubicBezTo>
                  <a:pt x="359" y="1936"/>
                  <a:pt x="360" y="1938"/>
                  <a:pt x="360" y="1939"/>
                </a:cubicBezTo>
                <a:cubicBezTo>
                  <a:pt x="356" y="1942"/>
                  <a:pt x="352" y="1943"/>
                  <a:pt x="348" y="1944"/>
                </a:cubicBezTo>
                <a:cubicBezTo>
                  <a:pt x="332" y="1946"/>
                  <a:pt x="318" y="1934"/>
                  <a:pt x="316" y="1918"/>
                </a:cubicBezTo>
                <a:cubicBezTo>
                  <a:pt x="314" y="1902"/>
                  <a:pt x="324" y="1887"/>
                  <a:pt x="340" y="1885"/>
                </a:cubicBezTo>
                <a:cubicBezTo>
                  <a:pt x="345" y="1884"/>
                  <a:pt x="349" y="1885"/>
                  <a:pt x="353" y="1886"/>
                </a:cubicBezTo>
                <a:cubicBezTo>
                  <a:pt x="349" y="1856"/>
                  <a:pt x="349" y="1856"/>
                  <a:pt x="349" y="1856"/>
                </a:cubicBezTo>
                <a:cubicBezTo>
                  <a:pt x="320" y="1859"/>
                  <a:pt x="285" y="1873"/>
                  <a:pt x="290" y="1909"/>
                </a:cubicBezTo>
                <a:cubicBezTo>
                  <a:pt x="228" y="1947"/>
                  <a:pt x="236" y="2038"/>
                  <a:pt x="306" y="2057"/>
                </a:cubicBezTo>
                <a:cubicBezTo>
                  <a:pt x="311" y="2066"/>
                  <a:pt x="317" y="2072"/>
                  <a:pt x="325" y="2076"/>
                </a:cubicBezTo>
                <a:cubicBezTo>
                  <a:pt x="323" y="2076"/>
                  <a:pt x="322" y="2076"/>
                  <a:pt x="320" y="2076"/>
                </a:cubicBezTo>
                <a:cubicBezTo>
                  <a:pt x="314" y="2076"/>
                  <a:pt x="310" y="2079"/>
                  <a:pt x="306" y="2083"/>
                </a:cubicBezTo>
                <a:cubicBezTo>
                  <a:pt x="306" y="2083"/>
                  <a:pt x="306" y="2083"/>
                  <a:pt x="306" y="2083"/>
                </a:cubicBezTo>
                <a:cubicBezTo>
                  <a:pt x="304" y="2083"/>
                  <a:pt x="302" y="2084"/>
                  <a:pt x="300" y="2086"/>
                </a:cubicBezTo>
                <a:cubicBezTo>
                  <a:pt x="292" y="2090"/>
                  <a:pt x="289" y="2100"/>
                  <a:pt x="292" y="2108"/>
                </a:cubicBezTo>
                <a:cubicBezTo>
                  <a:pt x="290" y="2111"/>
                  <a:pt x="288" y="2115"/>
                  <a:pt x="288" y="2120"/>
                </a:cubicBezTo>
                <a:cubicBezTo>
                  <a:pt x="287" y="2127"/>
                  <a:pt x="291" y="2134"/>
                  <a:pt x="297" y="2137"/>
                </a:cubicBezTo>
                <a:cubicBezTo>
                  <a:pt x="297" y="2137"/>
                  <a:pt x="297" y="2137"/>
                  <a:pt x="297" y="2137"/>
                </a:cubicBezTo>
                <a:cubicBezTo>
                  <a:pt x="294" y="2143"/>
                  <a:pt x="294" y="2150"/>
                  <a:pt x="297" y="2156"/>
                </a:cubicBezTo>
                <a:cubicBezTo>
                  <a:pt x="294" y="2156"/>
                  <a:pt x="291" y="2157"/>
                  <a:pt x="289" y="2158"/>
                </a:cubicBezTo>
                <a:cubicBezTo>
                  <a:pt x="286" y="2158"/>
                  <a:pt x="285" y="2157"/>
                  <a:pt x="284" y="2155"/>
                </a:cubicBezTo>
                <a:cubicBezTo>
                  <a:pt x="276" y="2143"/>
                  <a:pt x="264" y="2139"/>
                  <a:pt x="250" y="2143"/>
                </a:cubicBezTo>
                <a:cubicBezTo>
                  <a:pt x="241" y="2146"/>
                  <a:pt x="234" y="2153"/>
                  <a:pt x="229" y="2160"/>
                </a:cubicBezTo>
                <a:cubicBezTo>
                  <a:pt x="229" y="2160"/>
                  <a:pt x="228" y="2160"/>
                  <a:pt x="228" y="2160"/>
                </a:cubicBezTo>
                <a:cubicBezTo>
                  <a:pt x="225" y="2163"/>
                  <a:pt x="222" y="2165"/>
                  <a:pt x="220" y="2168"/>
                </a:cubicBezTo>
                <a:cubicBezTo>
                  <a:pt x="207" y="2179"/>
                  <a:pt x="205" y="2196"/>
                  <a:pt x="214" y="2209"/>
                </a:cubicBezTo>
                <a:cubicBezTo>
                  <a:pt x="211" y="2216"/>
                  <a:pt x="209" y="2224"/>
                  <a:pt x="210" y="2232"/>
                </a:cubicBezTo>
                <a:cubicBezTo>
                  <a:pt x="212" y="2245"/>
                  <a:pt x="221" y="2255"/>
                  <a:pt x="233" y="2258"/>
                </a:cubicBezTo>
                <a:cubicBezTo>
                  <a:pt x="233" y="2258"/>
                  <a:pt x="233" y="2258"/>
                  <a:pt x="233" y="2258"/>
                </a:cubicBezTo>
                <a:cubicBezTo>
                  <a:pt x="226" y="2287"/>
                  <a:pt x="249" y="2314"/>
                  <a:pt x="281" y="2310"/>
                </a:cubicBezTo>
                <a:cubicBezTo>
                  <a:pt x="282" y="2310"/>
                  <a:pt x="284" y="2310"/>
                  <a:pt x="285" y="2310"/>
                </a:cubicBezTo>
                <a:cubicBezTo>
                  <a:pt x="285" y="2310"/>
                  <a:pt x="285" y="2310"/>
                  <a:pt x="285" y="2310"/>
                </a:cubicBezTo>
                <a:cubicBezTo>
                  <a:pt x="286" y="2310"/>
                  <a:pt x="286" y="2310"/>
                  <a:pt x="286" y="2311"/>
                </a:cubicBezTo>
                <a:cubicBezTo>
                  <a:pt x="248" y="2330"/>
                  <a:pt x="248" y="2330"/>
                  <a:pt x="248" y="2330"/>
                </a:cubicBezTo>
                <a:cubicBezTo>
                  <a:pt x="181" y="2469"/>
                  <a:pt x="181" y="2469"/>
                  <a:pt x="181" y="2469"/>
                </a:cubicBezTo>
                <a:cubicBezTo>
                  <a:pt x="333" y="2493"/>
                  <a:pt x="333" y="2493"/>
                  <a:pt x="333" y="2493"/>
                </a:cubicBezTo>
                <a:cubicBezTo>
                  <a:pt x="412" y="2452"/>
                  <a:pt x="412" y="2452"/>
                  <a:pt x="412" y="2452"/>
                </a:cubicBezTo>
                <a:cubicBezTo>
                  <a:pt x="285" y="2549"/>
                  <a:pt x="285" y="2549"/>
                  <a:pt x="285" y="2549"/>
                </a:cubicBezTo>
                <a:cubicBezTo>
                  <a:pt x="309" y="2580"/>
                  <a:pt x="309" y="2580"/>
                  <a:pt x="309" y="2580"/>
                </a:cubicBezTo>
                <a:cubicBezTo>
                  <a:pt x="280" y="2602"/>
                  <a:pt x="280" y="2602"/>
                  <a:pt x="280" y="2602"/>
                </a:cubicBezTo>
                <a:cubicBezTo>
                  <a:pt x="294" y="2621"/>
                  <a:pt x="294" y="2621"/>
                  <a:pt x="294" y="2621"/>
                </a:cubicBezTo>
                <a:cubicBezTo>
                  <a:pt x="269" y="2640"/>
                  <a:pt x="269" y="2640"/>
                  <a:pt x="269" y="2640"/>
                </a:cubicBezTo>
                <a:cubicBezTo>
                  <a:pt x="364" y="2764"/>
                  <a:pt x="364" y="2764"/>
                  <a:pt x="364" y="2764"/>
                </a:cubicBezTo>
                <a:cubicBezTo>
                  <a:pt x="389" y="2744"/>
                  <a:pt x="389" y="2744"/>
                  <a:pt x="389" y="2744"/>
                </a:cubicBezTo>
                <a:cubicBezTo>
                  <a:pt x="404" y="2764"/>
                  <a:pt x="404" y="2764"/>
                  <a:pt x="404" y="2764"/>
                </a:cubicBezTo>
                <a:cubicBezTo>
                  <a:pt x="433" y="2742"/>
                  <a:pt x="433" y="2742"/>
                  <a:pt x="433" y="2742"/>
                </a:cubicBezTo>
                <a:cubicBezTo>
                  <a:pt x="448" y="2761"/>
                  <a:pt x="448" y="2761"/>
                  <a:pt x="448" y="2761"/>
                </a:cubicBezTo>
                <a:cubicBezTo>
                  <a:pt x="584" y="2656"/>
                  <a:pt x="584" y="2656"/>
                  <a:pt x="584" y="2656"/>
                </a:cubicBezTo>
                <a:cubicBezTo>
                  <a:pt x="263" y="2988"/>
                  <a:pt x="263" y="2988"/>
                  <a:pt x="263" y="2988"/>
                </a:cubicBezTo>
                <a:cubicBezTo>
                  <a:pt x="395" y="3115"/>
                  <a:pt x="395" y="3115"/>
                  <a:pt x="395" y="3115"/>
                </a:cubicBezTo>
                <a:cubicBezTo>
                  <a:pt x="785" y="2712"/>
                  <a:pt x="785" y="2712"/>
                  <a:pt x="785" y="2712"/>
                </a:cubicBezTo>
                <a:cubicBezTo>
                  <a:pt x="808" y="2730"/>
                  <a:pt x="833" y="2748"/>
                  <a:pt x="859" y="2764"/>
                </a:cubicBezTo>
                <a:cubicBezTo>
                  <a:pt x="858" y="2764"/>
                  <a:pt x="858" y="2765"/>
                  <a:pt x="858" y="2765"/>
                </a:cubicBezTo>
                <a:cubicBezTo>
                  <a:pt x="856" y="2769"/>
                  <a:pt x="855" y="2773"/>
                  <a:pt x="853" y="2776"/>
                </a:cubicBezTo>
                <a:cubicBezTo>
                  <a:pt x="853" y="2777"/>
                  <a:pt x="852" y="2777"/>
                  <a:pt x="851" y="2778"/>
                </a:cubicBezTo>
                <a:cubicBezTo>
                  <a:pt x="839" y="2783"/>
                  <a:pt x="825" y="2779"/>
                  <a:pt x="813" y="2782"/>
                </a:cubicBezTo>
                <a:cubicBezTo>
                  <a:pt x="806" y="2783"/>
                  <a:pt x="799" y="2787"/>
                  <a:pt x="792" y="2791"/>
                </a:cubicBezTo>
                <a:cubicBezTo>
                  <a:pt x="792" y="2791"/>
                  <a:pt x="792" y="2791"/>
                  <a:pt x="791" y="2791"/>
                </a:cubicBezTo>
                <a:cubicBezTo>
                  <a:pt x="788" y="2788"/>
                  <a:pt x="783" y="2786"/>
                  <a:pt x="778" y="2786"/>
                </a:cubicBezTo>
                <a:cubicBezTo>
                  <a:pt x="769" y="2784"/>
                  <a:pt x="761" y="2787"/>
                  <a:pt x="755" y="2793"/>
                </a:cubicBezTo>
                <a:cubicBezTo>
                  <a:pt x="753" y="2793"/>
                  <a:pt x="752" y="2793"/>
                  <a:pt x="750" y="2792"/>
                </a:cubicBezTo>
                <a:cubicBezTo>
                  <a:pt x="737" y="2784"/>
                  <a:pt x="725" y="2785"/>
                  <a:pt x="714" y="2795"/>
                </a:cubicBezTo>
                <a:cubicBezTo>
                  <a:pt x="707" y="2801"/>
                  <a:pt x="703" y="2809"/>
                  <a:pt x="701" y="2819"/>
                </a:cubicBezTo>
                <a:cubicBezTo>
                  <a:pt x="701" y="2819"/>
                  <a:pt x="701" y="2819"/>
                  <a:pt x="701" y="2819"/>
                </a:cubicBezTo>
                <a:cubicBezTo>
                  <a:pt x="699" y="2822"/>
                  <a:pt x="697" y="2826"/>
                  <a:pt x="696" y="2829"/>
                </a:cubicBezTo>
                <a:cubicBezTo>
                  <a:pt x="688" y="2844"/>
                  <a:pt x="694" y="2861"/>
                  <a:pt x="707" y="2870"/>
                </a:cubicBezTo>
                <a:cubicBezTo>
                  <a:pt x="707" y="2877"/>
                  <a:pt x="708" y="2885"/>
                  <a:pt x="712" y="2892"/>
                </a:cubicBezTo>
                <a:cubicBezTo>
                  <a:pt x="719" y="2903"/>
                  <a:pt x="731" y="2908"/>
                  <a:pt x="743" y="2907"/>
                </a:cubicBezTo>
                <a:cubicBezTo>
                  <a:pt x="744" y="2907"/>
                  <a:pt x="744" y="2907"/>
                  <a:pt x="744" y="2907"/>
                </a:cubicBezTo>
                <a:cubicBezTo>
                  <a:pt x="749" y="2936"/>
                  <a:pt x="781" y="2952"/>
                  <a:pt x="808" y="2936"/>
                </a:cubicBezTo>
                <a:cubicBezTo>
                  <a:pt x="809" y="2935"/>
                  <a:pt x="811" y="2935"/>
                  <a:pt x="812" y="2934"/>
                </a:cubicBezTo>
                <a:cubicBezTo>
                  <a:pt x="812" y="2934"/>
                  <a:pt x="812" y="2934"/>
                  <a:pt x="812" y="2934"/>
                </a:cubicBezTo>
                <a:cubicBezTo>
                  <a:pt x="821" y="2938"/>
                  <a:pt x="834" y="2939"/>
                  <a:pt x="841" y="2932"/>
                </a:cubicBezTo>
                <a:cubicBezTo>
                  <a:pt x="842" y="2931"/>
                  <a:pt x="842" y="2931"/>
                  <a:pt x="843" y="2930"/>
                </a:cubicBezTo>
                <a:cubicBezTo>
                  <a:pt x="855" y="2924"/>
                  <a:pt x="863" y="2913"/>
                  <a:pt x="866" y="2899"/>
                </a:cubicBezTo>
                <a:cubicBezTo>
                  <a:pt x="868" y="2883"/>
                  <a:pt x="863" y="2871"/>
                  <a:pt x="852" y="2861"/>
                </a:cubicBezTo>
                <a:cubicBezTo>
                  <a:pt x="852" y="2860"/>
                  <a:pt x="852" y="2860"/>
                  <a:pt x="852" y="2859"/>
                </a:cubicBezTo>
                <a:cubicBezTo>
                  <a:pt x="854" y="2836"/>
                  <a:pt x="857" y="2812"/>
                  <a:pt x="862" y="2789"/>
                </a:cubicBezTo>
                <a:cubicBezTo>
                  <a:pt x="865" y="2787"/>
                  <a:pt x="868" y="2785"/>
                  <a:pt x="872" y="2783"/>
                </a:cubicBezTo>
                <a:cubicBezTo>
                  <a:pt x="876" y="2781"/>
                  <a:pt x="878" y="2779"/>
                  <a:pt x="879" y="2777"/>
                </a:cubicBezTo>
                <a:cubicBezTo>
                  <a:pt x="891" y="2784"/>
                  <a:pt x="903" y="2791"/>
                  <a:pt x="916" y="2798"/>
                </a:cubicBezTo>
                <a:cubicBezTo>
                  <a:pt x="911" y="2800"/>
                  <a:pt x="907" y="2804"/>
                  <a:pt x="905" y="2809"/>
                </a:cubicBezTo>
                <a:cubicBezTo>
                  <a:pt x="899" y="2821"/>
                  <a:pt x="905" y="2836"/>
                  <a:pt x="917" y="2842"/>
                </a:cubicBezTo>
                <a:cubicBezTo>
                  <a:pt x="930" y="2848"/>
                  <a:pt x="945" y="2843"/>
                  <a:pt x="951" y="2831"/>
                </a:cubicBezTo>
                <a:cubicBezTo>
                  <a:pt x="953" y="2827"/>
                  <a:pt x="953" y="2822"/>
                  <a:pt x="953" y="2818"/>
                </a:cubicBezTo>
                <a:cubicBezTo>
                  <a:pt x="954" y="2819"/>
                  <a:pt x="956" y="2819"/>
                  <a:pt x="958" y="2820"/>
                </a:cubicBezTo>
                <a:cubicBezTo>
                  <a:pt x="958" y="2824"/>
                  <a:pt x="957" y="2829"/>
                  <a:pt x="955" y="2833"/>
                </a:cubicBezTo>
                <a:cubicBezTo>
                  <a:pt x="948" y="2847"/>
                  <a:pt x="931" y="2853"/>
                  <a:pt x="916" y="2846"/>
                </a:cubicBezTo>
                <a:cubicBezTo>
                  <a:pt x="902" y="2839"/>
                  <a:pt x="895" y="2823"/>
                  <a:pt x="900" y="2809"/>
                </a:cubicBezTo>
                <a:cubicBezTo>
                  <a:pt x="900" y="2809"/>
                  <a:pt x="901" y="2808"/>
                  <a:pt x="901" y="2807"/>
                </a:cubicBezTo>
                <a:cubicBezTo>
                  <a:pt x="901" y="2807"/>
                  <a:pt x="901" y="2807"/>
                  <a:pt x="901" y="2807"/>
                </a:cubicBezTo>
                <a:cubicBezTo>
                  <a:pt x="903" y="2803"/>
                  <a:pt x="906" y="2800"/>
                  <a:pt x="909" y="2797"/>
                </a:cubicBezTo>
                <a:cubicBezTo>
                  <a:pt x="895" y="2790"/>
                  <a:pt x="895" y="2790"/>
                  <a:pt x="895" y="2790"/>
                </a:cubicBezTo>
                <a:cubicBezTo>
                  <a:pt x="894" y="2791"/>
                  <a:pt x="894" y="2792"/>
                  <a:pt x="893" y="2793"/>
                </a:cubicBezTo>
                <a:cubicBezTo>
                  <a:pt x="888" y="2791"/>
                  <a:pt x="886" y="2795"/>
                  <a:pt x="882" y="2801"/>
                </a:cubicBezTo>
                <a:cubicBezTo>
                  <a:pt x="879" y="2809"/>
                  <a:pt x="885" y="2812"/>
                  <a:pt x="885" y="2812"/>
                </a:cubicBezTo>
                <a:cubicBezTo>
                  <a:pt x="885" y="2812"/>
                  <a:pt x="885" y="2812"/>
                  <a:pt x="885" y="2812"/>
                </a:cubicBezTo>
                <a:cubicBezTo>
                  <a:pt x="880" y="2831"/>
                  <a:pt x="881" y="2851"/>
                  <a:pt x="895" y="2866"/>
                </a:cubicBezTo>
                <a:cubicBezTo>
                  <a:pt x="892" y="2939"/>
                  <a:pt x="976" y="2975"/>
                  <a:pt x="1031" y="2928"/>
                </a:cubicBezTo>
                <a:cubicBezTo>
                  <a:pt x="1064" y="2944"/>
                  <a:pt x="1088" y="2915"/>
                  <a:pt x="1100" y="2888"/>
                </a:cubicBezTo>
                <a:cubicBezTo>
                  <a:pt x="1072" y="2875"/>
                  <a:pt x="1072" y="2875"/>
                  <a:pt x="1072" y="2875"/>
                </a:cubicBezTo>
                <a:cubicBezTo>
                  <a:pt x="1073" y="2879"/>
                  <a:pt x="1072" y="2884"/>
                  <a:pt x="1070" y="2888"/>
                </a:cubicBezTo>
                <a:cubicBezTo>
                  <a:pt x="1063" y="2902"/>
                  <a:pt x="1045" y="2908"/>
                  <a:pt x="1031" y="2901"/>
                </a:cubicBezTo>
                <a:cubicBezTo>
                  <a:pt x="1016" y="2893"/>
                  <a:pt x="1009" y="2876"/>
                  <a:pt x="1016" y="2862"/>
                </a:cubicBezTo>
                <a:cubicBezTo>
                  <a:pt x="1018" y="2858"/>
                  <a:pt x="1021" y="2855"/>
                  <a:pt x="1024" y="2852"/>
                </a:cubicBezTo>
                <a:cubicBezTo>
                  <a:pt x="992" y="2837"/>
                  <a:pt x="992" y="2837"/>
                  <a:pt x="992" y="2837"/>
                </a:cubicBezTo>
                <a:cubicBezTo>
                  <a:pt x="1004" y="2842"/>
                  <a:pt x="1017" y="2848"/>
                  <a:pt x="1030" y="2853"/>
                </a:cubicBezTo>
                <a:cubicBezTo>
                  <a:pt x="1026" y="2856"/>
                  <a:pt x="1022" y="2859"/>
                  <a:pt x="1020" y="2864"/>
                </a:cubicBezTo>
                <a:cubicBezTo>
                  <a:pt x="1014" y="2876"/>
                  <a:pt x="1020" y="2891"/>
                  <a:pt x="1032" y="2897"/>
                </a:cubicBezTo>
                <a:cubicBezTo>
                  <a:pt x="1045" y="2903"/>
                  <a:pt x="1060" y="2898"/>
                  <a:pt x="1066" y="2886"/>
                </a:cubicBezTo>
                <a:cubicBezTo>
                  <a:pt x="1069" y="2880"/>
                  <a:pt x="1069" y="2873"/>
                  <a:pt x="1066" y="2867"/>
                </a:cubicBezTo>
                <a:cubicBezTo>
                  <a:pt x="1094" y="2877"/>
                  <a:pt x="1121" y="2886"/>
                  <a:pt x="1150" y="2894"/>
                </a:cubicBezTo>
                <a:cubicBezTo>
                  <a:pt x="1071" y="3422"/>
                  <a:pt x="1071" y="3422"/>
                  <a:pt x="1071" y="3422"/>
                </a:cubicBezTo>
                <a:cubicBezTo>
                  <a:pt x="1111" y="3428"/>
                  <a:pt x="1111" y="3428"/>
                  <a:pt x="1111" y="3428"/>
                </a:cubicBezTo>
                <a:cubicBezTo>
                  <a:pt x="1106" y="3462"/>
                  <a:pt x="1106" y="3462"/>
                  <a:pt x="1106" y="3462"/>
                </a:cubicBezTo>
                <a:cubicBezTo>
                  <a:pt x="1150" y="3514"/>
                  <a:pt x="1150" y="3514"/>
                  <a:pt x="1150" y="3514"/>
                </a:cubicBezTo>
                <a:cubicBezTo>
                  <a:pt x="1206" y="3477"/>
                  <a:pt x="1206" y="3477"/>
                  <a:pt x="1206" y="3477"/>
                </a:cubicBezTo>
                <a:cubicBezTo>
                  <a:pt x="1211" y="3443"/>
                  <a:pt x="1211" y="3443"/>
                  <a:pt x="1211" y="3443"/>
                </a:cubicBezTo>
                <a:cubicBezTo>
                  <a:pt x="1251" y="3449"/>
                  <a:pt x="1251" y="3449"/>
                  <a:pt x="1251" y="3449"/>
                </a:cubicBezTo>
                <a:cubicBezTo>
                  <a:pt x="1318" y="3002"/>
                  <a:pt x="1318" y="3002"/>
                  <a:pt x="1318" y="3002"/>
                </a:cubicBezTo>
                <a:cubicBezTo>
                  <a:pt x="1322" y="3686"/>
                  <a:pt x="1322" y="3686"/>
                  <a:pt x="1322" y="3686"/>
                </a:cubicBezTo>
                <a:cubicBezTo>
                  <a:pt x="1628" y="3684"/>
                  <a:pt x="1628" y="3684"/>
                  <a:pt x="1628" y="3684"/>
                </a:cubicBezTo>
                <a:cubicBezTo>
                  <a:pt x="1624" y="2920"/>
                  <a:pt x="1624" y="2920"/>
                  <a:pt x="1624" y="2920"/>
                </a:cubicBezTo>
                <a:cubicBezTo>
                  <a:pt x="1644" y="2916"/>
                  <a:pt x="1665" y="2912"/>
                  <a:pt x="1685" y="2908"/>
                </a:cubicBezTo>
                <a:cubicBezTo>
                  <a:pt x="1685" y="2908"/>
                  <a:pt x="1685" y="2909"/>
                  <a:pt x="1685" y="2909"/>
                </a:cubicBezTo>
                <a:cubicBezTo>
                  <a:pt x="1686" y="2912"/>
                  <a:pt x="1687" y="2915"/>
                  <a:pt x="1688" y="2917"/>
                </a:cubicBezTo>
                <a:cubicBezTo>
                  <a:pt x="1688" y="2918"/>
                  <a:pt x="1688" y="2918"/>
                  <a:pt x="1688" y="2919"/>
                </a:cubicBezTo>
                <a:cubicBezTo>
                  <a:pt x="1684" y="2927"/>
                  <a:pt x="1675" y="2933"/>
                  <a:pt x="1671" y="2940"/>
                </a:cubicBezTo>
                <a:cubicBezTo>
                  <a:pt x="1668" y="2945"/>
                  <a:pt x="1666" y="2950"/>
                  <a:pt x="1665" y="2955"/>
                </a:cubicBezTo>
                <a:cubicBezTo>
                  <a:pt x="1665" y="2955"/>
                  <a:pt x="1665" y="2956"/>
                  <a:pt x="1664" y="2956"/>
                </a:cubicBezTo>
                <a:cubicBezTo>
                  <a:pt x="1661" y="2956"/>
                  <a:pt x="1658" y="2958"/>
                  <a:pt x="1655" y="2960"/>
                </a:cubicBezTo>
                <a:cubicBezTo>
                  <a:pt x="1650" y="2963"/>
                  <a:pt x="1647" y="2969"/>
                  <a:pt x="1647" y="2975"/>
                </a:cubicBezTo>
                <a:cubicBezTo>
                  <a:pt x="1646" y="2976"/>
                  <a:pt x="1646" y="2977"/>
                  <a:pt x="1644" y="2977"/>
                </a:cubicBezTo>
                <a:cubicBezTo>
                  <a:pt x="1634" y="2979"/>
                  <a:pt x="1628" y="2986"/>
                  <a:pt x="1628" y="2996"/>
                </a:cubicBezTo>
                <a:cubicBezTo>
                  <a:pt x="1627" y="3003"/>
                  <a:pt x="1629" y="3009"/>
                  <a:pt x="1633" y="3015"/>
                </a:cubicBezTo>
                <a:cubicBezTo>
                  <a:pt x="1633" y="3015"/>
                  <a:pt x="1633" y="3015"/>
                  <a:pt x="1633" y="3015"/>
                </a:cubicBezTo>
                <a:cubicBezTo>
                  <a:pt x="1633" y="3018"/>
                  <a:pt x="1634" y="3021"/>
                  <a:pt x="1636" y="3023"/>
                </a:cubicBezTo>
                <a:cubicBezTo>
                  <a:pt x="1639" y="3034"/>
                  <a:pt x="1651" y="3040"/>
                  <a:pt x="1662" y="3038"/>
                </a:cubicBezTo>
                <a:cubicBezTo>
                  <a:pt x="1665" y="3042"/>
                  <a:pt x="1670" y="3045"/>
                  <a:pt x="1675" y="3046"/>
                </a:cubicBezTo>
                <a:cubicBezTo>
                  <a:pt x="1684" y="3049"/>
                  <a:pt x="1693" y="3045"/>
                  <a:pt x="1699" y="3038"/>
                </a:cubicBezTo>
                <a:cubicBezTo>
                  <a:pt x="1699" y="3038"/>
                  <a:pt x="1699" y="3038"/>
                  <a:pt x="1699" y="3038"/>
                </a:cubicBezTo>
                <a:cubicBezTo>
                  <a:pt x="1716" y="3050"/>
                  <a:pt x="1740" y="3042"/>
                  <a:pt x="1746" y="3020"/>
                </a:cubicBezTo>
                <a:cubicBezTo>
                  <a:pt x="1746" y="3019"/>
                  <a:pt x="1746" y="3018"/>
                  <a:pt x="1747" y="3017"/>
                </a:cubicBezTo>
                <a:cubicBezTo>
                  <a:pt x="1747" y="3017"/>
                  <a:pt x="1747" y="3017"/>
                  <a:pt x="1747" y="3017"/>
                </a:cubicBezTo>
                <a:cubicBezTo>
                  <a:pt x="1754" y="3015"/>
                  <a:pt x="1760" y="3008"/>
                  <a:pt x="1760" y="3001"/>
                </a:cubicBezTo>
                <a:cubicBezTo>
                  <a:pt x="1760" y="3001"/>
                  <a:pt x="1760" y="3000"/>
                  <a:pt x="1760" y="3000"/>
                </a:cubicBezTo>
                <a:cubicBezTo>
                  <a:pt x="1763" y="2990"/>
                  <a:pt x="1762" y="2981"/>
                  <a:pt x="1756" y="2973"/>
                </a:cubicBezTo>
                <a:cubicBezTo>
                  <a:pt x="1749" y="2964"/>
                  <a:pt x="1741" y="2960"/>
                  <a:pt x="1730" y="2960"/>
                </a:cubicBezTo>
                <a:cubicBezTo>
                  <a:pt x="1730" y="2960"/>
                  <a:pt x="1729" y="2960"/>
                  <a:pt x="1729" y="2960"/>
                </a:cubicBezTo>
                <a:cubicBezTo>
                  <a:pt x="1718" y="2947"/>
                  <a:pt x="1708" y="2933"/>
                  <a:pt x="1699" y="2919"/>
                </a:cubicBezTo>
                <a:cubicBezTo>
                  <a:pt x="1699" y="2917"/>
                  <a:pt x="1700" y="2914"/>
                  <a:pt x="1701" y="2911"/>
                </a:cubicBezTo>
                <a:cubicBezTo>
                  <a:pt x="1702" y="2908"/>
                  <a:pt x="1702" y="2906"/>
                  <a:pt x="1701" y="2904"/>
                </a:cubicBezTo>
                <a:cubicBezTo>
                  <a:pt x="1713" y="2901"/>
                  <a:pt x="1725" y="2898"/>
                  <a:pt x="1737" y="2894"/>
                </a:cubicBezTo>
                <a:cubicBezTo>
                  <a:pt x="1831" y="3199"/>
                  <a:pt x="1831" y="3199"/>
                  <a:pt x="1831" y="3199"/>
                </a:cubicBezTo>
                <a:cubicBezTo>
                  <a:pt x="1888" y="3252"/>
                  <a:pt x="1888" y="3252"/>
                  <a:pt x="1888" y="3252"/>
                </a:cubicBezTo>
                <a:cubicBezTo>
                  <a:pt x="1990" y="3220"/>
                  <a:pt x="1990" y="3220"/>
                  <a:pt x="1990" y="3220"/>
                </a:cubicBezTo>
                <a:cubicBezTo>
                  <a:pt x="2006" y="3145"/>
                  <a:pt x="2006" y="3145"/>
                  <a:pt x="2006" y="3145"/>
                </a:cubicBezTo>
                <a:cubicBezTo>
                  <a:pt x="1939" y="2926"/>
                  <a:pt x="1939" y="2926"/>
                  <a:pt x="1939" y="2926"/>
                </a:cubicBezTo>
                <a:cubicBezTo>
                  <a:pt x="2141" y="3318"/>
                  <a:pt x="2141" y="3318"/>
                  <a:pt x="2141" y="3318"/>
                </a:cubicBezTo>
                <a:cubicBezTo>
                  <a:pt x="2161" y="3307"/>
                  <a:pt x="2161" y="3307"/>
                  <a:pt x="2161" y="3307"/>
                </a:cubicBezTo>
                <a:cubicBezTo>
                  <a:pt x="2181" y="3346"/>
                  <a:pt x="2181" y="3346"/>
                  <a:pt x="2181" y="3346"/>
                </a:cubicBezTo>
                <a:cubicBezTo>
                  <a:pt x="2198" y="3338"/>
                  <a:pt x="2198" y="3338"/>
                  <a:pt x="2198" y="3338"/>
                </a:cubicBezTo>
                <a:cubicBezTo>
                  <a:pt x="2217" y="3375"/>
                  <a:pt x="2217" y="3375"/>
                  <a:pt x="2217" y="3375"/>
                </a:cubicBezTo>
                <a:cubicBezTo>
                  <a:pt x="2324" y="3320"/>
                  <a:pt x="2324" y="3320"/>
                  <a:pt x="2324" y="3320"/>
                </a:cubicBezTo>
                <a:cubicBezTo>
                  <a:pt x="2305" y="3282"/>
                  <a:pt x="2305" y="3282"/>
                  <a:pt x="2305" y="3282"/>
                </a:cubicBezTo>
                <a:cubicBezTo>
                  <a:pt x="2321" y="3274"/>
                  <a:pt x="2321" y="3274"/>
                  <a:pt x="2321" y="3274"/>
                </a:cubicBezTo>
                <a:cubicBezTo>
                  <a:pt x="2301" y="3235"/>
                  <a:pt x="2301" y="3235"/>
                  <a:pt x="2301" y="3235"/>
                </a:cubicBezTo>
                <a:cubicBezTo>
                  <a:pt x="2317" y="3227"/>
                  <a:pt x="2317" y="3227"/>
                  <a:pt x="2317" y="3227"/>
                </a:cubicBezTo>
                <a:cubicBezTo>
                  <a:pt x="2140" y="2885"/>
                  <a:pt x="2140" y="2885"/>
                  <a:pt x="2140" y="2885"/>
                </a:cubicBezTo>
                <a:cubicBezTo>
                  <a:pt x="2145" y="2888"/>
                  <a:pt x="2151" y="2890"/>
                  <a:pt x="2157" y="2891"/>
                </a:cubicBezTo>
                <a:cubicBezTo>
                  <a:pt x="2157" y="2891"/>
                  <a:pt x="2157" y="2891"/>
                  <a:pt x="2158" y="2891"/>
                </a:cubicBezTo>
                <a:cubicBezTo>
                  <a:pt x="2161" y="2894"/>
                  <a:pt x="2165" y="2896"/>
                  <a:pt x="2170" y="2897"/>
                </a:cubicBezTo>
                <a:cubicBezTo>
                  <a:pt x="2187" y="2905"/>
                  <a:pt x="2207" y="2898"/>
                  <a:pt x="2216" y="2883"/>
                </a:cubicBezTo>
                <a:cubicBezTo>
                  <a:pt x="2225" y="2883"/>
                  <a:pt x="2234" y="2881"/>
                  <a:pt x="2242" y="2876"/>
                </a:cubicBezTo>
                <a:cubicBezTo>
                  <a:pt x="2255" y="2868"/>
                  <a:pt x="2261" y="2853"/>
                  <a:pt x="2259" y="2839"/>
                </a:cubicBezTo>
                <a:cubicBezTo>
                  <a:pt x="2259" y="2839"/>
                  <a:pt x="2259" y="2839"/>
                  <a:pt x="2259" y="2839"/>
                </a:cubicBezTo>
                <a:cubicBezTo>
                  <a:pt x="2293" y="2832"/>
                  <a:pt x="2311" y="2794"/>
                  <a:pt x="2291" y="2763"/>
                </a:cubicBezTo>
                <a:cubicBezTo>
                  <a:pt x="2290" y="2761"/>
                  <a:pt x="2290" y="2759"/>
                  <a:pt x="2289" y="2758"/>
                </a:cubicBezTo>
                <a:cubicBezTo>
                  <a:pt x="2289" y="2758"/>
                  <a:pt x="2289" y="2758"/>
                  <a:pt x="2288" y="2758"/>
                </a:cubicBezTo>
                <a:cubicBezTo>
                  <a:pt x="2294" y="2747"/>
                  <a:pt x="2294" y="2732"/>
                  <a:pt x="2285" y="2724"/>
                </a:cubicBezTo>
                <a:cubicBezTo>
                  <a:pt x="2285" y="2723"/>
                  <a:pt x="2284" y="2723"/>
                  <a:pt x="2284" y="2722"/>
                </a:cubicBezTo>
                <a:cubicBezTo>
                  <a:pt x="2282" y="2720"/>
                  <a:pt x="2281" y="2717"/>
                  <a:pt x="2279" y="2715"/>
                </a:cubicBezTo>
                <a:cubicBezTo>
                  <a:pt x="2280" y="2712"/>
                  <a:pt x="2280" y="2708"/>
                  <a:pt x="2280" y="2705"/>
                </a:cubicBezTo>
                <a:cubicBezTo>
                  <a:pt x="2280" y="2705"/>
                  <a:pt x="2280" y="2705"/>
                  <a:pt x="2280" y="2705"/>
                </a:cubicBezTo>
                <a:cubicBezTo>
                  <a:pt x="2297" y="2700"/>
                  <a:pt x="2305" y="2679"/>
                  <a:pt x="2294" y="2664"/>
                </a:cubicBezTo>
                <a:cubicBezTo>
                  <a:pt x="2294" y="2663"/>
                  <a:pt x="2293" y="2662"/>
                  <a:pt x="2293" y="2661"/>
                </a:cubicBezTo>
                <a:cubicBezTo>
                  <a:pt x="2293" y="2661"/>
                  <a:pt x="2293" y="2661"/>
                  <a:pt x="2293" y="2661"/>
                </a:cubicBezTo>
                <a:cubicBezTo>
                  <a:pt x="2295" y="2655"/>
                  <a:pt x="2295" y="2648"/>
                  <a:pt x="2290" y="2643"/>
                </a:cubicBezTo>
                <a:cubicBezTo>
                  <a:pt x="2290" y="2643"/>
                  <a:pt x="2289" y="2643"/>
                  <a:pt x="2289" y="2643"/>
                </a:cubicBezTo>
                <a:cubicBezTo>
                  <a:pt x="2284" y="2635"/>
                  <a:pt x="2278" y="2631"/>
                  <a:pt x="2268" y="2630"/>
                </a:cubicBezTo>
                <a:cubicBezTo>
                  <a:pt x="2259" y="2630"/>
                  <a:pt x="2251" y="2633"/>
                  <a:pt x="2246" y="2641"/>
                </a:cubicBezTo>
                <a:cubicBezTo>
                  <a:pt x="2245" y="2641"/>
                  <a:pt x="2245" y="2641"/>
                  <a:pt x="2245" y="2641"/>
                </a:cubicBezTo>
                <a:cubicBezTo>
                  <a:pt x="2230" y="2640"/>
                  <a:pt x="2216" y="2640"/>
                  <a:pt x="2201" y="2638"/>
                </a:cubicBezTo>
                <a:cubicBezTo>
                  <a:pt x="2200" y="2636"/>
                  <a:pt x="2199" y="2635"/>
                  <a:pt x="2197" y="2632"/>
                </a:cubicBezTo>
                <a:cubicBezTo>
                  <a:pt x="2197" y="2632"/>
                  <a:pt x="2197" y="2632"/>
                  <a:pt x="2197" y="2632"/>
                </a:cubicBezTo>
                <a:cubicBezTo>
                  <a:pt x="2223" y="2607"/>
                  <a:pt x="2248" y="2580"/>
                  <a:pt x="2271" y="2553"/>
                </a:cubicBezTo>
                <a:cubicBezTo>
                  <a:pt x="2272" y="2559"/>
                  <a:pt x="2275" y="2564"/>
                  <a:pt x="2281" y="2568"/>
                </a:cubicBezTo>
                <a:cubicBezTo>
                  <a:pt x="2291" y="2576"/>
                  <a:pt x="2307" y="2573"/>
                  <a:pt x="2315" y="2562"/>
                </a:cubicBezTo>
                <a:cubicBezTo>
                  <a:pt x="2323" y="2550"/>
                  <a:pt x="2321" y="2535"/>
                  <a:pt x="2310" y="2527"/>
                </a:cubicBezTo>
                <a:cubicBezTo>
                  <a:pt x="2306" y="2524"/>
                  <a:pt x="2301" y="2522"/>
                  <a:pt x="2296" y="2522"/>
                </a:cubicBezTo>
                <a:cubicBezTo>
                  <a:pt x="2297" y="2521"/>
                  <a:pt x="2297" y="2521"/>
                  <a:pt x="2298" y="2520"/>
                </a:cubicBezTo>
                <a:cubicBezTo>
                  <a:pt x="2315" y="2498"/>
                  <a:pt x="2332" y="2477"/>
                  <a:pt x="2347" y="2454"/>
                </a:cubicBezTo>
                <a:cubicBezTo>
                  <a:pt x="2349" y="2458"/>
                  <a:pt x="2351" y="2462"/>
                  <a:pt x="2355" y="2465"/>
                </a:cubicBezTo>
                <a:cubicBezTo>
                  <a:pt x="2366" y="2472"/>
                  <a:pt x="2381" y="2470"/>
                  <a:pt x="2390" y="2458"/>
                </a:cubicBezTo>
                <a:cubicBezTo>
                  <a:pt x="2398" y="2447"/>
                  <a:pt x="2396" y="2431"/>
                  <a:pt x="2385" y="2423"/>
                </a:cubicBezTo>
                <a:cubicBezTo>
                  <a:pt x="2380" y="2420"/>
                  <a:pt x="2375" y="2419"/>
                  <a:pt x="2370" y="2419"/>
                </a:cubicBezTo>
                <a:cubicBezTo>
                  <a:pt x="2382" y="2400"/>
                  <a:pt x="2394" y="2380"/>
                  <a:pt x="2405" y="2360"/>
                </a:cubicBezTo>
                <a:cubicBezTo>
                  <a:pt x="2405" y="2360"/>
                  <a:pt x="2405" y="2360"/>
                  <a:pt x="2406" y="2360"/>
                </a:cubicBezTo>
                <a:cubicBezTo>
                  <a:pt x="2408" y="2361"/>
                  <a:pt x="2411" y="2362"/>
                  <a:pt x="2414" y="2363"/>
                </a:cubicBezTo>
                <a:cubicBezTo>
                  <a:pt x="2414" y="2363"/>
                  <a:pt x="2415" y="2363"/>
                  <a:pt x="2415" y="2364"/>
                </a:cubicBezTo>
                <a:cubicBezTo>
                  <a:pt x="2420" y="2372"/>
                  <a:pt x="2418" y="2382"/>
                  <a:pt x="2422" y="2390"/>
                </a:cubicBezTo>
                <a:cubicBezTo>
                  <a:pt x="2424" y="2395"/>
                  <a:pt x="2426" y="2400"/>
                  <a:pt x="2430" y="2404"/>
                </a:cubicBezTo>
                <a:cubicBezTo>
                  <a:pt x="2430" y="2404"/>
                  <a:pt x="2430" y="2405"/>
                  <a:pt x="2430" y="2405"/>
                </a:cubicBezTo>
                <a:cubicBezTo>
                  <a:pt x="2429" y="2408"/>
                  <a:pt x="2428" y="2411"/>
                  <a:pt x="2428" y="2415"/>
                </a:cubicBezTo>
                <a:cubicBezTo>
                  <a:pt x="2428" y="2421"/>
                  <a:pt x="2431" y="2426"/>
                  <a:pt x="2435" y="2430"/>
                </a:cubicBezTo>
                <a:cubicBezTo>
                  <a:pt x="2436" y="2431"/>
                  <a:pt x="2436" y="2432"/>
                  <a:pt x="2435" y="2434"/>
                </a:cubicBezTo>
                <a:cubicBezTo>
                  <a:pt x="2431" y="2443"/>
                  <a:pt x="2433" y="2452"/>
                  <a:pt x="2441" y="2459"/>
                </a:cubicBezTo>
                <a:cubicBezTo>
                  <a:pt x="2446" y="2463"/>
                  <a:pt x="2452" y="2465"/>
                  <a:pt x="2459" y="2465"/>
                </a:cubicBezTo>
                <a:cubicBezTo>
                  <a:pt x="2459" y="2466"/>
                  <a:pt x="2459" y="2466"/>
                  <a:pt x="2459" y="2466"/>
                </a:cubicBezTo>
                <a:cubicBezTo>
                  <a:pt x="2462" y="2467"/>
                  <a:pt x="2464" y="2468"/>
                  <a:pt x="2467" y="2468"/>
                </a:cubicBezTo>
                <a:cubicBezTo>
                  <a:pt x="2478" y="2472"/>
                  <a:pt x="2489" y="2466"/>
                  <a:pt x="2494" y="2456"/>
                </a:cubicBezTo>
                <a:cubicBezTo>
                  <a:pt x="2499" y="2456"/>
                  <a:pt x="2505" y="2454"/>
                  <a:pt x="2509" y="2450"/>
                </a:cubicBezTo>
                <a:cubicBezTo>
                  <a:pt x="2516" y="2445"/>
                  <a:pt x="2519" y="2435"/>
                  <a:pt x="2517" y="2427"/>
                </a:cubicBezTo>
                <a:cubicBezTo>
                  <a:pt x="2517" y="2427"/>
                  <a:pt x="2517" y="2427"/>
                  <a:pt x="2517" y="2427"/>
                </a:cubicBezTo>
                <a:cubicBezTo>
                  <a:pt x="2536" y="2420"/>
                  <a:pt x="2545" y="2396"/>
                  <a:pt x="2531" y="2378"/>
                </a:cubicBezTo>
                <a:cubicBezTo>
                  <a:pt x="2530" y="2378"/>
                  <a:pt x="2529" y="2377"/>
                  <a:pt x="2529" y="2376"/>
                </a:cubicBezTo>
                <a:cubicBezTo>
                  <a:pt x="2529" y="2376"/>
                  <a:pt x="2529" y="2376"/>
                  <a:pt x="2529" y="2376"/>
                </a:cubicBezTo>
                <a:cubicBezTo>
                  <a:pt x="2529" y="2373"/>
                  <a:pt x="2530" y="2371"/>
                  <a:pt x="2530" y="2368"/>
                </a:cubicBezTo>
                <a:cubicBezTo>
                  <a:pt x="2689" y="2427"/>
                  <a:pt x="2689" y="2427"/>
                  <a:pt x="2689" y="2427"/>
                </a:cubicBezTo>
                <a:cubicBezTo>
                  <a:pt x="2698" y="2402"/>
                  <a:pt x="2698" y="2402"/>
                  <a:pt x="2698" y="2402"/>
                </a:cubicBezTo>
                <a:cubicBezTo>
                  <a:pt x="2733" y="2414"/>
                  <a:pt x="2733" y="2414"/>
                  <a:pt x="2733" y="2414"/>
                </a:cubicBezTo>
                <a:cubicBezTo>
                  <a:pt x="2738" y="2399"/>
                  <a:pt x="2738" y="2399"/>
                  <a:pt x="2738" y="2399"/>
                </a:cubicBezTo>
                <a:cubicBezTo>
                  <a:pt x="2768" y="2410"/>
                  <a:pt x="2768" y="2410"/>
                  <a:pt x="2768" y="2410"/>
                </a:cubicBezTo>
                <a:cubicBezTo>
                  <a:pt x="2805" y="2310"/>
                  <a:pt x="2805" y="2310"/>
                  <a:pt x="2805" y="2310"/>
                </a:cubicBezTo>
                <a:cubicBezTo>
                  <a:pt x="2775" y="2299"/>
                  <a:pt x="2775" y="2299"/>
                  <a:pt x="2775" y="2299"/>
                </a:cubicBezTo>
                <a:cubicBezTo>
                  <a:pt x="2781" y="2283"/>
                  <a:pt x="2781" y="2283"/>
                  <a:pt x="2781" y="2283"/>
                </a:cubicBezTo>
                <a:cubicBezTo>
                  <a:pt x="2747" y="2270"/>
                  <a:pt x="2747" y="2270"/>
                  <a:pt x="2747" y="2270"/>
                </a:cubicBezTo>
                <a:cubicBezTo>
                  <a:pt x="2752" y="2255"/>
                  <a:pt x="2752" y="2255"/>
                  <a:pt x="2752" y="2255"/>
                </a:cubicBezTo>
                <a:cubicBezTo>
                  <a:pt x="2543" y="2178"/>
                  <a:pt x="2543" y="2178"/>
                  <a:pt x="2543" y="2178"/>
                </a:cubicBezTo>
                <a:cubicBezTo>
                  <a:pt x="2856" y="2241"/>
                  <a:pt x="2856" y="2241"/>
                  <a:pt x="2856" y="2241"/>
                </a:cubicBezTo>
                <a:lnTo>
                  <a:pt x="2894" y="2050"/>
                </a:lnTo>
                <a:close/>
                <a:moveTo>
                  <a:pt x="2549" y="1763"/>
                </a:moveTo>
                <a:cubicBezTo>
                  <a:pt x="2554" y="1762"/>
                  <a:pt x="2559" y="1766"/>
                  <a:pt x="2560" y="1771"/>
                </a:cubicBezTo>
                <a:cubicBezTo>
                  <a:pt x="2561" y="1777"/>
                  <a:pt x="2557" y="1782"/>
                  <a:pt x="2551" y="1782"/>
                </a:cubicBezTo>
                <a:cubicBezTo>
                  <a:pt x="2546" y="1783"/>
                  <a:pt x="2541" y="1779"/>
                  <a:pt x="2540" y="1774"/>
                </a:cubicBezTo>
                <a:cubicBezTo>
                  <a:pt x="2540" y="1768"/>
                  <a:pt x="2543" y="1763"/>
                  <a:pt x="2549" y="1763"/>
                </a:cubicBezTo>
                <a:close/>
                <a:moveTo>
                  <a:pt x="2597" y="1760"/>
                </a:moveTo>
                <a:cubicBezTo>
                  <a:pt x="2597" y="1760"/>
                  <a:pt x="2597" y="1760"/>
                  <a:pt x="2596" y="1760"/>
                </a:cubicBezTo>
                <a:cubicBezTo>
                  <a:pt x="2589" y="1707"/>
                  <a:pt x="2589" y="1707"/>
                  <a:pt x="2589" y="1707"/>
                </a:cubicBezTo>
                <a:cubicBezTo>
                  <a:pt x="2630" y="1702"/>
                  <a:pt x="2630" y="1702"/>
                  <a:pt x="2630" y="1702"/>
                </a:cubicBezTo>
                <a:cubicBezTo>
                  <a:pt x="2631" y="1733"/>
                  <a:pt x="2614" y="1758"/>
                  <a:pt x="2597" y="1760"/>
                </a:cubicBezTo>
                <a:close/>
                <a:moveTo>
                  <a:pt x="2628" y="1689"/>
                </a:moveTo>
                <a:cubicBezTo>
                  <a:pt x="2588" y="1694"/>
                  <a:pt x="2588" y="1694"/>
                  <a:pt x="2588" y="1694"/>
                </a:cubicBezTo>
                <a:cubicBezTo>
                  <a:pt x="2581" y="1645"/>
                  <a:pt x="2581" y="1645"/>
                  <a:pt x="2581" y="1645"/>
                </a:cubicBezTo>
                <a:cubicBezTo>
                  <a:pt x="2598" y="1644"/>
                  <a:pt x="2621" y="1661"/>
                  <a:pt x="2628" y="1689"/>
                </a:cubicBezTo>
                <a:close/>
                <a:moveTo>
                  <a:pt x="2081" y="879"/>
                </a:moveTo>
                <a:cubicBezTo>
                  <a:pt x="2083" y="879"/>
                  <a:pt x="2085" y="878"/>
                  <a:pt x="2086" y="877"/>
                </a:cubicBezTo>
                <a:cubicBezTo>
                  <a:pt x="2088" y="877"/>
                  <a:pt x="2089" y="877"/>
                  <a:pt x="2090" y="877"/>
                </a:cubicBezTo>
                <a:cubicBezTo>
                  <a:pt x="2091" y="881"/>
                  <a:pt x="2093" y="885"/>
                  <a:pt x="2096" y="888"/>
                </a:cubicBezTo>
                <a:cubicBezTo>
                  <a:pt x="2096" y="888"/>
                  <a:pt x="2096" y="889"/>
                  <a:pt x="2096" y="889"/>
                </a:cubicBezTo>
                <a:cubicBezTo>
                  <a:pt x="2089" y="893"/>
                  <a:pt x="2081" y="896"/>
                  <a:pt x="2072" y="897"/>
                </a:cubicBezTo>
                <a:cubicBezTo>
                  <a:pt x="2066" y="897"/>
                  <a:pt x="2060" y="897"/>
                  <a:pt x="2054" y="897"/>
                </a:cubicBezTo>
                <a:cubicBezTo>
                  <a:pt x="2061" y="891"/>
                  <a:pt x="2071" y="884"/>
                  <a:pt x="2081" y="879"/>
                </a:cubicBezTo>
                <a:close/>
                <a:moveTo>
                  <a:pt x="2057" y="861"/>
                </a:moveTo>
                <a:cubicBezTo>
                  <a:pt x="2057" y="861"/>
                  <a:pt x="2057" y="861"/>
                  <a:pt x="2057" y="861"/>
                </a:cubicBezTo>
                <a:cubicBezTo>
                  <a:pt x="2061" y="864"/>
                  <a:pt x="2065" y="868"/>
                  <a:pt x="2069" y="871"/>
                </a:cubicBezTo>
                <a:cubicBezTo>
                  <a:pt x="2071" y="872"/>
                  <a:pt x="2073" y="873"/>
                  <a:pt x="2074" y="875"/>
                </a:cubicBezTo>
                <a:cubicBezTo>
                  <a:pt x="2074" y="875"/>
                  <a:pt x="2075" y="875"/>
                  <a:pt x="2075" y="875"/>
                </a:cubicBezTo>
                <a:cubicBezTo>
                  <a:pt x="2074" y="875"/>
                  <a:pt x="2074" y="876"/>
                  <a:pt x="2073" y="876"/>
                </a:cubicBezTo>
                <a:cubicBezTo>
                  <a:pt x="2070" y="877"/>
                  <a:pt x="2063" y="882"/>
                  <a:pt x="2058" y="884"/>
                </a:cubicBezTo>
                <a:cubicBezTo>
                  <a:pt x="2056" y="884"/>
                  <a:pt x="2054" y="884"/>
                  <a:pt x="2053" y="884"/>
                </a:cubicBezTo>
                <a:cubicBezTo>
                  <a:pt x="2051" y="882"/>
                  <a:pt x="2055" y="867"/>
                  <a:pt x="2057" y="861"/>
                </a:cubicBezTo>
                <a:close/>
                <a:moveTo>
                  <a:pt x="2049" y="838"/>
                </a:moveTo>
                <a:cubicBezTo>
                  <a:pt x="2049" y="838"/>
                  <a:pt x="2049" y="837"/>
                  <a:pt x="2049" y="837"/>
                </a:cubicBezTo>
                <a:cubicBezTo>
                  <a:pt x="2049" y="837"/>
                  <a:pt x="2049" y="838"/>
                  <a:pt x="2049" y="838"/>
                </a:cubicBezTo>
                <a:cubicBezTo>
                  <a:pt x="2049" y="843"/>
                  <a:pt x="2050" y="848"/>
                  <a:pt x="2049" y="852"/>
                </a:cubicBezTo>
                <a:cubicBezTo>
                  <a:pt x="2049" y="852"/>
                  <a:pt x="2049" y="852"/>
                  <a:pt x="2049" y="853"/>
                </a:cubicBezTo>
                <a:cubicBezTo>
                  <a:pt x="2049" y="856"/>
                  <a:pt x="2047" y="860"/>
                  <a:pt x="2045" y="865"/>
                </a:cubicBezTo>
                <a:cubicBezTo>
                  <a:pt x="2047" y="856"/>
                  <a:pt x="2048" y="847"/>
                  <a:pt x="2049" y="838"/>
                </a:cubicBezTo>
                <a:close/>
                <a:moveTo>
                  <a:pt x="1211" y="733"/>
                </a:moveTo>
                <a:cubicBezTo>
                  <a:pt x="1211" y="731"/>
                  <a:pt x="1212" y="730"/>
                  <a:pt x="1212" y="729"/>
                </a:cubicBezTo>
                <a:cubicBezTo>
                  <a:pt x="1213" y="728"/>
                  <a:pt x="1213" y="728"/>
                  <a:pt x="1214" y="727"/>
                </a:cubicBezTo>
                <a:cubicBezTo>
                  <a:pt x="1217" y="729"/>
                  <a:pt x="1220" y="730"/>
                  <a:pt x="1223" y="730"/>
                </a:cubicBezTo>
                <a:cubicBezTo>
                  <a:pt x="1223" y="730"/>
                  <a:pt x="1223" y="730"/>
                  <a:pt x="1223" y="730"/>
                </a:cubicBezTo>
                <a:cubicBezTo>
                  <a:pt x="1221" y="736"/>
                  <a:pt x="1219" y="741"/>
                  <a:pt x="1215" y="746"/>
                </a:cubicBezTo>
                <a:cubicBezTo>
                  <a:pt x="1212" y="750"/>
                  <a:pt x="1209" y="753"/>
                  <a:pt x="1206" y="756"/>
                </a:cubicBezTo>
                <a:cubicBezTo>
                  <a:pt x="1207" y="749"/>
                  <a:pt x="1208" y="740"/>
                  <a:pt x="1211" y="733"/>
                </a:cubicBezTo>
                <a:close/>
                <a:moveTo>
                  <a:pt x="516" y="1250"/>
                </a:moveTo>
                <a:cubicBezTo>
                  <a:pt x="512" y="1247"/>
                  <a:pt x="511" y="1241"/>
                  <a:pt x="514" y="1237"/>
                </a:cubicBezTo>
                <a:cubicBezTo>
                  <a:pt x="517" y="1232"/>
                  <a:pt x="524" y="1231"/>
                  <a:pt x="528" y="1234"/>
                </a:cubicBezTo>
                <a:cubicBezTo>
                  <a:pt x="532" y="1238"/>
                  <a:pt x="533" y="1244"/>
                  <a:pt x="530" y="1248"/>
                </a:cubicBezTo>
                <a:cubicBezTo>
                  <a:pt x="527" y="1252"/>
                  <a:pt x="521" y="1253"/>
                  <a:pt x="516" y="1250"/>
                </a:cubicBezTo>
                <a:close/>
                <a:moveTo>
                  <a:pt x="344" y="1923"/>
                </a:moveTo>
                <a:cubicBezTo>
                  <a:pt x="339" y="1924"/>
                  <a:pt x="334" y="1920"/>
                  <a:pt x="333" y="1915"/>
                </a:cubicBezTo>
                <a:cubicBezTo>
                  <a:pt x="333" y="1909"/>
                  <a:pt x="337" y="1904"/>
                  <a:pt x="342" y="1904"/>
                </a:cubicBezTo>
                <a:cubicBezTo>
                  <a:pt x="347" y="1903"/>
                  <a:pt x="352" y="1907"/>
                  <a:pt x="353" y="1912"/>
                </a:cubicBezTo>
                <a:cubicBezTo>
                  <a:pt x="354" y="1917"/>
                  <a:pt x="350" y="1922"/>
                  <a:pt x="344" y="1923"/>
                </a:cubicBezTo>
                <a:close/>
                <a:moveTo>
                  <a:pt x="296" y="1926"/>
                </a:moveTo>
                <a:cubicBezTo>
                  <a:pt x="297" y="1926"/>
                  <a:pt x="297" y="1926"/>
                  <a:pt x="297" y="1926"/>
                </a:cubicBezTo>
                <a:cubicBezTo>
                  <a:pt x="304" y="1979"/>
                  <a:pt x="304" y="1979"/>
                  <a:pt x="304" y="1979"/>
                </a:cubicBezTo>
                <a:cubicBezTo>
                  <a:pt x="264" y="1984"/>
                  <a:pt x="264" y="1984"/>
                  <a:pt x="264" y="1984"/>
                </a:cubicBezTo>
                <a:cubicBezTo>
                  <a:pt x="262" y="1953"/>
                  <a:pt x="279" y="1928"/>
                  <a:pt x="296" y="1926"/>
                </a:cubicBezTo>
                <a:close/>
                <a:moveTo>
                  <a:pt x="266" y="1997"/>
                </a:moveTo>
                <a:cubicBezTo>
                  <a:pt x="306" y="1991"/>
                  <a:pt x="306" y="1991"/>
                  <a:pt x="306" y="1991"/>
                </a:cubicBezTo>
                <a:cubicBezTo>
                  <a:pt x="312" y="2041"/>
                  <a:pt x="312" y="2041"/>
                  <a:pt x="312" y="2041"/>
                </a:cubicBezTo>
                <a:cubicBezTo>
                  <a:pt x="295" y="2042"/>
                  <a:pt x="273" y="2025"/>
                  <a:pt x="266" y="1997"/>
                </a:cubicBezTo>
                <a:close/>
                <a:moveTo>
                  <a:pt x="812" y="2806"/>
                </a:moveTo>
                <a:cubicBezTo>
                  <a:pt x="810" y="2807"/>
                  <a:pt x="809" y="2808"/>
                  <a:pt x="807" y="2808"/>
                </a:cubicBezTo>
                <a:cubicBezTo>
                  <a:pt x="806" y="2809"/>
                  <a:pt x="804" y="2809"/>
                  <a:pt x="804" y="2808"/>
                </a:cubicBezTo>
                <a:cubicBezTo>
                  <a:pt x="802" y="2804"/>
                  <a:pt x="800" y="2801"/>
                  <a:pt x="797" y="2797"/>
                </a:cubicBezTo>
                <a:cubicBezTo>
                  <a:pt x="797" y="2797"/>
                  <a:pt x="797" y="2797"/>
                  <a:pt x="797" y="2797"/>
                </a:cubicBezTo>
                <a:cubicBezTo>
                  <a:pt x="804" y="2793"/>
                  <a:pt x="813" y="2790"/>
                  <a:pt x="821" y="2789"/>
                </a:cubicBezTo>
                <a:cubicBezTo>
                  <a:pt x="827" y="2788"/>
                  <a:pt x="834" y="2789"/>
                  <a:pt x="840" y="2788"/>
                </a:cubicBezTo>
                <a:cubicBezTo>
                  <a:pt x="832" y="2795"/>
                  <a:pt x="822" y="2802"/>
                  <a:pt x="812" y="2806"/>
                </a:cubicBezTo>
                <a:close/>
                <a:moveTo>
                  <a:pt x="837" y="2825"/>
                </a:moveTo>
                <a:cubicBezTo>
                  <a:pt x="837" y="2825"/>
                  <a:pt x="837" y="2825"/>
                  <a:pt x="837" y="2825"/>
                </a:cubicBezTo>
                <a:cubicBezTo>
                  <a:pt x="833" y="2822"/>
                  <a:pt x="828" y="2818"/>
                  <a:pt x="824" y="2815"/>
                </a:cubicBezTo>
                <a:cubicBezTo>
                  <a:pt x="822" y="2814"/>
                  <a:pt x="821" y="2812"/>
                  <a:pt x="819" y="2811"/>
                </a:cubicBezTo>
                <a:cubicBezTo>
                  <a:pt x="819" y="2811"/>
                  <a:pt x="819" y="2811"/>
                  <a:pt x="819" y="2811"/>
                </a:cubicBezTo>
                <a:cubicBezTo>
                  <a:pt x="819" y="2811"/>
                  <a:pt x="820" y="2810"/>
                  <a:pt x="820" y="2810"/>
                </a:cubicBezTo>
                <a:cubicBezTo>
                  <a:pt x="824" y="2809"/>
                  <a:pt x="830" y="2803"/>
                  <a:pt x="835" y="2802"/>
                </a:cubicBezTo>
                <a:cubicBezTo>
                  <a:pt x="837" y="2801"/>
                  <a:pt x="839" y="2801"/>
                  <a:pt x="840" y="2802"/>
                </a:cubicBezTo>
                <a:cubicBezTo>
                  <a:pt x="843" y="2804"/>
                  <a:pt x="838" y="2819"/>
                  <a:pt x="837" y="2825"/>
                </a:cubicBezTo>
                <a:close/>
                <a:moveTo>
                  <a:pt x="845" y="2848"/>
                </a:moveTo>
                <a:cubicBezTo>
                  <a:pt x="845" y="2848"/>
                  <a:pt x="845" y="2849"/>
                  <a:pt x="845" y="2849"/>
                </a:cubicBezTo>
                <a:cubicBezTo>
                  <a:pt x="845" y="2848"/>
                  <a:pt x="845" y="2848"/>
                  <a:pt x="844" y="2847"/>
                </a:cubicBezTo>
                <a:cubicBezTo>
                  <a:pt x="844" y="2843"/>
                  <a:pt x="844" y="2838"/>
                  <a:pt x="844" y="2834"/>
                </a:cubicBezTo>
                <a:cubicBezTo>
                  <a:pt x="844" y="2834"/>
                  <a:pt x="844" y="2833"/>
                  <a:pt x="844" y="2833"/>
                </a:cubicBezTo>
                <a:cubicBezTo>
                  <a:pt x="844" y="2830"/>
                  <a:pt x="846" y="2826"/>
                  <a:pt x="848" y="2821"/>
                </a:cubicBezTo>
                <a:cubicBezTo>
                  <a:pt x="847" y="2830"/>
                  <a:pt x="846" y="2839"/>
                  <a:pt x="845" y="2848"/>
                </a:cubicBezTo>
                <a:close/>
                <a:moveTo>
                  <a:pt x="1682" y="2953"/>
                </a:moveTo>
                <a:cubicBezTo>
                  <a:pt x="1682" y="2954"/>
                  <a:pt x="1681" y="2956"/>
                  <a:pt x="1681" y="2957"/>
                </a:cubicBezTo>
                <a:cubicBezTo>
                  <a:pt x="1681" y="2958"/>
                  <a:pt x="1680" y="2958"/>
                  <a:pt x="1679" y="2958"/>
                </a:cubicBezTo>
                <a:cubicBezTo>
                  <a:pt x="1676" y="2957"/>
                  <a:pt x="1673" y="2956"/>
                  <a:pt x="1671" y="2956"/>
                </a:cubicBezTo>
                <a:cubicBezTo>
                  <a:pt x="1671" y="2956"/>
                  <a:pt x="1671" y="2956"/>
                  <a:pt x="1671" y="2956"/>
                </a:cubicBezTo>
                <a:cubicBezTo>
                  <a:pt x="1672" y="2950"/>
                  <a:pt x="1674" y="2945"/>
                  <a:pt x="1678" y="2940"/>
                </a:cubicBezTo>
                <a:cubicBezTo>
                  <a:pt x="1681" y="2936"/>
                  <a:pt x="1684" y="2933"/>
                  <a:pt x="1687" y="2930"/>
                </a:cubicBezTo>
                <a:cubicBezTo>
                  <a:pt x="1687" y="2937"/>
                  <a:pt x="1685" y="2946"/>
                  <a:pt x="1682" y="2953"/>
                </a:cubicBezTo>
                <a:close/>
                <a:moveTo>
                  <a:pt x="2377" y="2436"/>
                </a:moveTo>
                <a:cubicBezTo>
                  <a:pt x="2381" y="2439"/>
                  <a:pt x="2382" y="2445"/>
                  <a:pt x="2379" y="2449"/>
                </a:cubicBezTo>
                <a:cubicBezTo>
                  <a:pt x="2376" y="2454"/>
                  <a:pt x="2370" y="2455"/>
                  <a:pt x="2365" y="2452"/>
                </a:cubicBezTo>
                <a:cubicBezTo>
                  <a:pt x="2361" y="2448"/>
                  <a:pt x="2360" y="2442"/>
                  <a:pt x="2363" y="2438"/>
                </a:cubicBezTo>
                <a:cubicBezTo>
                  <a:pt x="2366" y="2433"/>
                  <a:pt x="2372" y="2432"/>
                  <a:pt x="2377" y="2436"/>
                </a:cubicBezTo>
                <a:close/>
                <a:moveTo>
                  <a:pt x="2575" y="1892"/>
                </a:moveTo>
                <a:cubicBezTo>
                  <a:pt x="2575" y="1892"/>
                  <a:pt x="2576" y="1892"/>
                  <a:pt x="2576" y="1891"/>
                </a:cubicBezTo>
                <a:cubicBezTo>
                  <a:pt x="2576" y="1892"/>
                  <a:pt x="2575" y="1892"/>
                  <a:pt x="2575" y="1892"/>
                </a:cubicBezTo>
                <a:cubicBezTo>
                  <a:pt x="2572" y="1894"/>
                  <a:pt x="2570" y="1896"/>
                  <a:pt x="2567" y="1897"/>
                </a:cubicBezTo>
                <a:cubicBezTo>
                  <a:pt x="2567" y="1897"/>
                  <a:pt x="2566" y="1897"/>
                  <a:pt x="2566" y="1897"/>
                </a:cubicBezTo>
                <a:cubicBezTo>
                  <a:pt x="2565" y="1898"/>
                  <a:pt x="2561" y="1899"/>
                  <a:pt x="2558" y="1899"/>
                </a:cubicBezTo>
                <a:cubicBezTo>
                  <a:pt x="2563" y="1897"/>
                  <a:pt x="2569" y="1894"/>
                  <a:pt x="2575" y="1892"/>
                </a:cubicBezTo>
                <a:close/>
                <a:moveTo>
                  <a:pt x="2564" y="1905"/>
                </a:moveTo>
                <a:cubicBezTo>
                  <a:pt x="2564" y="1905"/>
                  <a:pt x="2564" y="1905"/>
                  <a:pt x="2564" y="1905"/>
                </a:cubicBezTo>
                <a:cubicBezTo>
                  <a:pt x="2563" y="1909"/>
                  <a:pt x="2563" y="1912"/>
                  <a:pt x="2562" y="1916"/>
                </a:cubicBezTo>
                <a:cubicBezTo>
                  <a:pt x="2562" y="1918"/>
                  <a:pt x="2562" y="1919"/>
                  <a:pt x="2562" y="1921"/>
                </a:cubicBezTo>
                <a:cubicBezTo>
                  <a:pt x="2562" y="1921"/>
                  <a:pt x="2562" y="1921"/>
                  <a:pt x="2562" y="1921"/>
                </a:cubicBezTo>
                <a:cubicBezTo>
                  <a:pt x="2561" y="1921"/>
                  <a:pt x="2561" y="1921"/>
                  <a:pt x="2561" y="1920"/>
                </a:cubicBezTo>
                <a:cubicBezTo>
                  <a:pt x="2559" y="1919"/>
                  <a:pt x="2553" y="1917"/>
                  <a:pt x="2550" y="1914"/>
                </a:cubicBezTo>
                <a:cubicBezTo>
                  <a:pt x="2549" y="1913"/>
                  <a:pt x="2549" y="1912"/>
                  <a:pt x="2549" y="1911"/>
                </a:cubicBezTo>
                <a:cubicBezTo>
                  <a:pt x="2549" y="1909"/>
                  <a:pt x="2560" y="1906"/>
                  <a:pt x="2564" y="1905"/>
                </a:cubicBezTo>
                <a:close/>
                <a:moveTo>
                  <a:pt x="2561" y="1927"/>
                </a:moveTo>
                <a:cubicBezTo>
                  <a:pt x="2562" y="1928"/>
                  <a:pt x="2563" y="1928"/>
                  <a:pt x="2564" y="1929"/>
                </a:cubicBezTo>
                <a:cubicBezTo>
                  <a:pt x="2565" y="1930"/>
                  <a:pt x="2565" y="1930"/>
                  <a:pt x="2566" y="1931"/>
                </a:cubicBezTo>
                <a:cubicBezTo>
                  <a:pt x="2564" y="1934"/>
                  <a:pt x="2562" y="1936"/>
                  <a:pt x="2561" y="1939"/>
                </a:cubicBezTo>
                <a:cubicBezTo>
                  <a:pt x="2561" y="1939"/>
                  <a:pt x="2561" y="1939"/>
                  <a:pt x="2561" y="1939"/>
                </a:cubicBezTo>
                <a:cubicBezTo>
                  <a:pt x="2556" y="1936"/>
                  <a:pt x="2551" y="1932"/>
                  <a:pt x="2547" y="1927"/>
                </a:cubicBezTo>
                <a:cubicBezTo>
                  <a:pt x="2545" y="1924"/>
                  <a:pt x="2543" y="1920"/>
                  <a:pt x="2540" y="1916"/>
                </a:cubicBezTo>
                <a:cubicBezTo>
                  <a:pt x="2547" y="1918"/>
                  <a:pt x="2555" y="1922"/>
                  <a:pt x="2561" y="1927"/>
                </a:cubicBezTo>
                <a:close/>
                <a:moveTo>
                  <a:pt x="2546" y="1935"/>
                </a:moveTo>
                <a:cubicBezTo>
                  <a:pt x="2549" y="1939"/>
                  <a:pt x="2554" y="1942"/>
                  <a:pt x="2559" y="1944"/>
                </a:cubicBezTo>
                <a:cubicBezTo>
                  <a:pt x="2559" y="1945"/>
                  <a:pt x="2559" y="1945"/>
                  <a:pt x="2559" y="1945"/>
                </a:cubicBezTo>
                <a:cubicBezTo>
                  <a:pt x="2559" y="1948"/>
                  <a:pt x="2559" y="1952"/>
                  <a:pt x="2561" y="1955"/>
                </a:cubicBezTo>
                <a:cubicBezTo>
                  <a:pt x="2563" y="1961"/>
                  <a:pt x="2568" y="1965"/>
                  <a:pt x="2573" y="1967"/>
                </a:cubicBezTo>
                <a:cubicBezTo>
                  <a:pt x="2574" y="1968"/>
                  <a:pt x="2575" y="1968"/>
                  <a:pt x="2575" y="1970"/>
                </a:cubicBezTo>
                <a:cubicBezTo>
                  <a:pt x="2574" y="1977"/>
                  <a:pt x="2577" y="1983"/>
                  <a:pt x="2582" y="1987"/>
                </a:cubicBezTo>
                <a:cubicBezTo>
                  <a:pt x="2529" y="1976"/>
                  <a:pt x="2529" y="1976"/>
                  <a:pt x="2529" y="1976"/>
                </a:cubicBezTo>
                <a:cubicBezTo>
                  <a:pt x="2531" y="1957"/>
                  <a:pt x="2533" y="1937"/>
                  <a:pt x="2535" y="1918"/>
                </a:cubicBezTo>
                <a:cubicBezTo>
                  <a:pt x="2539" y="1923"/>
                  <a:pt x="2541" y="1930"/>
                  <a:pt x="2546" y="1935"/>
                </a:cubicBezTo>
                <a:close/>
                <a:moveTo>
                  <a:pt x="2454" y="1164"/>
                </a:moveTo>
                <a:cubicBezTo>
                  <a:pt x="2470" y="1185"/>
                  <a:pt x="2470" y="1185"/>
                  <a:pt x="2470" y="1185"/>
                </a:cubicBezTo>
                <a:cubicBezTo>
                  <a:pt x="2437" y="1211"/>
                  <a:pt x="2437" y="1211"/>
                  <a:pt x="2437" y="1211"/>
                </a:cubicBezTo>
                <a:cubicBezTo>
                  <a:pt x="2420" y="1190"/>
                  <a:pt x="2420" y="1190"/>
                  <a:pt x="2420" y="1190"/>
                </a:cubicBezTo>
                <a:lnTo>
                  <a:pt x="2454" y="1164"/>
                </a:lnTo>
                <a:close/>
                <a:moveTo>
                  <a:pt x="2406" y="1172"/>
                </a:moveTo>
                <a:cubicBezTo>
                  <a:pt x="2390" y="1151"/>
                  <a:pt x="2390" y="1151"/>
                  <a:pt x="2390" y="1151"/>
                </a:cubicBezTo>
                <a:cubicBezTo>
                  <a:pt x="2424" y="1125"/>
                  <a:pt x="2424" y="1125"/>
                  <a:pt x="2424" y="1125"/>
                </a:cubicBezTo>
                <a:cubicBezTo>
                  <a:pt x="2440" y="1146"/>
                  <a:pt x="2440" y="1146"/>
                  <a:pt x="2440" y="1146"/>
                </a:cubicBezTo>
                <a:lnTo>
                  <a:pt x="2406" y="1172"/>
                </a:lnTo>
                <a:close/>
                <a:moveTo>
                  <a:pt x="2453" y="1136"/>
                </a:moveTo>
                <a:cubicBezTo>
                  <a:pt x="2436" y="1115"/>
                  <a:pt x="2436" y="1115"/>
                  <a:pt x="2436" y="1115"/>
                </a:cubicBezTo>
                <a:cubicBezTo>
                  <a:pt x="2470" y="1089"/>
                  <a:pt x="2470" y="1089"/>
                  <a:pt x="2470" y="1089"/>
                </a:cubicBezTo>
                <a:cubicBezTo>
                  <a:pt x="2486" y="1110"/>
                  <a:pt x="2486" y="1110"/>
                  <a:pt x="2486" y="1110"/>
                </a:cubicBezTo>
                <a:lnTo>
                  <a:pt x="2453" y="1136"/>
                </a:lnTo>
                <a:close/>
                <a:moveTo>
                  <a:pt x="2423" y="1097"/>
                </a:moveTo>
                <a:cubicBezTo>
                  <a:pt x="2406" y="1076"/>
                  <a:pt x="2406" y="1076"/>
                  <a:pt x="2406" y="1076"/>
                </a:cubicBezTo>
                <a:cubicBezTo>
                  <a:pt x="2440" y="1050"/>
                  <a:pt x="2440" y="1050"/>
                  <a:pt x="2440" y="1050"/>
                </a:cubicBezTo>
                <a:cubicBezTo>
                  <a:pt x="2456" y="1071"/>
                  <a:pt x="2456" y="1071"/>
                  <a:pt x="2456" y="1071"/>
                </a:cubicBezTo>
                <a:lnTo>
                  <a:pt x="2423" y="1097"/>
                </a:lnTo>
                <a:close/>
                <a:moveTo>
                  <a:pt x="2410" y="1107"/>
                </a:moveTo>
                <a:cubicBezTo>
                  <a:pt x="2376" y="1133"/>
                  <a:pt x="2376" y="1133"/>
                  <a:pt x="2376" y="1133"/>
                </a:cubicBezTo>
                <a:cubicBezTo>
                  <a:pt x="2360" y="1112"/>
                  <a:pt x="2360" y="1112"/>
                  <a:pt x="2360" y="1112"/>
                </a:cubicBezTo>
                <a:cubicBezTo>
                  <a:pt x="2394" y="1086"/>
                  <a:pt x="2394" y="1086"/>
                  <a:pt x="2394" y="1086"/>
                </a:cubicBezTo>
                <a:lnTo>
                  <a:pt x="2410" y="1107"/>
                </a:lnTo>
                <a:close/>
                <a:moveTo>
                  <a:pt x="2544" y="1443"/>
                </a:moveTo>
                <a:cubicBezTo>
                  <a:pt x="2543" y="1447"/>
                  <a:pt x="2541" y="1451"/>
                  <a:pt x="2539" y="1455"/>
                </a:cubicBezTo>
                <a:cubicBezTo>
                  <a:pt x="2539" y="1456"/>
                  <a:pt x="2539" y="1456"/>
                  <a:pt x="2539" y="1456"/>
                </a:cubicBezTo>
                <a:cubicBezTo>
                  <a:pt x="2538" y="1458"/>
                  <a:pt x="2534" y="1462"/>
                  <a:pt x="2531" y="1465"/>
                </a:cubicBezTo>
                <a:cubicBezTo>
                  <a:pt x="2535" y="1458"/>
                  <a:pt x="2540" y="1450"/>
                  <a:pt x="2544" y="1442"/>
                </a:cubicBezTo>
                <a:cubicBezTo>
                  <a:pt x="2544" y="1442"/>
                  <a:pt x="2545" y="1441"/>
                  <a:pt x="2545" y="1441"/>
                </a:cubicBezTo>
                <a:cubicBezTo>
                  <a:pt x="2545" y="1442"/>
                  <a:pt x="2544" y="1442"/>
                  <a:pt x="2544" y="1443"/>
                </a:cubicBezTo>
                <a:close/>
                <a:moveTo>
                  <a:pt x="2550" y="1480"/>
                </a:moveTo>
                <a:cubicBezTo>
                  <a:pt x="2551" y="1482"/>
                  <a:pt x="2552" y="1484"/>
                  <a:pt x="2553" y="1486"/>
                </a:cubicBezTo>
                <a:cubicBezTo>
                  <a:pt x="2553" y="1486"/>
                  <a:pt x="2554" y="1486"/>
                  <a:pt x="2554" y="1486"/>
                </a:cubicBezTo>
                <a:cubicBezTo>
                  <a:pt x="2553" y="1486"/>
                  <a:pt x="2552" y="1487"/>
                  <a:pt x="2552" y="1487"/>
                </a:cubicBezTo>
                <a:cubicBezTo>
                  <a:pt x="2548" y="1486"/>
                  <a:pt x="2540" y="1489"/>
                  <a:pt x="2535" y="1488"/>
                </a:cubicBezTo>
                <a:cubicBezTo>
                  <a:pt x="2533" y="1488"/>
                  <a:pt x="2531" y="1487"/>
                  <a:pt x="2530" y="1486"/>
                </a:cubicBezTo>
                <a:cubicBezTo>
                  <a:pt x="2529" y="1483"/>
                  <a:pt x="2539" y="1471"/>
                  <a:pt x="2542" y="1467"/>
                </a:cubicBezTo>
                <a:cubicBezTo>
                  <a:pt x="2542" y="1467"/>
                  <a:pt x="2542" y="1466"/>
                  <a:pt x="2543" y="1466"/>
                </a:cubicBezTo>
                <a:cubicBezTo>
                  <a:pt x="2545" y="1471"/>
                  <a:pt x="2548" y="1476"/>
                  <a:pt x="2550" y="1480"/>
                </a:cubicBezTo>
                <a:close/>
                <a:moveTo>
                  <a:pt x="2542" y="1429"/>
                </a:moveTo>
                <a:cubicBezTo>
                  <a:pt x="2531" y="1449"/>
                  <a:pt x="2519" y="1469"/>
                  <a:pt x="2505" y="1489"/>
                </a:cubicBezTo>
                <a:cubicBezTo>
                  <a:pt x="2502" y="1490"/>
                  <a:pt x="2498" y="1490"/>
                  <a:pt x="2494" y="1491"/>
                </a:cubicBezTo>
                <a:cubicBezTo>
                  <a:pt x="2487" y="1491"/>
                  <a:pt x="2483" y="1494"/>
                  <a:pt x="2483" y="1498"/>
                </a:cubicBezTo>
                <a:cubicBezTo>
                  <a:pt x="2477" y="1481"/>
                  <a:pt x="2472" y="1465"/>
                  <a:pt x="2465" y="1449"/>
                </a:cubicBezTo>
                <a:cubicBezTo>
                  <a:pt x="2539" y="1411"/>
                  <a:pt x="2539" y="1411"/>
                  <a:pt x="2539" y="1411"/>
                </a:cubicBezTo>
                <a:cubicBezTo>
                  <a:pt x="2539" y="1416"/>
                  <a:pt x="2540" y="1422"/>
                  <a:pt x="2543" y="1427"/>
                </a:cubicBezTo>
                <a:cubicBezTo>
                  <a:pt x="2542" y="1428"/>
                  <a:pt x="2542" y="1428"/>
                  <a:pt x="2542" y="1429"/>
                </a:cubicBezTo>
                <a:close/>
                <a:moveTo>
                  <a:pt x="2526" y="1557"/>
                </a:moveTo>
                <a:cubicBezTo>
                  <a:pt x="2526" y="1557"/>
                  <a:pt x="2526" y="1557"/>
                  <a:pt x="2526" y="1557"/>
                </a:cubicBezTo>
                <a:cubicBezTo>
                  <a:pt x="2527" y="1559"/>
                  <a:pt x="2528" y="1562"/>
                  <a:pt x="2529" y="1565"/>
                </a:cubicBezTo>
                <a:cubicBezTo>
                  <a:pt x="2530" y="1566"/>
                  <a:pt x="2530" y="1567"/>
                  <a:pt x="2530" y="1569"/>
                </a:cubicBezTo>
                <a:cubicBezTo>
                  <a:pt x="2530" y="1569"/>
                  <a:pt x="2530" y="1569"/>
                  <a:pt x="2530" y="1569"/>
                </a:cubicBezTo>
                <a:cubicBezTo>
                  <a:pt x="2530" y="1569"/>
                  <a:pt x="2530" y="1569"/>
                  <a:pt x="2529" y="1569"/>
                </a:cubicBezTo>
                <a:cubicBezTo>
                  <a:pt x="2527" y="1568"/>
                  <a:pt x="2523" y="1569"/>
                  <a:pt x="2520" y="1568"/>
                </a:cubicBezTo>
                <a:cubicBezTo>
                  <a:pt x="2519" y="1567"/>
                  <a:pt x="2518" y="1567"/>
                  <a:pt x="2517" y="1566"/>
                </a:cubicBezTo>
                <a:cubicBezTo>
                  <a:pt x="2517" y="1564"/>
                  <a:pt x="2524" y="1559"/>
                  <a:pt x="2526" y="1557"/>
                </a:cubicBezTo>
                <a:close/>
                <a:moveTo>
                  <a:pt x="2520" y="1555"/>
                </a:moveTo>
                <a:cubicBezTo>
                  <a:pt x="2523" y="1551"/>
                  <a:pt x="2527" y="1547"/>
                  <a:pt x="2530" y="1543"/>
                </a:cubicBezTo>
                <a:cubicBezTo>
                  <a:pt x="2530" y="1543"/>
                  <a:pt x="2530" y="1543"/>
                  <a:pt x="2531" y="1543"/>
                </a:cubicBezTo>
                <a:cubicBezTo>
                  <a:pt x="2530" y="1543"/>
                  <a:pt x="2530" y="1543"/>
                  <a:pt x="2530" y="1544"/>
                </a:cubicBezTo>
                <a:cubicBezTo>
                  <a:pt x="2529" y="1546"/>
                  <a:pt x="2528" y="1548"/>
                  <a:pt x="2526" y="1550"/>
                </a:cubicBezTo>
                <a:cubicBezTo>
                  <a:pt x="2526" y="1550"/>
                  <a:pt x="2526" y="1550"/>
                  <a:pt x="2526" y="1550"/>
                </a:cubicBezTo>
                <a:cubicBezTo>
                  <a:pt x="2525" y="1552"/>
                  <a:pt x="2522" y="1553"/>
                  <a:pt x="2520" y="1555"/>
                </a:cubicBezTo>
                <a:close/>
                <a:moveTo>
                  <a:pt x="2532" y="1573"/>
                </a:moveTo>
                <a:cubicBezTo>
                  <a:pt x="2533" y="1573"/>
                  <a:pt x="2534" y="1574"/>
                  <a:pt x="2535" y="1574"/>
                </a:cubicBezTo>
                <a:cubicBezTo>
                  <a:pt x="2536" y="1574"/>
                  <a:pt x="2536" y="1574"/>
                  <a:pt x="2537" y="1575"/>
                </a:cubicBezTo>
                <a:cubicBezTo>
                  <a:pt x="2536" y="1577"/>
                  <a:pt x="2536" y="1580"/>
                  <a:pt x="2536" y="1582"/>
                </a:cubicBezTo>
                <a:cubicBezTo>
                  <a:pt x="2536" y="1582"/>
                  <a:pt x="2536" y="1582"/>
                  <a:pt x="2536" y="1582"/>
                </a:cubicBezTo>
                <a:cubicBezTo>
                  <a:pt x="2531" y="1582"/>
                  <a:pt x="2526" y="1581"/>
                  <a:pt x="2522" y="1578"/>
                </a:cubicBezTo>
                <a:cubicBezTo>
                  <a:pt x="2519" y="1576"/>
                  <a:pt x="2516" y="1574"/>
                  <a:pt x="2513" y="1572"/>
                </a:cubicBezTo>
                <a:cubicBezTo>
                  <a:pt x="2519" y="1572"/>
                  <a:pt x="2526" y="1572"/>
                  <a:pt x="2532" y="1573"/>
                </a:cubicBezTo>
                <a:close/>
                <a:moveTo>
                  <a:pt x="2531" y="1535"/>
                </a:moveTo>
                <a:cubicBezTo>
                  <a:pt x="2531" y="1535"/>
                  <a:pt x="2531" y="1535"/>
                  <a:pt x="2530" y="1536"/>
                </a:cubicBezTo>
                <a:cubicBezTo>
                  <a:pt x="2522" y="1546"/>
                  <a:pt x="2513" y="1556"/>
                  <a:pt x="2503" y="1565"/>
                </a:cubicBezTo>
                <a:cubicBezTo>
                  <a:pt x="2503" y="1565"/>
                  <a:pt x="2503" y="1565"/>
                  <a:pt x="2503" y="1565"/>
                </a:cubicBezTo>
                <a:cubicBezTo>
                  <a:pt x="2498" y="1547"/>
                  <a:pt x="2493" y="1529"/>
                  <a:pt x="2487" y="1512"/>
                </a:cubicBezTo>
                <a:cubicBezTo>
                  <a:pt x="2490" y="1516"/>
                  <a:pt x="2495" y="1516"/>
                  <a:pt x="2500" y="1513"/>
                </a:cubicBezTo>
                <a:cubicBezTo>
                  <a:pt x="2503" y="1510"/>
                  <a:pt x="2505" y="1507"/>
                  <a:pt x="2508" y="1504"/>
                </a:cubicBezTo>
                <a:cubicBezTo>
                  <a:pt x="2509" y="1504"/>
                  <a:pt x="2509" y="1504"/>
                  <a:pt x="2511" y="1503"/>
                </a:cubicBezTo>
                <a:cubicBezTo>
                  <a:pt x="2520" y="1504"/>
                  <a:pt x="2529" y="1509"/>
                  <a:pt x="2538" y="1512"/>
                </a:cubicBezTo>
                <a:cubicBezTo>
                  <a:pt x="2537" y="1513"/>
                  <a:pt x="2537" y="1513"/>
                  <a:pt x="2537" y="1513"/>
                </a:cubicBezTo>
                <a:cubicBezTo>
                  <a:pt x="2531" y="1519"/>
                  <a:pt x="2529" y="1527"/>
                  <a:pt x="2531" y="1535"/>
                </a:cubicBezTo>
                <a:close/>
                <a:moveTo>
                  <a:pt x="2532" y="1635"/>
                </a:moveTo>
                <a:cubicBezTo>
                  <a:pt x="2537" y="1635"/>
                  <a:pt x="2542" y="1638"/>
                  <a:pt x="2543" y="1644"/>
                </a:cubicBezTo>
                <a:cubicBezTo>
                  <a:pt x="2544" y="1649"/>
                  <a:pt x="2540" y="1654"/>
                  <a:pt x="2535" y="1655"/>
                </a:cubicBezTo>
                <a:cubicBezTo>
                  <a:pt x="2529" y="1656"/>
                  <a:pt x="2524" y="1652"/>
                  <a:pt x="2523" y="1646"/>
                </a:cubicBezTo>
                <a:cubicBezTo>
                  <a:pt x="2523" y="1641"/>
                  <a:pt x="2527" y="1636"/>
                  <a:pt x="2532" y="1635"/>
                </a:cubicBezTo>
                <a:close/>
                <a:moveTo>
                  <a:pt x="2537" y="1675"/>
                </a:moveTo>
                <a:cubicBezTo>
                  <a:pt x="2533" y="1675"/>
                  <a:pt x="2529" y="1675"/>
                  <a:pt x="2525" y="1674"/>
                </a:cubicBezTo>
                <a:cubicBezTo>
                  <a:pt x="2525" y="1672"/>
                  <a:pt x="2524" y="1671"/>
                  <a:pt x="2524" y="1669"/>
                </a:cubicBezTo>
                <a:cubicBezTo>
                  <a:pt x="2528" y="1670"/>
                  <a:pt x="2532" y="1671"/>
                  <a:pt x="2536" y="1670"/>
                </a:cubicBezTo>
                <a:cubicBezTo>
                  <a:pt x="2549" y="1669"/>
                  <a:pt x="2559" y="1656"/>
                  <a:pt x="2557" y="1642"/>
                </a:cubicBezTo>
                <a:cubicBezTo>
                  <a:pt x="2555" y="1628"/>
                  <a:pt x="2543" y="1618"/>
                  <a:pt x="2529" y="1620"/>
                </a:cubicBezTo>
                <a:cubicBezTo>
                  <a:pt x="2524" y="1621"/>
                  <a:pt x="2520" y="1623"/>
                  <a:pt x="2517" y="1626"/>
                </a:cubicBezTo>
                <a:cubicBezTo>
                  <a:pt x="2513" y="1608"/>
                  <a:pt x="2509" y="1591"/>
                  <a:pt x="2505" y="1573"/>
                </a:cubicBezTo>
                <a:cubicBezTo>
                  <a:pt x="2512" y="1575"/>
                  <a:pt x="2517" y="1581"/>
                  <a:pt x="2523" y="1584"/>
                </a:cubicBezTo>
                <a:cubicBezTo>
                  <a:pt x="2527" y="1586"/>
                  <a:pt x="2532" y="1587"/>
                  <a:pt x="2536" y="1587"/>
                </a:cubicBezTo>
                <a:cubicBezTo>
                  <a:pt x="2536" y="1587"/>
                  <a:pt x="2536" y="1587"/>
                  <a:pt x="2537" y="1587"/>
                </a:cubicBezTo>
                <a:cubicBezTo>
                  <a:pt x="2537" y="1589"/>
                  <a:pt x="2539" y="1592"/>
                  <a:pt x="2541" y="1594"/>
                </a:cubicBezTo>
                <a:cubicBezTo>
                  <a:pt x="2545" y="1597"/>
                  <a:pt x="2549" y="1598"/>
                  <a:pt x="2554" y="1598"/>
                </a:cubicBezTo>
                <a:cubicBezTo>
                  <a:pt x="2555" y="1598"/>
                  <a:pt x="2556" y="1599"/>
                  <a:pt x="2556" y="1600"/>
                </a:cubicBezTo>
                <a:cubicBezTo>
                  <a:pt x="2557" y="1603"/>
                  <a:pt x="2559" y="1605"/>
                  <a:pt x="2561" y="1607"/>
                </a:cubicBezTo>
                <a:cubicBezTo>
                  <a:pt x="2554" y="1604"/>
                  <a:pt x="2546" y="1603"/>
                  <a:pt x="2538" y="1602"/>
                </a:cubicBezTo>
                <a:cubicBezTo>
                  <a:pt x="2538" y="1602"/>
                  <a:pt x="2538" y="1602"/>
                  <a:pt x="2538" y="1602"/>
                </a:cubicBezTo>
                <a:cubicBezTo>
                  <a:pt x="2538" y="1602"/>
                  <a:pt x="2537" y="1595"/>
                  <a:pt x="2529" y="1596"/>
                </a:cubicBezTo>
                <a:cubicBezTo>
                  <a:pt x="2522" y="1597"/>
                  <a:pt x="2517" y="1598"/>
                  <a:pt x="2517" y="1604"/>
                </a:cubicBezTo>
                <a:cubicBezTo>
                  <a:pt x="2517" y="1604"/>
                  <a:pt x="2516" y="1604"/>
                  <a:pt x="2515" y="1604"/>
                </a:cubicBezTo>
                <a:cubicBezTo>
                  <a:pt x="2517" y="1620"/>
                  <a:pt x="2517" y="1620"/>
                  <a:pt x="2517" y="1620"/>
                </a:cubicBezTo>
                <a:cubicBezTo>
                  <a:pt x="2520" y="1618"/>
                  <a:pt x="2524" y="1616"/>
                  <a:pt x="2529" y="1616"/>
                </a:cubicBezTo>
                <a:cubicBezTo>
                  <a:pt x="2529" y="1616"/>
                  <a:pt x="2529" y="1616"/>
                  <a:pt x="2529" y="1616"/>
                </a:cubicBezTo>
                <a:cubicBezTo>
                  <a:pt x="2530" y="1616"/>
                  <a:pt x="2531" y="1616"/>
                  <a:pt x="2531" y="1615"/>
                </a:cubicBezTo>
                <a:cubicBezTo>
                  <a:pt x="2546" y="1615"/>
                  <a:pt x="2559" y="1626"/>
                  <a:pt x="2561" y="1642"/>
                </a:cubicBezTo>
                <a:cubicBezTo>
                  <a:pt x="2563" y="1658"/>
                  <a:pt x="2552" y="1673"/>
                  <a:pt x="2537" y="1675"/>
                </a:cubicBezTo>
                <a:close/>
                <a:moveTo>
                  <a:pt x="2568" y="1507"/>
                </a:moveTo>
                <a:cubicBezTo>
                  <a:pt x="2567" y="1507"/>
                  <a:pt x="2567" y="1507"/>
                  <a:pt x="2567" y="1507"/>
                </a:cubicBezTo>
                <a:cubicBezTo>
                  <a:pt x="2564" y="1506"/>
                  <a:pt x="2562" y="1505"/>
                  <a:pt x="2559" y="1506"/>
                </a:cubicBezTo>
                <a:cubicBezTo>
                  <a:pt x="2559" y="1506"/>
                  <a:pt x="2558" y="1506"/>
                  <a:pt x="2558" y="1506"/>
                </a:cubicBezTo>
                <a:cubicBezTo>
                  <a:pt x="2554" y="1505"/>
                  <a:pt x="2551" y="1506"/>
                  <a:pt x="2547" y="1507"/>
                </a:cubicBezTo>
                <a:cubicBezTo>
                  <a:pt x="2546" y="1506"/>
                  <a:pt x="2544" y="1506"/>
                  <a:pt x="2543" y="1505"/>
                </a:cubicBezTo>
                <a:cubicBezTo>
                  <a:pt x="2537" y="1503"/>
                  <a:pt x="2531" y="1501"/>
                  <a:pt x="2525" y="1499"/>
                </a:cubicBezTo>
                <a:cubicBezTo>
                  <a:pt x="2535" y="1496"/>
                  <a:pt x="2547" y="1493"/>
                  <a:pt x="2558" y="1493"/>
                </a:cubicBezTo>
                <a:cubicBezTo>
                  <a:pt x="2560" y="1493"/>
                  <a:pt x="2562" y="1493"/>
                  <a:pt x="2563" y="1493"/>
                </a:cubicBezTo>
                <a:cubicBezTo>
                  <a:pt x="2565" y="1493"/>
                  <a:pt x="2566" y="1494"/>
                  <a:pt x="2567" y="1495"/>
                </a:cubicBezTo>
                <a:cubicBezTo>
                  <a:pt x="2566" y="1499"/>
                  <a:pt x="2567" y="1503"/>
                  <a:pt x="2568" y="1507"/>
                </a:cubicBezTo>
                <a:cubicBezTo>
                  <a:pt x="2568" y="1507"/>
                  <a:pt x="2568" y="1507"/>
                  <a:pt x="2568" y="1507"/>
                </a:cubicBezTo>
                <a:close/>
                <a:moveTo>
                  <a:pt x="2622" y="1300"/>
                </a:moveTo>
                <a:cubicBezTo>
                  <a:pt x="2628" y="1311"/>
                  <a:pt x="2624" y="1325"/>
                  <a:pt x="2613" y="1330"/>
                </a:cubicBezTo>
                <a:cubicBezTo>
                  <a:pt x="2602" y="1336"/>
                  <a:pt x="2589" y="1332"/>
                  <a:pt x="2583" y="1321"/>
                </a:cubicBezTo>
                <a:cubicBezTo>
                  <a:pt x="2578" y="1310"/>
                  <a:pt x="2582" y="1297"/>
                  <a:pt x="2593" y="1291"/>
                </a:cubicBezTo>
                <a:cubicBezTo>
                  <a:pt x="2603" y="1285"/>
                  <a:pt x="2617" y="1290"/>
                  <a:pt x="2622" y="1300"/>
                </a:cubicBezTo>
                <a:close/>
                <a:moveTo>
                  <a:pt x="2563" y="1234"/>
                </a:moveTo>
                <a:cubicBezTo>
                  <a:pt x="2574" y="1228"/>
                  <a:pt x="2587" y="1232"/>
                  <a:pt x="2593" y="1243"/>
                </a:cubicBezTo>
                <a:cubicBezTo>
                  <a:pt x="2598" y="1254"/>
                  <a:pt x="2594" y="1267"/>
                  <a:pt x="2583" y="1273"/>
                </a:cubicBezTo>
                <a:cubicBezTo>
                  <a:pt x="2572" y="1279"/>
                  <a:pt x="2559" y="1274"/>
                  <a:pt x="2553" y="1264"/>
                </a:cubicBezTo>
                <a:cubicBezTo>
                  <a:pt x="2548" y="1253"/>
                  <a:pt x="2552" y="1239"/>
                  <a:pt x="2563" y="1234"/>
                </a:cubicBezTo>
                <a:close/>
                <a:moveTo>
                  <a:pt x="2567" y="1329"/>
                </a:moveTo>
                <a:cubicBezTo>
                  <a:pt x="2572" y="1340"/>
                  <a:pt x="2568" y="1354"/>
                  <a:pt x="2557" y="1359"/>
                </a:cubicBezTo>
                <a:cubicBezTo>
                  <a:pt x="2547" y="1365"/>
                  <a:pt x="2533" y="1361"/>
                  <a:pt x="2528" y="1350"/>
                </a:cubicBezTo>
                <a:cubicBezTo>
                  <a:pt x="2522" y="1339"/>
                  <a:pt x="2526" y="1326"/>
                  <a:pt x="2537" y="1320"/>
                </a:cubicBezTo>
                <a:cubicBezTo>
                  <a:pt x="2548" y="1314"/>
                  <a:pt x="2561" y="1319"/>
                  <a:pt x="2567" y="1329"/>
                </a:cubicBezTo>
                <a:close/>
                <a:moveTo>
                  <a:pt x="2507" y="1263"/>
                </a:moveTo>
                <a:cubicBezTo>
                  <a:pt x="2518" y="1257"/>
                  <a:pt x="2531" y="1261"/>
                  <a:pt x="2537" y="1272"/>
                </a:cubicBezTo>
                <a:cubicBezTo>
                  <a:pt x="2543" y="1283"/>
                  <a:pt x="2538" y="1296"/>
                  <a:pt x="2528" y="1302"/>
                </a:cubicBezTo>
                <a:cubicBezTo>
                  <a:pt x="2517" y="1308"/>
                  <a:pt x="2503" y="1303"/>
                  <a:pt x="2498" y="1293"/>
                </a:cubicBezTo>
                <a:cubicBezTo>
                  <a:pt x="2492" y="1282"/>
                  <a:pt x="2496" y="1268"/>
                  <a:pt x="2507" y="1263"/>
                </a:cubicBezTo>
                <a:close/>
                <a:moveTo>
                  <a:pt x="2511" y="1358"/>
                </a:moveTo>
                <a:cubicBezTo>
                  <a:pt x="2517" y="1369"/>
                  <a:pt x="2513" y="1383"/>
                  <a:pt x="2502" y="1388"/>
                </a:cubicBezTo>
                <a:cubicBezTo>
                  <a:pt x="2491" y="1394"/>
                  <a:pt x="2478" y="1390"/>
                  <a:pt x="2472" y="1379"/>
                </a:cubicBezTo>
                <a:cubicBezTo>
                  <a:pt x="2466" y="1368"/>
                  <a:pt x="2471" y="1355"/>
                  <a:pt x="2481" y="1349"/>
                </a:cubicBezTo>
                <a:cubicBezTo>
                  <a:pt x="2492" y="1344"/>
                  <a:pt x="2505" y="1348"/>
                  <a:pt x="2511" y="1358"/>
                </a:cubicBezTo>
                <a:close/>
                <a:moveTo>
                  <a:pt x="2472" y="1331"/>
                </a:moveTo>
                <a:cubicBezTo>
                  <a:pt x="2461" y="1337"/>
                  <a:pt x="2448" y="1332"/>
                  <a:pt x="2442" y="1322"/>
                </a:cubicBezTo>
                <a:cubicBezTo>
                  <a:pt x="2436" y="1311"/>
                  <a:pt x="2441" y="1297"/>
                  <a:pt x="2451" y="1292"/>
                </a:cubicBezTo>
                <a:cubicBezTo>
                  <a:pt x="2462" y="1286"/>
                  <a:pt x="2476" y="1290"/>
                  <a:pt x="2481" y="1301"/>
                </a:cubicBezTo>
                <a:cubicBezTo>
                  <a:pt x="2487" y="1312"/>
                  <a:pt x="2483" y="1325"/>
                  <a:pt x="2472" y="1331"/>
                </a:cubicBezTo>
                <a:close/>
                <a:moveTo>
                  <a:pt x="2483" y="1175"/>
                </a:moveTo>
                <a:cubicBezTo>
                  <a:pt x="2467" y="1154"/>
                  <a:pt x="2467" y="1154"/>
                  <a:pt x="2467" y="1154"/>
                </a:cubicBezTo>
                <a:cubicBezTo>
                  <a:pt x="2501" y="1128"/>
                  <a:pt x="2501" y="1128"/>
                  <a:pt x="2501" y="1128"/>
                </a:cubicBezTo>
                <a:cubicBezTo>
                  <a:pt x="2517" y="1149"/>
                  <a:pt x="2517" y="1149"/>
                  <a:pt x="2517" y="1149"/>
                </a:cubicBezTo>
                <a:lnTo>
                  <a:pt x="2483" y="1175"/>
                </a:lnTo>
                <a:close/>
                <a:moveTo>
                  <a:pt x="2564" y="1113"/>
                </a:moveTo>
                <a:cubicBezTo>
                  <a:pt x="2530" y="1140"/>
                  <a:pt x="2530" y="1140"/>
                  <a:pt x="2530" y="1140"/>
                </a:cubicBezTo>
                <a:cubicBezTo>
                  <a:pt x="2514" y="1118"/>
                  <a:pt x="2514" y="1118"/>
                  <a:pt x="2514" y="1118"/>
                </a:cubicBezTo>
                <a:cubicBezTo>
                  <a:pt x="2547" y="1092"/>
                  <a:pt x="2547" y="1092"/>
                  <a:pt x="2547" y="1092"/>
                </a:cubicBezTo>
                <a:lnTo>
                  <a:pt x="2564" y="1113"/>
                </a:lnTo>
                <a:close/>
                <a:moveTo>
                  <a:pt x="2517" y="1053"/>
                </a:moveTo>
                <a:cubicBezTo>
                  <a:pt x="2533" y="1074"/>
                  <a:pt x="2533" y="1074"/>
                  <a:pt x="2533" y="1074"/>
                </a:cubicBezTo>
                <a:cubicBezTo>
                  <a:pt x="2499" y="1100"/>
                  <a:pt x="2499" y="1100"/>
                  <a:pt x="2499" y="1100"/>
                </a:cubicBezTo>
                <a:cubicBezTo>
                  <a:pt x="2483" y="1079"/>
                  <a:pt x="2483" y="1079"/>
                  <a:pt x="2483" y="1079"/>
                </a:cubicBezTo>
                <a:lnTo>
                  <a:pt x="2517" y="1053"/>
                </a:lnTo>
                <a:close/>
                <a:moveTo>
                  <a:pt x="2503" y="1035"/>
                </a:moveTo>
                <a:cubicBezTo>
                  <a:pt x="2469" y="1061"/>
                  <a:pt x="2469" y="1061"/>
                  <a:pt x="2469" y="1061"/>
                </a:cubicBezTo>
                <a:cubicBezTo>
                  <a:pt x="2453" y="1040"/>
                  <a:pt x="2453" y="1040"/>
                  <a:pt x="2453" y="1040"/>
                </a:cubicBezTo>
                <a:cubicBezTo>
                  <a:pt x="2487" y="1014"/>
                  <a:pt x="2487" y="1014"/>
                  <a:pt x="2487" y="1014"/>
                </a:cubicBezTo>
                <a:lnTo>
                  <a:pt x="2503" y="1035"/>
                </a:lnTo>
                <a:close/>
                <a:moveTo>
                  <a:pt x="2456" y="974"/>
                </a:moveTo>
                <a:cubicBezTo>
                  <a:pt x="2472" y="995"/>
                  <a:pt x="2472" y="995"/>
                  <a:pt x="2472" y="995"/>
                </a:cubicBezTo>
                <a:cubicBezTo>
                  <a:pt x="2439" y="1021"/>
                  <a:pt x="2439" y="1021"/>
                  <a:pt x="2439" y="1021"/>
                </a:cubicBezTo>
                <a:cubicBezTo>
                  <a:pt x="2422" y="1000"/>
                  <a:pt x="2422" y="1000"/>
                  <a:pt x="2422" y="1000"/>
                </a:cubicBezTo>
                <a:lnTo>
                  <a:pt x="2456" y="974"/>
                </a:lnTo>
                <a:close/>
                <a:moveTo>
                  <a:pt x="2410" y="1010"/>
                </a:moveTo>
                <a:cubicBezTo>
                  <a:pt x="2426" y="1031"/>
                  <a:pt x="2426" y="1031"/>
                  <a:pt x="2426" y="1031"/>
                </a:cubicBezTo>
                <a:cubicBezTo>
                  <a:pt x="2392" y="1057"/>
                  <a:pt x="2392" y="1057"/>
                  <a:pt x="2392" y="1057"/>
                </a:cubicBezTo>
                <a:cubicBezTo>
                  <a:pt x="2376" y="1036"/>
                  <a:pt x="2376" y="1036"/>
                  <a:pt x="2376" y="1036"/>
                </a:cubicBezTo>
                <a:lnTo>
                  <a:pt x="2410" y="1010"/>
                </a:lnTo>
                <a:close/>
                <a:moveTo>
                  <a:pt x="2363" y="1046"/>
                </a:moveTo>
                <a:cubicBezTo>
                  <a:pt x="2379" y="1067"/>
                  <a:pt x="2379" y="1067"/>
                  <a:pt x="2379" y="1067"/>
                </a:cubicBezTo>
                <a:cubicBezTo>
                  <a:pt x="2345" y="1093"/>
                  <a:pt x="2345" y="1093"/>
                  <a:pt x="2345" y="1093"/>
                </a:cubicBezTo>
                <a:cubicBezTo>
                  <a:pt x="2329" y="1072"/>
                  <a:pt x="2329" y="1072"/>
                  <a:pt x="2329" y="1072"/>
                </a:cubicBezTo>
                <a:lnTo>
                  <a:pt x="2363" y="1046"/>
                </a:lnTo>
                <a:close/>
                <a:moveTo>
                  <a:pt x="2294" y="887"/>
                </a:moveTo>
                <a:cubicBezTo>
                  <a:pt x="2315" y="866"/>
                  <a:pt x="2315" y="866"/>
                  <a:pt x="2315" y="866"/>
                </a:cubicBezTo>
                <a:cubicBezTo>
                  <a:pt x="2341" y="891"/>
                  <a:pt x="2341" y="891"/>
                  <a:pt x="2341" y="891"/>
                </a:cubicBezTo>
                <a:cubicBezTo>
                  <a:pt x="2320" y="913"/>
                  <a:pt x="2320" y="913"/>
                  <a:pt x="2320" y="913"/>
                </a:cubicBezTo>
                <a:lnTo>
                  <a:pt x="2294" y="887"/>
                </a:lnTo>
                <a:close/>
                <a:moveTo>
                  <a:pt x="2455" y="774"/>
                </a:moveTo>
                <a:cubicBezTo>
                  <a:pt x="2434" y="795"/>
                  <a:pt x="2434" y="795"/>
                  <a:pt x="2434" y="795"/>
                </a:cubicBezTo>
                <a:cubicBezTo>
                  <a:pt x="2407" y="770"/>
                  <a:pt x="2407" y="770"/>
                  <a:pt x="2407" y="770"/>
                </a:cubicBezTo>
                <a:cubicBezTo>
                  <a:pt x="2428" y="748"/>
                  <a:pt x="2428" y="748"/>
                  <a:pt x="2428" y="748"/>
                </a:cubicBezTo>
                <a:lnTo>
                  <a:pt x="2455" y="774"/>
                </a:lnTo>
                <a:close/>
                <a:moveTo>
                  <a:pt x="2445" y="731"/>
                </a:moveTo>
                <a:cubicBezTo>
                  <a:pt x="2466" y="709"/>
                  <a:pt x="2466" y="709"/>
                  <a:pt x="2466" y="709"/>
                </a:cubicBezTo>
                <a:cubicBezTo>
                  <a:pt x="2492" y="735"/>
                  <a:pt x="2492" y="735"/>
                  <a:pt x="2492" y="735"/>
                </a:cubicBezTo>
                <a:cubicBezTo>
                  <a:pt x="2472" y="756"/>
                  <a:pt x="2472" y="756"/>
                  <a:pt x="2472" y="756"/>
                </a:cubicBezTo>
                <a:lnTo>
                  <a:pt x="2445" y="731"/>
                </a:lnTo>
                <a:close/>
                <a:moveTo>
                  <a:pt x="2417" y="813"/>
                </a:moveTo>
                <a:cubicBezTo>
                  <a:pt x="2396" y="835"/>
                  <a:pt x="2396" y="835"/>
                  <a:pt x="2396" y="835"/>
                </a:cubicBezTo>
                <a:cubicBezTo>
                  <a:pt x="2370" y="809"/>
                  <a:pt x="2370" y="809"/>
                  <a:pt x="2370" y="809"/>
                </a:cubicBezTo>
                <a:cubicBezTo>
                  <a:pt x="2390" y="787"/>
                  <a:pt x="2390" y="787"/>
                  <a:pt x="2390" y="787"/>
                </a:cubicBezTo>
                <a:lnTo>
                  <a:pt x="2417" y="813"/>
                </a:lnTo>
                <a:close/>
                <a:moveTo>
                  <a:pt x="2379" y="852"/>
                </a:moveTo>
                <a:cubicBezTo>
                  <a:pt x="2358" y="874"/>
                  <a:pt x="2358" y="874"/>
                  <a:pt x="2358" y="874"/>
                </a:cubicBezTo>
                <a:cubicBezTo>
                  <a:pt x="2332" y="848"/>
                  <a:pt x="2332" y="848"/>
                  <a:pt x="2332" y="848"/>
                </a:cubicBezTo>
                <a:cubicBezTo>
                  <a:pt x="2353" y="827"/>
                  <a:pt x="2353" y="827"/>
                  <a:pt x="2353" y="827"/>
                </a:cubicBezTo>
                <a:lnTo>
                  <a:pt x="2379" y="852"/>
                </a:lnTo>
                <a:close/>
                <a:moveTo>
                  <a:pt x="2351" y="943"/>
                </a:moveTo>
                <a:cubicBezTo>
                  <a:pt x="2325" y="917"/>
                  <a:pt x="2325" y="917"/>
                  <a:pt x="2325" y="917"/>
                </a:cubicBezTo>
                <a:cubicBezTo>
                  <a:pt x="2346" y="896"/>
                  <a:pt x="2346" y="896"/>
                  <a:pt x="2346" y="896"/>
                </a:cubicBezTo>
                <a:cubicBezTo>
                  <a:pt x="2372" y="921"/>
                  <a:pt x="2372" y="921"/>
                  <a:pt x="2372" y="921"/>
                </a:cubicBezTo>
                <a:lnTo>
                  <a:pt x="2351" y="943"/>
                </a:lnTo>
                <a:close/>
                <a:moveTo>
                  <a:pt x="2389" y="904"/>
                </a:moveTo>
                <a:cubicBezTo>
                  <a:pt x="2363" y="878"/>
                  <a:pt x="2363" y="878"/>
                  <a:pt x="2363" y="878"/>
                </a:cubicBezTo>
                <a:cubicBezTo>
                  <a:pt x="2384" y="857"/>
                  <a:pt x="2384" y="857"/>
                  <a:pt x="2384" y="857"/>
                </a:cubicBezTo>
                <a:cubicBezTo>
                  <a:pt x="2410" y="882"/>
                  <a:pt x="2410" y="882"/>
                  <a:pt x="2410" y="882"/>
                </a:cubicBezTo>
                <a:lnTo>
                  <a:pt x="2389" y="904"/>
                </a:lnTo>
                <a:close/>
                <a:moveTo>
                  <a:pt x="2427" y="865"/>
                </a:moveTo>
                <a:cubicBezTo>
                  <a:pt x="2401" y="839"/>
                  <a:pt x="2401" y="839"/>
                  <a:pt x="2401" y="839"/>
                </a:cubicBezTo>
                <a:cubicBezTo>
                  <a:pt x="2422" y="818"/>
                  <a:pt x="2422" y="818"/>
                  <a:pt x="2422" y="818"/>
                </a:cubicBezTo>
                <a:cubicBezTo>
                  <a:pt x="2448" y="843"/>
                  <a:pt x="2448" y="843"/>
                  <a:pt x="2448" y="843"/>
                </a:cubicBezTo>
                <a:lnTo>
                  <a:pt x="2427" y="865"/>
                </a:lnTo>
                <a:close/>
                <a:moveTo>
                  <a:pt x="2465" y="826"/>
                </a:moveTo>
                <a:cubicBezTo>
                  <a:pt x="2438" y="800"/>
                  <a:pt x="2438" y="800"/>
                  <a:pt x="2438" y="800"/>
                </a:cubicBezTo>
                <a:cubicBezTo>
                  <a:pt x="2459" y="778"/>
                  <a:pt x="2459" y="778"/>
                  <a:pt x="2459" y="778"/>
                </a:cubicBezTo>
                <a:cubicBezTo>
                  <a:pt x="2486" y="804"/>
                  <a:pt x="2486" y="804"/>
                  <a:pt x="2486" y="804"/>
                </a:cubicBezTo>
                <a:lnTo>
                  <a:pt x="2465" y="826"/>
                </a:lnTo>
                <a:close/>
                <a:moveTo>
                  <a:pt x="2503" y="786"/>
                </a:moveTo>
                <a:cubicBezTo>
                  <a:pt x="2476" y="761"/>
                  <a:pt x="2476" y="761"/>
                  <a:pt x="2476" y="761"/>
                </a:cubicBezTo>
                <a:cubicBezTo>
                  <a:pt x="2497" y="739"/>
                  <a:pt x="2497" y="739"/>
                  <a:pt x="2497" y="739"/>
                </a:cubicBezTo>
                <a:cubicBezTo>
                  <a:pt x="2523" y="765"/>
                  <a:pt x="2523" y="765"/>
                  <a:pt x="2523" y="765"/>
                </a:cubicBezTo>
                <a:lnTo>
                  <a:pt x="2503" y="786"/>
                </a:lnTo>
                <a:close/>
                <a:moveTo>
                  <a:pt x="2561" y="726"/>
                </a:moveTo>
                <a:cubicBezTo>
                  <a:pt x="2540" y="747"/>
                  <a:pt x="2540" y="747"/>
                  <a:pt x="2540" y="747"/>
                </a:cubicBezTo>
                <a:cubicBezTo>
                  <a:pt x="2514" y="722"/>
                  <a:pt x="2514" y="722"/>
                  <a:pt x="2514" y="722"/>
                </a:cubicBezTo>
                <a:cubicBezTo>
                  <a:pt x="2535" y="700"/>
                  <a:pt x="2535" y="700"/>
                  <a:pt x="2535" y="700"/>
                </a:cubicBezTo>
                <a:lnTo>
                  <a:pt x="2561" y="726"/>
                </a:lnTo>
                <a:close/>
                <a:moveTo>
                  <a:pt x="2530" y="696"/>
                </a:moveTo>
                <a:cubicBezTo>
                  <a:pt x="2509" y="717"/>
                  <a:pt x="2509" y="717"/>
                  <a:pt x="2509" y="717"/>
                </a:cubicBezTo>
                <a:cubicBezTo>
                  <a:pt x="2483" y="692"/>
                  <a:pt x="2483" y="692"/>
                  <a:pt x="2483" y="692"/>
                </a:cubicBezTo>
                <a:cubicBezTo>
                  <a:pt x="2504" y="670"/>
                  <a:pt x="2504" y="670"/>
                  <a:pt x="2504" y="670"/>
                </a:cubicBezTo>
                <a:lnTo>
                  <a:pt x="2530" y="696"/>
                </a:lnTo>
                <a:close/>
                <a:moveTo>
                  <a:pt x="2473" y="640"/>
                </a:moveTo>
                <a:cubicBezTo>
                  <a:pt x="2499" y="666"/>
                  <a:pt x="2499" y="666"/>
                  <a:pt x="2499" y="666"/>
                </a:cubicBezTo>
                <a:cubicBezTo>
                  <a:pt x="2478" y="687"/>
                  <a:pt x="2478" y="687"/>
                  <a:pt x="2478" y="687"/>
                </a:cubicBezTo>
                <a:cubicBezTo>
                  <a:pt x="2452" y="662"/>
                  <a:pt x="2452" y="662"/>
                  <a:pt x="2452" y="662"/>
                </a:cubicBezTo>
                <a:lnTo>
                  <a:pt x="2473" y="640"/>
                </a:lnTo>
                <a:close/>
                <a:moveTo>
                  <a:pt x="2435" y="679"/>
                </a:moveTo>
                <a:cubicBezTo>
                  <a:pt x="2461" y="705"/>
                  <a:pt x="2461" y="705"/>
                  <a:pt x="2461" y="705"/>
                </a:cubicBezTo>
                <a:cubicBezTo>
                  <a:pt x="2440" y="726"/>
                  <a:pt x="2440" y="726"/>
                  <a:pt x="2440" y="726"/>
                </a:cubicBezTo>
                <a:cubicBezTo>
                  <a:pt x="2414" y="701"/>
                  <a:pt x="2414" y="701"/>
                  <a:pt x="2414" y="701"/>
                </a:cubicBezTo>
                <a:lnTo>
                  <a:pt x="2435" y="679"/>
                </a:lnTo>
                <a:close/>
                <a:moveTo>
                  <a:pt x="2397" y="718"/>
                </a:moveTo>
                <a:cubicBezTo>
                  <a:pt x="2424" y="744"/>
                  <a:pt x="2424" y="744"/>
                  <a:pt x="2424" y="744"/>
                </a:cubicBezTo>
                <a:cubicBezTo>
                  <a:pt x="2403" y="765"/>
                  <a:pt x="2403" y="765"/>
                  <a:pt x="2403" y="765"/>
                </a:cubicBezTo>
                <a:cubicBezTo>
                  <a:pt x="2376" y="740"/>
                  <a:pt x="2376" y="740"/>
                  <a:pt x="2376" y="740"/>
                </a:cubicBezTo>
                <a:lnTo>
                  <a:pt x="2397" y="718"/>
                </a:lnTo>
                <a:close/>
                <a:moveTo>
                  <a:pt x="2359" y="757"/>
                </a:moveTo>
                <a:cubicBezTo>
                  <a:pt x="2386" y="783"/>
                  <a:pt x="2386" y="783"/>
                  <a:pt x="2386" y="783"/>
                </a:cubicBezTo>
                <a:cubicBezTo>
                  <a:pt x="2365" y="805"/>
                  <a:pt x="2365" y="805"/>
                  <a:pt x="2365" y="805"/>
                </a:cubicBezTo>
                <a:cubicBezTo>
                  <a:pt x="2339" y="779"/>
                  <a:pt x="2339" y="779"/>
                  <a:pt x="2339" y="779"/>
                </a:cubicBezTo>
                <a:lnTo>
                  <a:pt x="2359" y="757"/>
                </a:lnTo>
                <a:close/>
                <a:moveTo>
                  <a:pt x="2322" y="797"/>
                </a:moveTo>
                <a:cubicBezTo>
                  <a:pt x="2348" y="822"/>
                  <a:pt x="2348" y="822"/>
                  <a:pt x="2348" y="822"/>
                </a:cubicBezTo>
                <a:cubicBezTo>
                  <a:pt x="2327" y="844"/>
                  <a:pt x="2327" y="844"/>
                  <a:pt x="2327" y="844"/>
                </a:cubicBezTo>
                <a:cubicBezTo>
                  <a:pt x="2301" y="818"/>
                  <a:pt x="2301" y="818"/>
                  <a:pt x="2301" y="818"/>
                </a:cubicBezTo>
                <a:lnTo>
                  <a:pt x="2322" y="797"/>
                </a:lnTo>
                <a:close/>
                <a:moveTo>
                  <a:pt x="2284" y="836"/>
                </a:moveTo>
                <a:cubicBezTo>
                  <a:pt x="2310" y="861"/>
                  <a:pt x="2310" y="861"/>
                  <a:pt x="2310" y="861"/>
                </a:cubicBezTo>
                <a:cubicBezTo>
                  <a:pt x="2289" y="883"/>
                  <a:pt x="2289" y="883"/>
                  <a:pt x="2289" y="883"/>
                </a:cubicBezTo>
                <a:cubicBezTo>
                  <a:pt x="2263" y="857"/>
                  <a:pt x="2263" y="857"/>
                  <a:pt x="2263" y="857"/>
                </a:cubicBezTo>
                <a:lnTo>
                  <a:pt x="2284" y="836"/>
                </a:lnTo>
                <a:close/>
                <a:moveTo>
                  <a:pt x="2125" y="2829"/>
                </a:moveTo>
                <a:cubicBezTo>
                  <a:pt x="2126" y="2831"/>
                  <a:pt x="2126" y="2833"/>
                  <a:pt x="2124" y="2835"/>
                </a:cubicBezTo>
                <a:cubicBezTo>
                  <a:pt x="2122" y="2839"/>
                  <a:pt x="2121" y="2842"/>
                  <a:pt x="2120" y="2846"/>
                </a:cubicBezTo>
                <a:cubicBezTo>
                  <a:pt x="2065" y="2740"/>
                  <a:pt x="2065" y="2740"/>
                  <a:pt x="2065" y="2740"/>
                </a:cubicBezTo>
                <a:cubicBezTo>
                  <a:pt x="2077" y="2731"/>
                  <a:pt x="2089" y="2722"/>
                  <a:pt x="2101" y="2713"/>
                </a:cubicBezTo>
                <a:cubicBezTo>
                  <a:pt x="2102" y="2714"/>
                  <a:pt x="2103" y="2714"/>
                  <a:pt x="2103" y="2715"/>
                </a:cubicBezTo>
                <a:cubicBezTo>
                  <a:pt x="2103" y="2715"/>
                  <a:pt x="2104" y="2715"/>
                  <a:pt x="2106" y="2717"/>
                </a:cubicBezTo>
                <a:cubicBezTo>
                  <a:pt x="2111" y="2730"/>
                  <a:pt x="2107" y="2747"/>
                  <a:pt x="2111" y="2761"/>
                </a:cubicBezTo>
                <a:cubicBezTo>
                  <a:pt x="2113" y="2770"/>
                  <a:pt x="2117" y="2778"/>
                  <a:pt x="2122" y="2785"/>
                </a:cubicBezTo>
                <a:cubicBezTo>
                  <a:pt x="2122" y="2786"/>
                  <a:pt x="2122" y="2786"/>
                  <a:pt x="2122" y="2786"/>
                </a:cubicBezTo>
                <a:cubicBezTo>
                  <a:pt x="2119" y="2791"/>
                  <a:pt x="2117" y="2796"/>
                  <a:pt x="2116" y="2802"/>
                </a:cubicBezTo>
                <a:cubicBezTo>
                  <a:pt x="2115" y="2812"/>
                  <a:pt x="2119" y="2822"/>
                  <a:pt x="2125" y="2829"/>
                </a:cubicBezTo>
                <a:close/>
                <a:moveTo>
                  <a:pt x="2118" y="3067"/>
                </a:moveTo>
                <a:cubicBezTo>
                  <a:pt x="2142" y="3115"/>
                  <a:pt x="2142" y="3115"/>
                  <a:pt x="2142" y="3115"/>
                </a:cubicBezTo>
                <a:cubicBezTo>
                  <a:pt x="2121" y="3126"/>
                  <a:pt x="2121" y="3126"/>
                  <a:pt x="2121" y="3126"/>
                </a:cubicBezTo>
                <a:cubicBezTo>
                  <a:pt x="2096" y="3078"/>
                  <a:pt x="2096" y="3078"/>
                  <a:pt x="2096" y="3078"/>
                </a:cubicBezTo>
                <a:lnTo>
                  <a:pt x="2118" y="3067"/>
                </a:lnTo>
                <a:close/>
                <a:moveTo>
                  <a:pt x="2087" y="3061"/>
                </a:moveTo>
                <a:cubicBezTo>
                  <a:pt x="2062" y="3013"/>
                  <a:pt x="2062" y="3013"/>
                  <a:pt x="2062" y="3013"/>
                </a:cubicBezTo>
                <a:cubicBezTo>
                  <a:pt x="2084" y="3001"/>
                  <a:pt x="2084" y="3001"/>
                  <a:pt x="2084" y="3001"/>
                </a:cubicBezTo>
                <a:cubicBezTo>
                  <a:pt x="2109" y="3049"/>
                  <a:pt x="2109" y="3049"/>
                  <a:pt x="2109" y="3049"/>
                </a:cubicBezTo>
                <a:lnTo>
                  <a:pt x="2087" y="3061"/>
                </a:lnTo>
                <a:close/>
                <a:moveTo>
                  <a:pt x="2151" y="3132"/>
                </a:moveTo>
                <a:cubicBezTo>
                  <a:pt x="2176" y="3180"/>
                  <a:pt x="2176" y="3180"/>
                  <a:pt x="2176" y="3180"/>
                </a:cubicBezTo>
                <a:cubicBezTo>
                  <a:pt x="2155" y="3192"/>
                  <a:pt x="2155" y="3192"/>
                  <a:pt x="2155" y="3192"/>
                </a:cubicBezTo>
                <a:cubicBezTo>
                  <a:pt x="2130" y="3144"/>
                  <a:pt x="2130" y="3144"/>
                  <a:pt x="2130" y="3144"/>
                </a:cubicBezTo>
                <a:lnTo>
                  <a:pt x="2151" y="3132"/>
                </a:lnTo>
                <a:close/>
                <a:moveTo>
                  <a:pt x="2164" y="3126"/>
                </a:moveTo>
                <a:cubicBezTo>
                  <a:pt x="2185" y="3115"/>
                  <a:pt x="2185" y="3115"/>
                  <a:pt x="2185" y="3115"/>
                </a:cubicBezTo>
                <a:cubicBezTo>
                  <a:pt x="2210" y="3163"/>
                  <a:pt x="2210" y="3163"/>
                  <a:pt x="2210" y="3163"/>
                </a:cubicBezTo>
                <a:cubicBezTo>
                  <a:pt x="2188" y="3174"/>
                  <a:pt x="2188" y="3174"/>
                  <a:pt x="2188" y="3174"/>
                </a:cubicBezTo>
                <a:lnTo>
                  <a:pt x="2164" y="3126"/>
                </a:lnTo>
                <a:close/>
                <a:moveTo>
                  <a:pt x="2155" y="3109"/>
                </a:moveTo>
                <a:cubicBezTo>
                  <a:pt x="2130" y="3061"/>
                  <a:pt x="2130" y="3061"/>
                  <a:pt x="2130" y="3061"/>
                </a:cubicBezTo>
                <a:cubicBezTo>
                  <a:pt x="2151" y="3049"/>
                  <a:pt x="2151" y="3049"/>
                  <a:pt x="2151" y="3049"/>
                </a:cubicBezTo>
                <a:cubicBezTo>
                  <a:pt x="2176" y="3097"/>
                  <a:pt x="2176" y="3097"/>
                  <a:pt x="2176" y="3097"/>
                </a:cubicBezTo>
                <a:lnTo>
                  <a:pt x="2155" y="3109"/>
                </a:lnTo>
                <a:close/>
                <a:moveTo>
                  <a:pt x="2121" y="3043"/>
                </a:moveTo>
                <a:cubicBezTo>
                  <a:pt x="2096" y="2995"/>
                  <a:pt x="2096" y="2995"/>
                  <a:pt x="2096" y="2995"/>
                </a:cubicBezTo>
                <a:cubicBezTo>
                  <a:pt x="2118" y="2984"/>
                  <a:pt x="2118" y="2984"/>
                  <a:pt x="2118" y="2984"/>
                </a:cubicBezTo>
                <a:cubicBezTo>
                  <a:pt x="2142" y="3032"/>
                  <a:pt x="2142" y="3032"/>
                  <a:pt x="2142" y="3032"/>
                </a:cubicBezTo>
                <a:lnTo>
                  <a:pt x="2121" y="3043"/>
                </a:lnTo>
                <a:close/>
                <a:moveTo>
                  <a:pt x="1894" y="3050"/>
                </a:moveTo>
                <a:cubicBezTo>
                  <a:pt x="1910" y="3102"/>
                  <a:pt x="1910" y="3102"/>
                  <a:pt x="1910" y="3102"/>
                </a:cubicBezTo>
                <a:cubicBezTo>
                  <a:pt x="1886" y="3109"/>
                  <a:pt x="1886" y="3109"/>
                  <a:pt x="1886" y="3109"/>
                </a:cubicBezTo>
                <a:cubicBezTo>
                  <a:pt x="1870" y="3057"/>
                  <a:pt x="1870" y="3057"/>
                  <a:pt x="1870" y="3057"/>
                </a:cubicBezTo>
                <a:lnTo>
                  <a:pt x="1894" y="3050"/>
                </a:lnTo>
                <a:close/>
                <a:moveTo>
                  <a:pt x="1866" y="3044"/>
                </a:moveTo>
                <a:cubicBezTo>
                  <a:pt x="1851" y="2993"/>
                  <a:pt x="1851" y="2993"/>
                  <a:pt x="1851" y="2993"/>
                </a:cubicBezTo>
                <a:cubicBezTo>
                  <a:pt x="1874" y="2986"/>
                  <a:pt x="1874" y="2986"/>
                  <a:pt x="1874" y="2986"/>
                </a:cubicBezTo>
                <a:cubicBezTo>
                  <a:pt x="1890" y="3037"/>
                  <a:pt x="1890" y="3037"/>
                  <a:pt x="1890" y="3037"/>
                </a:cubicBezTo>
                <a:lnTo>
                  <a:pt x="1866" y="3044"/>
                </a:lnTo>
                <a:close/>
                <a:moveTo>
                  <a:pt x="1887" y="2982"/>
                </a:moveTo>
                <a:cubicBezTo>
                  <a:pt x="1910" y="2974"/>
                  <a:pt x="1910" y="2974"/>
                  <a:pt x="1910" y="2974"/>
                </a:cubicBezTo>
                <a:cubicBezTo>
                  <a:pt x="1926" y="3026"/>
                  <a:pt x="1926" y="3026"/>
                  <a:pt x="1926" y="3026"/>
                </a:cubicBezTo>
                <a:cubicBezTo>
                  <a:pt x="1903" y="3033"/>
                  <a:pt x="1903" y="3033"/>
                  <a:pt x="1903" y="3033"/>
                </a:cubicBezTo>
                <a:lnTo>
                  <a:pt x="1887" y="2982"/>
                </a:lnTo>
                <a:close/>
                <a:moveTo>
                  <a:pt x="1158" y="3280"/>
                </a:moveTo>
                <a:cubicBezTo>
                  <a:pt x="1165" y="3238"/>
                  <a:pt x="1165" y="3238"/>
                  <a:pt x="1165" y="3238"/>
                </a:cubicBezTo>
                <a:cubicBezTo>
                  <a:pt x="1183" y="3240"/>
                  <a:pt x="1183" y="3240"/>
                  <a:pt x="1183" y="3240"/>
                </a:cubicBezTo>
                <a:cubicBezTo>
                  <a:pt x="1176" y="3283"/>
                  <a:pt x="1176" y="3283"/>
                  <a:pt x="1176" y="3283"/>
                </a:cubicBezTo>
                <a:lnTo>
                  <a:pt x="1158" y="3280"/>
                </a:lnTo>
                <a:close/>
                <a:moveTo>
                  <a:pt x="1174" y="3298"/>
                </a:moveTo>
                <a:cubicBezTo>
                  <a:pt x="1168" y="3341"/>
                  <a:pt x="1168" y="3341"/>
                  <a:pt x="1168" y="3341"/>
                </a:cubicBezTo>
                <a:cubicBezTo>
                  <a:pt x="1150" y="3338"/>
                  <a:pt x="1150" y="3338"/>
                  <a:pt x="1150" y="3338"/>
                </a:cubicBezTo>
                <a:cubicBezTo>
                  <a:pt x="1156" y="3296"/>
                  <a:pt x="1156" y="3296"/>
                  <a:pt x="1156" y="3296"/>
                </a:cubicBezTo>
                <a:lnTo>
                  <a:pt x="1174" y="3298"/>
                </a:lnTo>
                <a:close/>
                <a:moveTo>
                  <a:pt x="1167" y="3222"/>
                </a:moveTo>
                <a:cubicBezTo>
                  <a:pt x="1173" y="3179"/>
                  <a:pt x="1173" y="3179"/>
                  <a:pt x="1173" y="3179"/>
                </a:cubicBezTo>
                <a:cubicBezTo>
                  <a:pt x="1191" y="3182"/>
                  <a:pt x="1191" y="3182"/>
                  <a:pt x="1191" y="3182"/>
                </a:cubicBezTo>
                <a:cubicBezTo>
                  <a:pt x="1185" y="3224"/>
                  <a:pt x="1185" y="3224"/>
                  <a:pt x="1185" y="3224"/>
                </a:cubicBezTo>
                <a:lnTo>
                  <a:pt x="1167" y="3222"/>
                </a:lnTo>
                <a:close/>
                <a:moveTo>
                  <a:pt x="1217" y="3008"/>
                </a:moveTo>
                <a:cubicBezTo>
                  <a:pt x="1211" y="3050"/>
                  <a:pt x="1211" y="3050"/>
                  <a:pt x="1211" y="3050"/>
                </a:cubicBezTo>
                <a:cubicBezTo>
                  <a:pt x="1193" y="3047"/>
                  <a:pt x="1193" y="3047"/>
                  <a:pt x="1193" y="3047"/>
                </a:cubicBezTo>
                <a:cubicBezTo>
                  <a:pt x="1199" y="3005"/>
                  <a:pt x="1199" y="3005"/>
                  <a:pt x="1199" y="3005"/>
                </a:cubicBezTo>
                <a:lnTo>
                  <a:pt x="1217" y="3008"/>
                </a:lnTo>
                <a:close/>
                <a:moveTo>
                  <a:pt x="1202" y="2989"/>
                </a:moveTo>
                <a:cubicBezTo>
                  <a:pt x="1208" y="2947"/>
                  <a:pt x="1208" y="2947"/>
                  <a:pt x="1208" y="2947"/>
                </a:cubicBezTo>
                <a:cubicBezTo>
                  <a:pt x="1226" y="2949"/>
                  <a:pt x="1226" y="2949"/>
                  <a:pt x="1226" y="2949"/>
                </a:cubicBezTo>
                <a:cubicBezTo>
                  <a:pt x="1220" y="2992"/>
                  <a:pt x="1220" y="2992"/>
                  <a:pt x="1220" y="2992"/>
                </a:cubicBezTo>
                <a:lnTo>
                  <a:pt x="1202" y="2989"/>
                </a:lnTo>
                <a:close/>
                <a:moveTo>
                  <a:pt x="1208" y="3066"/>
                </a:moveTo>
                <a:cubicBezTo>
                  <a:pt x="1202" y="3108"/>
                  <a:pt x="1202" y="3108"/>
                  <a:pt x="1202" y="3108"/>
                </a:cubicBezTo>
                <a:cubicBezTo>
                  <a:pt x="1184" y="3105"/>
                  <a:pt x="1184" y="3105"/>
                  <a:pt x="1184" y="3105"/>
                </a:cubicBezTo>
                <a:cubicBezTo>
                  <a:pt x="1190" y="3063"/>
                  <a:pt x="1190" y="3063"/>
                  <a:pt x="1190" y="3063"/>
                </a:cubicBezTo>
                <a:lnTo>
                  <a:pt x="1208" y="3066"/>
                </a:lnTo>
                <a:close/>
                <a:moveTo>
                  <a:pt x="1186" y="2987"/>
                </a:moveTo>
                <a:cubicBezTo>
                  <a:pt x="1168" y="2984"/>
                  <a:pt x="1168" y="2984"/>
                  <a:pt x="1168" y="2984"/>
                </a:cubicBezTo>
                <a:cubicBezTo>
                  <a:pt x="1174" y="2942"/>
                  <a:pt x="1174" y="2942"/>
                  <a:pt x="1174" y="2942"/>
                </a:cubicBezTo>
                <a:cubicBezTo>
                  <a:pt x="1192" y="2944"/>
                  <a:pt x="1192" y="2944"/>
                  <a:pt x="1192" y="2944"/>
                </a:cubicBezTo>
                <a:lnTo>
                  <a:pt x="1186" y="2987"/>
                </a:lnTo>
                <a:close/>
                <a:moveTo>
                  <a:pt x="1183" y="3003"/>
                </a:moveTo>
                <a:cubicBezTo>
                  <a:pt x="1177" y="3045"/>
                  <a:pt x="1177" y="3045"/>
                  <a:pt x="1177" y="3045"/>
                </a:cubicBezTo>
                <a:cubicBezTo>
                  <a:pt x="1159" y="3042"/>
                  <a:pt x="1159" y="3042"/>
                  <a:pt x="1159" y="3042"/>
                </a:cubicBezTo>
                <a:cubicBezTo>
                  <a:pt x="1165" y="3000"/>
                  <a:pt x="1165" y="3000"/>
                  <a:pt x="1165" y="3000"/>
                </a:cubicBezTo>
                <a:lnTo>
                  <a:pt x="1183" y="3003"/>
                </a:lnTo>
                <a:close/>
                <a:moveTo>
                  <a:pt x="1175" y="3061"/>
                </a:moveTo>
                <a:cubicBezTo>
                  <a:pt x="1168" y="3103"/>
                  <a:pt x="1168" y="3103"/>
                  <a:pt x="1168" y="3103"/>
                </a:cubicBezTo>
                <a:cubicBezTo>
                  <a:pt x="1150" y="3100"/>
                  <a:pt x="1150" y="3100"/>
                  <a:pt x="1150" y="3100"/>
                </a:cubicBezTo>
                <a:cubicBezTo>
                  <a:pt x="1157" y="3058"/>
                  <a:pt x="1157" y="3058"/>
                  <a:pt x="1157" y="3058"/>
                </a:cubicBezTo>
                <a:lnTo>
                  <a:pt x="1175" y="3061"/>
                </a:lnTo>
                <a:close/>
                <a:moveTo>
                  <a:pt x="1176" y="3164"/>
                </a:moveTo>
                <a:cubicBezTo>
                  <a:pt x="1182" y="3121"/>
                  <a:pt x="1182" y="3121"/>
                  <a:pt x="1182" y="3121"/>
                </a:cubicBezTo>
                <a:cubicBezTo>
                  <a:pt x="1200" y="3124"/>
                  <a:pt x="1200" y="3124"/>
                  <a:pt x="1200" y="3124"/>
                </a:cubicBezTo>
                <a:cubicBezTo>
                  <a:pt x="1194" y="3166"/>
                  <a:pt x="1194" y="3166"/>
                  <a:pt x="1194" y="3166"/>
                </a:cubicBezTo>
                <a:lnTo>
                  <a:pt x="1176" y="3164"/>
                </a:lnTo>
                <a:close/>
                <a:moveTo>
                  <a:pt x="1198" y="3243"/>
                </a:moveTo>
                <a:cubicBezTo>
                  <a:pt x="1216" y="3245"/>
                  <a:pt x="1216" y="3245"/>
                  <a:pt x="1216" y="3245"/>
                </a:cubicBezTo>
                <a:cubicBezTo>
                  <a:pt x="1210" y="3287"/>
                  <a:pt x="1210" y="3287"/>
                  <a:pt x="1210" y="3287"/>
                </a:cubicBezTo>
                <a:cubicBezTo>
                  <a:pt x="1192" y="3285"/>
                  <a:pt x="1192" y="3285"/>
                  <a:pt x="1192" y="3285"/>
                </a:cubicBezTo>
                <a:lnTo>
                  <a:pt x="1198" y="3243"/>
                </a:lnTo>
                <a:close/>
                <a:moveTo>
                  <a:pt x="1200" y="3227"/>
                </a:moveTo>
                <a:cubicBezTo>
                  <a:pt x="1207" y="3184"/>
                  <a:pt x="1207" y="3184"/>
                  <a:pt x="1207" y="3184"/>
                </a:cubicBezTo>
                <a:cubicBezTo>
                  <a:pt x="1225" y="3187"/>
                  <a:pt x="1225" y="3187"/>
                  <a:pt x="1225" y="3187"/>
                </a:cubicBezTo>
                <a:cubicBezTo>
                  <a:pt x="1218" y="3229"/>
                  <a:pt x="1218" y="3229"/>
                  <a:pt x="1218" y="3229"/>
                </a:cubicBezTo>
                <a:lnTo>
                  <a:pt x="1200" y="3227"/>
                </a:lnTo>
                <a:close/>
                <a:moveTo>
                  <a:pt x="1209" y="3168"/>
                </a:moveTo>
                <a:cubicBezTo>
                  <a:pt x="1215" y="3126"/>
                  <a:pt x="1215" y="3126"/>
                  <a:pt x="1215" y="3126"/>
                </a:cubicBezTo>
                <a:cubicBezTo>
                  <a:pt x="1233" y="3129"/>
                  <a:pt x="1233" y="3129"/>
                  <a:pt x="1233" y="3129"/>
                </a:cubicBezTo>
                <a:cubicBezTo>
                  <a:pt x="1227" y="3171"/>
                  <a:pt x="1227" y="3171"/>
                  <a:pt x="1227" y="3171"/>
                </a:cubicBezTo>
                <a:lnTo>
                  <a:pt x="1209" y="3168"/>
                </a:lnTo>
                <a:close/>
                <a:moveTo>
                  <a:pt x="1218" y="3110"/>
                </a:moveTo>
                <a:cubicBezTo>
                  <a:pt x="1224" y="3068"/>
                  <a:pt x="1224" y="3068"/>
                  <a:pt x="1224" y="3068"/>
                </a:cubicBezTo>
                <a:cubicBezTo>
                  <a:pt x="1242" y="3071"/>
                  <a:pt x="1242" y="3071"/>
                  <a:pt x="1242" y="3071"/>
                </a:cubicBezTo>
                <a:cubicBezTo>
                  <a:pt x="1236" y="3113"/>
                  <a:pt x="1236" y="3113"/>
                  <a:pt x="1236" y="3113"/>
                </a:cubicBezTo>
                <a:lnTo>
                  <a:pt x="1218" y="3110"/>
                </a:lnTo>
                <a:close/>
                <a:moveTo>
                  <a:pt x="1226" y="3052"/>
                </a:moveTo>
                <a:cubicBezTo>
                  <a:pt x="1232" y="3010"/>
                  <a:pt x="1232" y="3010"/>
                  <a:pt x="1232" y="3010"/>
                </a:cubicBezTo>
                <a:cubicBezTo>
                  <a:pt x="1250" y="3013"/>
                  <a:pt x="1250" y="3013"/>
                  <a:pt x="1250" y="3013"/>
                </a:cubicBezTo>
                <a:cubicBezTo>
                  <a:pt x="1244" y="3055"/>
                  <a:pt x="1244" y="3055"/>
                  <a:pt x="1244" y="3055"/>
                </a:cubicBezTo>
                <a:lnTo>
                  <a:pt x="1226" y="3052"/>
                </a:lnTo>
                <a:close/>
                <a:moveTo>
                  <a:pt x="1235" y="2994"/>
                </a:moveTo>
                <a:cubicBezTo>
                  <a:pt x="1241" y="2952"/>
                  <a:pt x="1241" y="2952"/>
                  <a:pt x="1241" y="2952"/>
                </a:cubicBezTo>
                <a:cubicBezTo>
                  <a:pt x="1259" y="2954"/>
                  <a:pt x="1259" y="2954"/>
                  <a:pt x="1259" y="2954"/>
                </a:cubicBezTo>
                <a:cubicBezTo>
                  <a:pt x="1253" y="2997"/>
                  <a:pt x="1253" y="2997"/>
                  <a:pt x="1253" y="2997"/>
                </a:cubicBezTo>
                <a:lnTo>
                  <a:pt x="1235" y="2994"/>
                </a:lnTo>
                <a:close/>
                <a:moveTo>
                  <a:pt x="768" y="857"/>
                </a:moveTo>
                <a:cubicBezTo>
                  <a:pt x="767" y="855"/>
                  <a:pt x="767" y="853"/>
                  <a:pt x="769" y="851"/>
                </a:cubicBezTo>
                <a:cubicBezTo>
                  <a:pt x="771" y="847"/>
                  <a:pt x="773" y="843"/>
                  <a:pt x="773" y="840"/>
                </a:cubicBezTo>
                <a:cubicBezTo>
                  <a:pt x="828" y="946"/>
                  <a:pt x="828" y="946"/>
                  <a:pt x="828" y="946"/>
                </a:cubicBezTo>
                <a:cubicBezTo>
                  <a:pt x="816" y="955"/>
                  <a:pt x="804" y="963"/>
                  <a:pt x="792" y="972"/>
                </a:cubicBezTo>
                <a:cubicBezTo>
                  <a:pt x="791" y="972"/>
                  <a:pt x="791" y="972"/>
                  <a:pt x="790" y="971"/>
                </a:cubicBezTo>
                <a:cubicBezTo>
                  <a:pt x="790" y="971"/>
                  <a:pt x="789" y="970"/>
                  <a:pt x="788" y="969"/>
                </a:cubicBezTo>
                <a:cubicBezTo>
                  <a:pt x="782" y="956"/>
                  <a:pt x="786" y="939"/>
                  <a:pt x="783" y="925"/>
                </a:cubicBezTo>
                <a:cubicBezTo>
                  <a:pt x="780" y="916"/>
                  <a:pt x="777" y="908"/>
                  <a:pt x="772" y="901"/>
                </a:cubicBezTo>
                <a:cubicBezTo>
                  <a:pt x="771" y="900"/>
                  <a:pt x="771" y="900"/>
                  <a:pt x="771" y="900"/>
                </a:cubicBezTo>
                <a:cubicBezTo>
                  <a:pt x="774" y="895"/>
                  <a:pt x="776" y="890"/>
                  <a:pt x="777" y="883"/>
                </a:cubicBezTo>
                <a:cubicBezTo>
                  <a:pt x="778" y="874"/>
                  <a:pt x="775" y="864"/>
                  <a:pt x="768" y="857"/>
                </a:cubicBezTo>
                <a:close/>
                <a:moveTo>
                  <a:pt x="776" y="619"/>
                </a:moveTo>
                <a:cubicBezTo>
                  <a:pt x="751" y="571"/>
                  <a:pt x="751" y="571"/>
                  <a:pt x="751" y="571"/>
                </a:cubicBezTo>
                <a:cubicBezTo>
                  <a:pt x="773" y="560"/>
                  <a:pt x="773" y="560"/>
                  <a:pt x="773" y="560"/>
                </a:cubicBezTo>
                <a:cubicBezTo>
                  <a:pt x="797" y="608"/>
                  <a:pt x="797" y="608"/>
                  <a:pt x="797" y="608"/>
                </a:cubicBezTo>
                <a:lnTo>
                  <a:pt x="776" y="619"/>
                </a:lnTo>
                <a:close/>
                <a:moveTo>
                  <a:pt x="806" y="625"/>
                </a:moveTo>
                <a:cubicBezTo>
                  <a:pt x="831" y="673"/>
                  <a:pt x="831" y="673"/>
                  <a:pt x="831" y="673"/>
                </a:cubicBezTo>
                <a:cubicBezTo>
                  <a:pt x="810" y="684"/>
                  <a:pt x="810" y="684"/>
                  <a:pt x="810" y="684"/>
                </a:cubicBezTo>
                <a:cubicBezTo>
                  <a:pt x="785" y="636"/>
                  <a:pt x="785" y="636"/>
                  <a:pt x="785" y="636"/>
                </a:cubicBezTo>
                <a:lnTo>
                  <a:pt x="806" y="625"/>
                </a:lnTo>
                <a:close/>
                <a:moveTo>
                  <a:pt x="742" y="554"/>
                </a:moveTo>
                <a:cubicBezTo>
                  <a:pt x="717" y="506"/>
                  <a:pt x="717" y="506"/>
                  <a:pt x="717" y="506"/>
                </a:cubicBezTo>
                <a:cubicBezTo>
                  <a:pt x="739" y="494"/>
                  <a:pt x="739" y="494"/>
                  <a:pt x="739" y="494"/>
                </a:cubicBezTo>
                <a:cubicBezTo>
                  <a:pt x="764" y="542"/>
                  <a:pt x="764" y="542"/>
                  <a:pt x="764" y="542"/>
                </a:cubicBezTo>
                <a:lnTo>
                  <a:pt x="742" y="554"/>
                </a:lnTo>
                <a:close/>
                <a:moveTo>
                  <a:pt x="730" y="560"/>
                </a:moveTo>
                <a:cubicBezTo>
                  <a:pt x="708" y="571"/>
                  <a:pt x="708" y="571"/>
                  <a:pt x="708" y="571"/>
                </a:cubicBezTo>
                <a:cubicBezTo>
                  <a:pt x="683" y="523"/>
                  <a:pt x="683" y="523"/>
                  <a:pt x="683" y="523"/>
                </a:cubicBezTo>
                <a:cubicBezTo>
                  <a:pt x="705" y="512"/>
                  <a:pt x="705" y="512"/>
                  <a:pt x="705" y="512"/>
                </a:cubicBezTo>
                <a:lnTo>
                  <a:pt x="730" y="560"/>
                </a:lnTo>
                <a:close/>
                <a:moveTo>
                  <a:pt x="739" y="577"/>
                </a:moveTo>
                <a:cubicBezTo>
                  <a:pt x="764" y="625"/>
                  <a:pt x="764" y="625"/>
                  <a:pt x="764" y="625"/>
                </a:cubicBezTo>
                <a:cubicBezTo>
                  <a:pt x="742" y="636"/>
                  <a:pt x="742" y="636"/>
                  <a:pt x="742" y="636"/>
                </a:cubicBezTo>
                <a:cubicBezTo>
                  <a:pt x="717" y="589"/>
                  <a:pt x="717" y="589"/>
                  <a:pt x="717" y="589"/>
                </a:cubicBezTo>
                <a:lnTo>
                  <a:pt x="739" y="577"/>
                </a:lnTo>
                <a:close/>
                <a:moveTo>
                  <a:pt x="773" y="643"/>
                </a:moveTo>
                <a:cubicBezTo>
                  <a:pt x="797" y="691"/>
                  <a:pt x="797" y="691"/>
                  <a:pt x="797" y="691"/>
                </a:cubicBezTo>
                <a:cubicBezTo>
                  <a:pt x="776" y="702"/>
                  <a:pt x="776" y="702"/>
                  <a:pt x="776" y="702"/>
                </a:cubicBezTo>
                <a:cubicBezTo>
                  <a:pt x="751" y="654"/>
                  <a:pt x="751" y="654"/>
                  <a:pt x="751" y="654"/>
                </a:cubicBezTo>
                <a:lnTo>
                  <a:pt x="773" y="643"/>
                </a:lnTo>
                <a:close/>
                <a:moveTo>
                  <a:pt x="999" y="636"/>
                </a:moveTo>
                <a:cubicBezTo>
                  <a:pt x="984" y="584"/>
                  <a:pt x="984" y="584"/>
                  <a:pt x="984" y="584"/>
                </a:cubicBezTo>
                <a:cubicBezTo>
                  <a:pt x="1007" y="577"/>
                  <a:pt x="1007" y="577"/>
                  <a:pt x="1007" y="577"/>
                </a:cubicBezTo>
                <a:cubicBezTo>
                  <a:pt x="1023" y="628"/>
                  <a:pt x="1023" y="628"/>
                  <a:pt x="1023" y="628"/>
                </a:cubicBezTo>
                <a:lnTo>
                  <a:pt x="999" y="636"/>
                </a:lnTo>
                <a:close/>
                <a:moveTo>
                  <a:pt x="1027" y="642"/>
                </a:moveTo>
                <a:cubicBezTo>
                  <a:pt x="1043" y="693"/>
                  <a:pt x="1043" y="693"/>
                  <a:pt x="1043" y="693"/>
                </a:cubicBezTo>
                <a:cubicBezTo>
                  <a:pt x="1019" y="700"/>
                  <a:pt x="1019" y="700"/>
                  <a:pt x="1019" y="700"/>
                </a:cubicBezTo>
                <a:cubicBezTo>
                  <a:pt x="1004" y="649"/>
                  <a:pt x="1004" y="649"/>
                  <a:pt x="1004" y="649"/>
                </a:cubicBezTo>
                <a:lnTo>
                  <a:pt x="1027" y="642"/>
                </a:lnTo>
                <a:close/>
                <a:moveTo>
                  <a:pt x="1006" y="704"/>
                </a:moveTo>
                <a:cubicBezTo>
                  <a:pt x="983" y="712"/>
                  <a:pt x="983" y="712"/>
                  <a:pt x="983" y="712"/>
                </a:cubicBezTo>
                <a:cubicBezTo>
                  <a:pt x="967" y="660"/>
                  <a:pt x="967" y="660"/>
                  <a:pt x="967" y="660"/>
                </a:cubicBezTo>
                <a:cubicBezTo>
                  <a:pt x="990" y="653"/>
                  <a:pt x="990" y="653"/>
                  <a:pt x="990" y="653"/>
                </a:cubicBezTo>
                <a:lnTo>
                  <a:pt x="1006" y="704"/>
                </a:lnTo>
                <a:close/>
                <a:moveTo>
                  <a:pt x="1735" y="406"/>
                </a:moveTo>
                <a:cubicBezTo>
                  <a:pt x="1729" y="448"/>
                  <a:pt x="1729" y="448"/>
                  <a:pt x="1729" y="448"/>
                </a:cubicBezTo>
                <a:cubicBezTo>
                  <a:pt x="1711" y="446"/>
                  <a:pt x="1711" y="446"/>
                  <a:pt x="1711" y="446"/>
                </a:cubicBezTo>
                <a:cubicBezTo>
                  <a:pt x="1717" y="403"/>
                  <a:pt x="1717" y="403"/>
                  <a:pt x="1717" y="403"/>
                </a:cubicBezTo>
                <a:lnTo>
                  <a:pt x="1735" y="406"/>
                </a:lnTo>
                <a:close/>
                <a:moveTo>
                  <a:pt x="1719" y="387"/>
                </a:moveTo>
                <a:cubicBezTo>
                  <a:pt x="1726" y="345"/>
                  <a:pt x="1726" y="345"/>
                  <a:pt x="1726" y="345"/>
                </a:cubicBezTo>
                <a:cubicBezTo>
                  <a:pt x="1744" y="348"/>
                  <a:pt x="1744" y="348"/>
                  <a:pt x="1744" y="348"/>
                </a:cubicBezTo>
                <a:cubicBezTo>
                  <a:pt x="1737" y="390"/>
                  <a:pt x="1737" y="390"/>
                  <a:pt x="1737" y="390"/>
                </a:cubicBezTo>
                <a:lnTo>
                  <a:pt x="1719" y="387"/>
                </a:lnTo>
                <a:close/>
                <a:moveTo>
                  <a:pt x="1726" y="464"/>
                </a:moveTo>
                <a:cubicBezTo>
                  <a:pt x="1720" y="506"/>
                  <a:pt x="1720" y="506"/>
                  <a:pt x="1720" y="506"/>
                </a:cubicBezTo>
                <a:cubicBezTo>
                  <a:pt x="1702" y="504"/>
                  <a:pt x="1702" y="504"/>
                  <a:pt x="1702" y="504"/>
                </a:cubicBezTo>
                <a:cubicBezTo>
                  <a:pt x="1708" y="461"/>
                  <a:pt x="1708" y="461"/>
                  <a:pt x="1708" y="461"/>
                </a:cubicBezTo>
                <a:lnTo>
                  <a:pt x="1726" y="464"/>
                </a:lnTo>
                <a:close/>
                <a:moveTo>
                  <a:pt x="1676" y="678"/>
                </a:moveTo>
                <a:cubicBezTo>
                  <a:pt x="1682" y="636"/>
                  <a:pt x="1682" y="636"/>
                  <a:pt x="1682" y="636"/>
                </a:cubicBezTo>
                <a:cubicBezTo>
                  <a:pt x="1700" y="639"/>
                  <a:pt x="1700" y="639"/>
                  <a:pt x="1700" y="639"/>
                </a:cubicBezTo>
                <a:cubicBezTo>
                  <a:pt x="1694" y="681"/>
                  <a:pt x="1694" y="681"/>
                  <a:pt x="1694" y="681"/>
                </a:cubicBezTo>
                <a:lnTo>
                  <a:pt x="1676" y="678"/>
                </a:lnTo>
                <a:close/>
                <a:moveTo>
                  <a:pt x="1692" y="697"/>
                </a:moveTo>
                <a:cubicBezTo>
                  <a:pt x="1685" y="739"/>
                  <a:pt x="1685" y="739"/>
                  <a:pt x="1685" y="739"/>
                </a:cubicBezTo>
                <a:cubicBezTo>
                  <a:pt x="1667" y="736"/>
                  <a:pt x="1667" y="736"/>
                  <a:pt x="1667" y="736"/>
                </a:cubicBezTo>
                <a:cubicBezTo>
                  <a:pt x="1674" y="694"/>
                  <a:pt x="1674" y="694"/>
                  <a:pt x="1674" y="694"/>
                </a:cubicBezTo>
                <a:lnTo>
                  <a:pt x="1692" y="697"/>
                </a:lnTo>
                <a:close/>
                <a:moveTo>
                  <a:pt x="1685" y="620"/>
                </a:moveTo>
                <a:cubicBezTo>
                  <a:pt x="1691" y="578"/>
                  <a:pt x="1691" y="578"/>
                  <a:pt x="1691" y="578"/>
                </a:cubicBezTo>
                <a:cubicBezTo>
                  <a:pt x="1709" y="580"/>
                  <a:pt x="1709" y="580"/>
                  <a:pt x="1709" y="580"/>
                </a:cubicBezTo>
                <a:cubicBezTo>
                  <a:pt x="1703" y="623"/>
                  <a:pt x="1703" y="623"/>
                  <a:pt x="1703" y="623"/>
                </a:cubicBezTo>
                <a:lnTo>
                  <a:pt x="1685" y="620"/>
                </a:lnTo>
                <a:close/>
                <a:moveTo>
                  <a:pt x="1708" y="699"/>
                </a:moveTo>
                <a:cubicBezTo>
                  <a:pt x="1726" y="702"/>
                  <a:pt x="1726" y="702"/>
                  <a:pt x="1726" y="702"/>
                </a:cubicBezTo>
                <a:cubicBezTo>
                  <a:pt x="1719" y="744"/>
                  <a:pt x="1719" y="744"/>
                  <a:pt x="1719" y="744"/>
                </a:cubicBezTo>
                <a:cubicBezTo>
                  <a:pt x="1701" y="741"/>
                  <a:pt x="1701" y="741"/>
                  <a:pt x="1701" y="741"/>
                </a:cubicBezTo>
                <a:lnTo>
                  <a:pt x="1708" y="699"/>
                </a:lnTo>
                <a:close/>
                <a:moveTo>
                  <a:pt x="1710" y="683"/>
                </a:moveTo>
                <a:cubicBezTo>
                  <a:pt x="1716" y="641"/>
                  <a:pt x="1716" y="641"/>
                  <a:pt x="1716" y="641"/>
                </a:cubicBezTo>
                <a:cubicBezTo>
                  <a:pt x="1734" y="644"/>
                  <a:pt x="1734" y="644"/>
                  <a:pt x="1734" y="644"/>
                </a:cubicBezTo>
                <a:cubicBezTo>
                  <a:pt x="1728" y="686"/>
                  <a:pt x="1728" y="686"/>
                  <a:pt x="1728" y="686"/>
                </a:cubicBezTo>
                <a:lnTo>
                  <a:pt x="1710" y="683"/>
                </a:lnTo>
                <a:close/>
                <a:moveTo>
                  <a:pt x="1719" y="625"/>
                </a:moveTo>
                <a:cubicBezTo>
                  <a:pt x="1725" y="583"/>
                  <a:pt x="1725" y="583"/>
                  <a:pt x="1725" y="583"/>
                </a:cubicBezTo>
                <a:cubicBezTo>
                  <a:pt x="1743" y="586"/>
                  <a:pt x="1743" y="586"/>
                  <a:pt x="1743" y="586"/>
                </a:cubicBezTo>
                <a:cubicBezTo>
                  <a:pt x="1737" y="628"/>
                  <a:pt x="1737" y="628"/>
                  <a:pt x="1737" y="628"/>
                </a:cubicBezTo>
                <a:lnTo>
                  <a:pt x="1719" y="625"/>
                </a:lnTo>
                <a:close/>
                <a:moveTo>
                  <a:pt x="1718" y="522"/>
                </a:moveTo>
                <a:cubicBezTo>
                  <a:pt x="1711" y="565"/>
                  <a:pt x="1711" y="565"/>
                  <a:pt x="1711" y="565"/>
                </a:cubicBezTo>
                <a:cubicBezTo>
                  <a:pt x="1693" y="562"/>
                  <a:pt x="1693" y="562"/>
                  <a:pt x="1693" y="562"/>
                </a:cubicBezTo>
                <a:cubicBezTo>
                  <a:pt x="1700" y="520"/>
                  <a:pt x="1700" y="520"/>
                  <a:pt x="1700" y="520"/>
                </a:cubicBezTo>
                <a:lnTo>
                  <a:pt x="1718" y="522"/>
                </a:lnTo>
                <a:close/>
                <a:moveTo>
                  <a:pt x="1695" y="443"/>
                </a:moveTo>
                <a:cubicBezTo>
                  <a:pt x="1677" y="441"/>
                  <a:pt x="1677" y="441"/>
                  <a:pt x="1677" y="441"/>
                </a:cubicBezTo>
                <a:cubicBezTo>
                  <a:pt x="1684" y="398"/>
                  <a:pt x="1684" y="398"/>
                  <a:pt x="1684" y="398"/>
                </a:cubicBezTo>
                <a:cubicBezTo>
                  <a:pt x="1702" y="401"/>
                  <a:pt x="1702" y="401"/>
                  <a:pt x="1702" y="401"/>
                </a:cubicBezTo>
                <a:lnTo>
                  <a:pt x="1695" y="443"/>
                </a:lnTo>
                <a:close/>
                <a:moveTo>
                  <a:pt x="1693" y="459"/>
                </a:moveTo>
                <a:cubicBezTo>
                  <a:pt x="1687" y="501"/>
                  <a:pt x="1687" y="501"/>
                  <a:pt x="1687" y="501"/>
                </a:cubicBezTo>
                <a:cubicBezTo>
                  <a:pt x="1669" y="499"/>
                  <a:pt x="1669" y="499"/>
                  <a:pt x="1669" y="499"/>
                </a:cubicBezTo>
                <a:cubicBezTo>
                  <a:pt x="1675" y="457"/>
                  <a:pt x="1675" y="457"/>
                  <a:pt x="1675" y="457"/>
                </a:cubicBezTo>
                <a:lnTo>
                  <a:pt x="1693" y="459"/>
                </a:lnTo>
                <a:close/>
                <a:moveTo>
                  <a:pt x="1684" y="517"/>
                </a:moveTo>
                <a:cubicBezTo>
                  <a:pt x="1678" y="560"/>
                  <a:pt x="1678" y="560"/>
                  <a:pt x="1678" y="560"/>
                </a:cubicBezTo>
                <a:cubicBezTo>
                  <a:pt x="1660" y="557"/>
                  <a:pt x="1660" y="557"/>
                  <a:pt x="1660" y="557"/>
                </a:cubicBezTo>
                <a:cubicBezTo>
                  <a:pt x="1666" y="515"/>
                  <a:pt x="1666" y="515"/>
                  <a:pt x="1666" y="515"/>
                </a:cubicBezTo>
                <a:lnTo>
                  <a:pt x="1684" y="517"/>
                </a:lnTo>
                <a:close/>
                <a:moveTo>
                  <a:pt x="1676" y="576"/>
                </a:moveTo>
                <a:cubicBezTo>
                  <a:pt x="1669" y="618"/>
                  <a:pt x="1669" y="618"/>
                  <a:pt x="1669" y="618"/>
                </a:cubicBezTo>
                <a:cubicBezTo>
                  <a:pt x="1651" y="615"/>
                  <a:pt x="1651" y="615"/>
                  <a:pt x="1651" y="615"/>
                </a:cubicBezTo>
                <a:cubicBezTo>
                  <a:pt x="1658" y="573"/>
                  <a:pt x="1658" y="573"/>
                  <a:pt x="1658" y="573"/>
                </a:cubicBezTo>
                <a:lnTo>
                  <a:pt x="1676" y="576"/>
                </a:lnTo>
                <a:close/>
                <a:moveTo>
                  <a:pt x="1667" y="634"/>
                </a:moveTo>
                <a:cubicBezTo>
                  <a:pt x="1661" y="676"/>
                  <a:pt x="1661" y="676"/>
                  <a:pt x="1661" y="676"/>
                </a:cubicBezTo>
                <a:cubicBezTo>
                  <a:pt x="1643" y="673"/>
                  <a:pt x="1643" y="673"/>
                  <a:pt x="1643" y="673"/>
                </a:cubicBezTo>
                <a:cubicBezTo>
                  <a:pt x="1649" y="631"/>
                  <a:pt x="1649" y="631"/>
                  <a:pt x="1649" y="631"/>
                </a:cubicBezTo>
                <a:lnTo>
                  <a:pt x="1667" y="634"/>
                </a:lnTo>
                <a:close/>
                <a:moveTo>
                  <a:pt x="1658" y="692"/>
                </a:moveTo>
                <a:cubicBezTo>
                  <a:pt x="1652" y="734"/>
                  <a:pt x="1652" y="734"/>
                  <a:pt x="1652" y="734"/>
                </a:cubicBezTo>
                <a:cubicBezTo>
                  <a:pt x="1634" y="731"/>
                  <a:pt x="1634" y="731"/>
                  <a:pt x="1634" y="731"/>
                </a:cubicBezTo>
                <a:cubicBezTo>
                  <a:pt x="1640" y="689"/>
                  <a:pt x="1640" y="689"/>
                  <a:pt x="1640" y="689"/>
                </a:cubicBezTo>
                <a:lnTo>
                  <a:pt x="1658" y="692"/>
                </a:lnTo>
                <a:close/>
                <a:moveTo>
                  <a:pt x="1957" y="861"/>
                </a:moveTo>
                <a:cubicBezTo>
                  <a:pt x="1959" y="856"/>
                  <a:pt x="1965" y="854"/>
                  <a:pt x="1970" y="857"/>
                </a:cubicBezTo>
                <a:cubicBezTo>
                  <a:pt x="1975" y="859"/>
                  <a:pt x="1977" y="865"/>
                  <a:pt x="1975" y="870"/>
                </a:cubicBezTo>
                <a:cubicBezTo>
                  <a:pt x="1972" y="875"/>
                  <a:pt x="1966" y="877"/>
                  <a:pt x="1961" y="874"/>
                </a:cubicBezTo>
                <a:cubicBezTo>
                  <a:pt x="1956" y="872"/>
                  <a:pt x="1954" y="866"/>
                  <a:pt x="1957" y="861"/>
                </a:cubicBezTo>
                <a:close/>
                <a:moveTo>
                  <a:pt x="1980" y="820"/>
                </a:moveTo>
                <a:cubicBezTo>
                  <a:pt x="1936" y="798"/>
                  <a:pt x="1936" y="798"/>
                  <a:pt x="1936" y="798"/>
                </a:cubicBezTo>
                <a:cubicBezTo>
                  <a:pt x="1953" y="762"/>
                  <a:pt x="1953" y="762"/>
                  <a:pt x="1953" y="762"/>
                </a:cubicBezTo>
                <a:cubicBezTo>
                  <a:pt x="1977" y="777"/>
                  <a:pt x="1987" y="804"/>
                  <a:pt x="1980" y="820"/>
                </a:cubicBezTo>
                <a:close/>
                <a:moveTo>
                  <a:pt x="1876" y="770"/>
                </a:moveTo>
                <a:cubicBezTo>
                  <a:pt x="1876" y="770"/>
                  <a:pt x="1876" y="769"/>
                  <a:pt x="1876" y="769"/>
                </a:cubicBezTo>
                <a:cubicBezTo>
                  <a:pt x="1884" y="754"/>
                  <a:pt x="1913" y="745"/>
                  <a:pt x="1941" y="756"/>
                </a:cubicBezTo>
                <a:cubicBezTo>
                  <a:pt x="1924" y="793"/>
                  <a:pt x="1924" y="793"/>
                  <a:pt x="1924" y="793"/>
                </a:cubicBezTo>
                <a:lnTo>
                  <a:pt x="1876" y="770"/>
                </a:lnTo>
                <a:close/>
                <a:moveTo>
                  <a:pt x="1841" y="806"/>
                </a:moveTo>
                <a:cubicBezTo>
                  <a:pt x="1843" y="801"/>
                  <a:pt x="1849" y="799"/>
                  <a:pt x="1854" y="801"/>
                </a:cubicBezTo>
                <a:cubicBezTo>
                  <a:pt x="1859" y="803"/>
                  <a:pt x="1861" y="809"/>
                  <a:pt x="1859" y="814"/>
                </a:cubicBezTo>
                <a:cubicBezTo>
                  <a:pt x="1856" y="819"/>
                  <a:pt x="1850" y="821"/>
                  <a:pt x="1845" y="819"/>
                </a:cubicBezTo>
                <a:cubicBezTo>
                  <a:pt x="1841" y="817"/>
                  <a:pt x="1838" y="811"/>
                  <a:pt x="1841" y="806"/>
                </a:cubicBezTo>
                <a:close/>
                <a:moveTo>
                  <a:pt x="1745" y="570"/>
                </a:moveTo>
                <a:cubicBezTo>
                  <a:pt x="1727" y="567"/>
                  <a:pt x="1727" y="567"/>
                  <a:pt x="1727" y="567"/>
                </a:cubicBezTo>
                <a:cubicBezTo>
                  <a:pt x="1734" y="525"/>
                  <a:pt x="1734" y="525"/>
                  <a:pt x="1734" y="525"/>
                </a:cubicBezTo>
                <a:cubicBezTo>
                  <a:pt x="1752" y="527"/>
                  <a:pt x="1752" y="527"/>
                  <a:pt x="1752" y="527"/>
                </a:cubicBezTo>
                <a:lnTo>
                  <a:pt x="1745" y="570"/>
                </a:lnTo>
                <a:close/>
                <a:moveTo>
                  <a:pt x="1754" y="511"/>
                </a:moveTo>
                <a:cubicBezTo>
                  <a:pt x="1736" y="509"/>
                  <a:pt x="1736" y="509"/>
                  <a:pt x="1736" y="509"/>
                </a:cubicBezTo>
                <a:cubicBezTo>
                  <a:pt x="1742" y="467"/>
                  <a:pt x="1742" y="467"/>
                  <a:pt x="1742" y="467"/>
                </a:cubicBezTo>
                <a:cubicBezTo>
                  <a:pt x="1760" y="469"/>
                  <a:pt x="1760" y="469"/>
                  <a:pt x="1760" y="469"/>
                </a:cubicBezTo>
                <a:lnTo>
                  <a:pt x="1754" y="511"/>
                </a:lnTo>
                <a:close/>
                <a:moveTo>
                  <a:pt x="1763" y="453"/>
                </a:moveTo>
                <a:cubicBezTo>
                  <a:pt x="1745" y="451"/>
                  <a:pt x="1745" y="451"/>
                  <a:pt x="1745" y="451"/>
                </a:cubicBezTo>
                <a:cubicBezTo>
                  <a:pt x="1751" y="408"/>
                  <a:pt x="1751" y="408"/>
                  <a:pt x="1751" y="408"/>
                </a:cubicBezTo>
                <a:cubicBezTo>
                  <a:pt x="1769" y="411"/>
                  <a:pt x="1769" y="411"/>
                  <a:pt x="1769" y="411"/>
                </a:cubicBezTo>
                <a:lnTo>
                  <a:pt x="1763" y="453"/>
                </a:lnTo>
                <a:close/>
                <a:moveTo>
                  <a:pt x="1771" y="395"/>
                </a:moveTo>
                <a:cubicBezTo>
                  <a:pt x="1753" y="392"/>
                  <a:pt x="1753" y="392"/>
                  <a:pt x="1753" y="392"/>
                </a:cubicBezTo>
                <a:cubicBezTo>
                  <a:pt x="1760" y="350"/>
                  <a:pt x="1760" y="350"/>
                  <a:pt x="1760" y="350"/>
                </a:cubicBezTo>
                <a:cubicBezTo>
                  <a:pt x="1778" y="353"/>
                  <a:pt x="1778" y="353"/>
                  <a:pt x="1778" y="353"/>
                </a:cubicBezTo>
                <a:lnTo>
                  <a:pt x="1771" y="395"/>
                </a:lnTo>
                <a:close/>
                <a:moveTo>
                  <a:pt x="1786" y="295"/>
                </a:moveTo>
                <a:cubicBezTo>
                  <a:pt x="1780" y="337"/>
                  <a:pt x="1780" y="337"/>
                  <a:pt x="1780" y="337"/>
                </a:cubicBezTo>
                <a:cubicBezTo>
                  <a:pt x="1762" y="334"/>
                  <a:pt x="1762" y="334"/>
                  <a:pt x="1762" y="334"/>
                </a:cubicBezTo>
                <a:cubicBezTo>
                  <a:pt x="1768" y="292"/>
                  <a:pt x="1768" y="292"/>
                  <a:pt x="1768" y="292"/>
                </a:cubicBezTo>
                <a:lnTo>
                  <a:pt x="1786" y="295"/>
                </a:lnTo>
                <a:close/>
                <a:moveTo>
                  <a:pt x="1745" y="219"/>
                </a:moveTo>
                <a:cubicBezTo>
                  <a:pt x="1763" y="221"/>
                  <a:pt x="1763" y="221"/>
                  <a:pt x="1763" y="221"/>
                </a:cubicBezTo>
                <a:cubicBezTo>
                  <a:pt x="1757" y="264"/>
                  <a:pt x="1757" y="264"/>
                  <a:pt x="1757" y="264"/>
                </a:cubicBezTo>
                <a:cubicBezTo>
                  <a:pt x="1739" y="261"/>
                  <a:pt x="1739" y="261"/>
                  <a:pt x="1739" y="261"/>
                </a:cubicBezTo>
                <a:lnTo>
                  <a:pt x="1745" y="219"/>
                </a:lnTo>
                <a:close/>
                <a:moveTo>
                  <a:pt x="1752" y="290"/>
                </a:moveTo>
                <a:cubicBezTo>
                  <a:pt x="1746" y="332"/>
                  <a:pt x="1746" y="332"/>
                  <a:pt x="1746" y="332"/>
                </a:cubicBezTo>
                <a:cubicBezTo>
                  <a:pt x="1728" y="329"/>
                  <a:pt x="1728" y="329"/>
                  <a:pt x="1728" y="329"/>
                </a:cubicBezTo>
                <a:cubicBezTo>
                  <a:pt x="1734" y="287"/>
                  <a:pt x="1734" y="287"/>
                  <a:pt x="1734" y="287"/>
                </a:cubicBezTo>
                <a:lnTo>
                  <a:pt x="1752" y="290"/>
                </a:lnTo>
                <a:close/>
                <a:moveTo>
                  <a:pt x="1711" y="214"/>
                </a:moveTo>
                <a:cubicBezTo>
                  <a:pt x="1729" y="216"/>
                  <a:pt x="1729" y="216"/>
                  <a:pt x="1729" y="216"/>
                </a:cubicBezTo>
                <a:cubicBezTo>
                  <a:pt x="1723" y="259"/>
                  <a:pt x="1723" y="259"/>
                  <a:pt x="1723" y="259"/>
                </a:cubicBezTo>
                <a:cubicBezTo>
                  <a:pt x="1705" y="256"/>
                  <a:pt x="1705" y="256"/>
                  <a:pt x="1705" y="256"/>
                </a:cubicBezTo>
                <a:lnTo>
                  <a:pt x="1711" y="214"/>
                </a:lnTo>
                <a:close/>
                <a:moveTo>
                  <a:pt x="1701" y="282"/>
                </a:moveTo>
                <a:cubicBezTo>
                  <a:pt x="1719" y="285"/>
                  <a:pt x="1719" y="285"/>
                  <a:pt x="1719" y="285"/>
                </a:cubicBezTo>
                <a:cubicBezTo>
                  <a:pt x="1713" y="327"/>
                  <a:pt x="1713" y="327"/>
                  <a:pt x="1713" y="327"/>
                </a:cubicBezTo>
                <a:cubicBezTo>
                  <a:pt x="1695" y="324"/>
                  <a:pt x="1695" y="324"/>
                  <a:pt x="1695" y="324"/>
                </a:cubicBezTo>
                <a:lnTo>
                  <a:pt x="1701" y="282"/>
                </a:lnTo>
                <a:close/>
                <a:moveTo>
                  <a:pt x="1692" y="340"/>
                </a:moveTo>
                <a:cubicBezTo>
                  <a:pt x="1710" y="343"/>
                  <a:pt x="1710" y="343"/>
                  <a:pt x="1710" y="343"/>
                </a:cubicBezTo>
                <a:cubicBezTo>
                  <a:pt x="1704" y="385"/>
                  <a:pt x="1704" y="385"/>
                  <a:pt x="1704" y="385"/>
                </a:cubicBezTo>
                <a:cubicBezTo>
                  <a:pt x="1686" y="382"/>
                  <a:pt x="1686" y="382"/>
                  <a:pt x="1686" y="382"/>
                </a:cubicBezTo>
                <a:lnTo>
                  <a:pt x="1692" y="340"/>
                </a:lnTo>
                <a:close/>
                <a:moveTo>
                  <a:pt x="1667" y="277"/>
                </a:moveTo>
                <a:cubicBezTo>
                  <a:pt x="1685" y="280"/>
                  <a:pt x="1685" y="280"/>
                  <a:pt x="1685" y="280"/>
                </a:cubicBezTo>
                <a:cubicBezTo>
                  <a:pt x="1679" y="322"/>
                  <a:pt x="1679" y="322"/>
                  <a:pt x="1679" y="322"/>
                </a:cubicBezTo>
                <a:cubicBezTo>
                  <a:pt x="1661" y="319"/>
                  <a:pt x="1661" y="319"/>
                  <a:pt x="1661" y="319"/>
                </a:cubicBezTo>
                <a:lnTo>
                  <a:pt x="1667" y="277"/>
                </a:lnTo>
                <a:close/>
                <a:moveTo>
                  <a:pt x="1658" y="335"/>
                </a:moveTo>
                <a:cubicBezTo>
                  <a:pt x="1676" y="338"/>
                  <a:pt x="1676" y="338"/>
                  <a:pt x="1676" y="338"/>
                </a:cubicBezTo>
                <a:cubicBezTo>
                  <a:pt x="1670" y="380"/>
                  <a:pt x="1670" y="380"/>
                  <a:pt x="1670" y="380"/>
                </a:cubicBezTo>
                <a:cubicBezTo>
                  <a:pt x="1652" y="377"/>
                  <a:pt x="1652" y="377"/>
                  <a:pt x="1652" y="377"/>
                </a:cubicBezTo>
                <a:lnTo>
                  <a:pt x="1658" y="335"/>
                </a:lnTo>
                <a:close/>
                <a:moveTo>
                  <a:pt x="1650" y="393"/>
                </a:moveTo>
                <a:cubicBezTo>
                  <a:pt x="1668" y="396"/>
                  <a:pt x="1668" y="396"/>
                  <a:pt x="1668" y="396"/>
                </a:cubicBezTo>
                <a:cubicBezTo>
                  <a:pt x="1662" y="438"/>
                  <a:pt x="1662" y="438"/>
                  <a:pt x="1662" y="438"/>
                </a:cubicBezTo>
                <a:cubicBezTo>
                  <a:pt x="1644" y="436"/>
                  <a:pt x="1644" y="436"/>
                  <a:pt x="1644" y="436"/>
                </a:cubicBezTo>
                <a:lnTo>
                  <a:pt x="1650" y="393"/>
                </a:lnTo>
                <a:close/>
                <a:moveTo>
                  <a:pt x="1641" y="451"/>
                </a:moveTo>
                <a:cubicBezTo>
                  <a:pt x="1659" y="454"/>
                  <a:pt x="1659" y="454"/>
                  <a:pt x="1659" y="454"/>
                </a:cubicBezTo>
                <a:cubicBezTo>
                  <a:pt x="1653" y="496"/>
                  <a:pt x="1653" y="496"/>
                  <a:pt x="1653" y="496"/>
                </a:cubicBezTo>
                <a:cubicBezTo>
                  <a:pt x="1635" y="494"/>
                  <a:pt x="1635" y="494"/>
                  <a:pt x="1635" y="494"/>
                </a:cubicBezTo>
                <a:lnTo>
                  <a:pt x="1641" y="451"/>
                </a:lnTo>
                <a:close/>
                <a:moveTo>
                  <a:pt x="1632" y="510"/>
                </a:moveTo>
                <a:cubicBezTo>
                  <a:pt x="1650" y="512"/>
                  <a:pt x="1650" y="512"/>
                  <a:pt x="1650" y="512"/>
                </a:cubicBezTo>
                <a:cubicBezTo>
                  <a:pt x="1644" y="555"/>
                  <a:pt x="1644" y="555"/>
                  <a:pt x="1644" y="555"/>
                </a:cubicBezTo>
                <a:cubicBezTo>
                  <a:pt x="1626" y="552"/>
                  <a:pt x="1626" y="552"/>
                  <a:pt x="1626" y="552"/>
                </a:cubicBezTo>
                <a:lnTo>
                  <a:pt x="1632" y="510"/>
                </a:lnTo>
                <a:close/>
                <a:moveTo>
                  <a:pt x="1624" y="568"/>
                </a:moveTo>
                <a:cubicBezTo>
                  <a:pt x="1642" y="570"/>
                  <a:pt x="1642" y="570"/>
                  <a:pt x="1642" y="570"/>
                </a:cubicBezTo>
                <a:cubicBezTo>
                  <a:pt x="1636" y="613"/>
                  <a:pt x="1636" y="613"/>
                  <a:pt x="1636" y="613"/>
                </a:cubicBezTo>
                <a:cubicBezTo>
                  <a:pt x="1618" y="610"/>
                  <a:pt x="1618" y="610"/>
                  <a:pt x="1618" y="610"/>
                </a:cubicBezTo>
                <a:lnTo>
                  <a:pt x="1624" y="568"/>
                </a:lnTo>
                <a:close/>
                <a:moveTo>
                  <a:pt x="1615" y="626"/>
                </a:moveTo>
                <a:cubicBezTo>
                  <a:pt x="1633" y="629"/>
                  <a:pt x="1633" y="629"/>
                  <a:pt x="1633" y="629"/>
                </a:cubicBezTo>
                <a:cubicBezTo>
                  <a:pt x="1627" y="671"/>
                  <a:pt x="1627" y="671"/>
                  <a:pt x="1627" y="671"/>
                </a:cubicBezTo>
                <a:cubicBezTo>
                  <a:pt x="1609" y="668"/>
                  <a:pt x="1609" y="668"/>
                  <a:pt x="1609" y="668"/>
                </a:cubicBezTo>
                <a:lnTo>
                  <a:pt x="1615" y="626"/>
                </a:lnTo>
                <a:close/>
                <a:moveTo>
                  <a:pt x="1607" y="684"/>
                </a:moveTo>
                <a:cubicBezTo>
                  <a:pt x="1625" y="687"/>
                  <a:pt x="1625" y="687"/>
                  <a:pt x="1625" y="687"/>
                </a:cubicBezTo>
                <a:cubicBezTo>
                  <a:pt x="1618" y="729"/>
                  <a:pt x="1618" y="729"/>
                  <a:pt x="1618" y="729"/>
                </a:cubicBezTo>
                <a:cubicBezTo>
                  <a:pt x="1600" y="726"/>
                  <a:pt x="1600" y="726"/>
                  <a:pt x="1600" y="726"/>
                </a:cubicBezTo>
                <a:lnTo>
                  <a:pt x="1607" y="684"/>
                </a:lnTo>
                <a:close/>
                <a:moveTo>
                  <a:pt x="1545" y="738"/>
                </a:moveTo>
                <a:cubicBezTo>
                  <a:pt x="1300" y="739"/>
                  <a:pt x="1300" y="739"/>
                  <a:pt x="1300" y="739"/>
                </a:cubicBezTo>
                <a:cubicBezTo>
                  <a:pt x="1300" y="730"/>
                  <a:pt x="1300" y="730"/>
                  <a:pt x="1300" y="730"/>
                </a:cubicBezTo>
                <a:cubicBezTo>
                  <a:pt x="1544" y="729"/>
                  <a:pt x="1544" y="729"/>
                  <a:pt x="1544" y="729"/>
                </a:cubicBezTo>
                <a:lnTo>
                  <a:pt x="1545" y="738"/>
                </a:lnTo>
                <a:close/>
                <a:moveTo>
                  <a:pt x="1544" y="706"/>
                </a:moveTo>
                <a:cubicBezTo>
                  <a:pt x="1300" y="707"/>
                  <a:pt x="1300" y="707"/>
                  <a:pt x="1300" y="707"/>
                </a:cubicBezTo>
                <a:cubicBezTo>
                  <a:pt x="1300" y="698"/>
                  <a:pt x="1300" y="698"/>
                  <a:pt x="1300" y="698"/>
                </a:cubicBezTo>
                <a:cubicBezTo>
                  <a:pt x="1544" y="697"/>
                  <a:pt x="1544" y="697"/>
                  <a:pt x="1544" y="697"/>
                </a:cubicBezTo>
                <a:lnTo>
                  <a:pt x="1544" y="706"/>
                </a:lnTo>
                <a:close/>
                <a:moveTo>
                  <a:pt x="1544" y="674"/>
                </a:moveTo>
                <a:cubicBezTo>
                  <a:pt x="1300" y="675"/>
                  <a:pt x="1300" y="675"/>
                  <a:pt x="1300" y="675"/>
                </a:cubicBezTo>
                <a:cubicBezTo>
                  <a:pt x="1300" y="666"/>
                  <a:pt x="1300" y="666"/>
                  <a:pt x="1300" y="666"/>
                </a:cubicBezTo>
                <a:cubicBezTo>
                  <a:pt x="1544" y="665"/>
                  <a:pt x="1544" y="665"/>
                  <a:pt x="1544" y="665"/>
                </a:cubicBezTo>
                <a:lnTo>
                  <a:pt x="1544" y="674"/>
                </a:lnTo>
                <a:close/>
                <a:moveTo>
                  <a:pt x="1544" y="642"/>
                </a:moveTo>
                <a:cubicBezTo>
                  <a:pt x="1300" y="643"/>
                  <a:pt x="1300" y="643"/>
                  <a:pt x="1300" y="643"/>
                </a:cubicBezTo>
                <a:cubicBezTo>
                  <a:pt x="1299" y="634"/>
                  <a:pt x="1299" y="634"/>
                  <a:pt x="1299" y="634"/>
                </a:cubicBezTo>
                <a:cubicBezTo>
                  <a:pt x="1544" y="632"/>
                  <a:pt x="1544" y="632"/>
                  <a:pt x="1544" y="632"/>
                </a:cubicBezTo>
                <a:lnTo>
                  <a:pt x="1544" y="642"/>
                </a:lnTo>
                <a:close/>
                <a:moveTo>
                  <a:pt x="1544" y="610"/>
                </a:moveTo>
                <a:cubicBezTo>
                  <a:pt x="1299" y="611"/>
                  <a:pt x="1299" y="611"/>
                  <a:pt x="1299" y="611"/>
                </a:cubicBezTo>
                <a:cubicBezTo>
                  <a:pt x="1299" y="602"/>
                  <a:pt x="1299" y="602"/>
                  <a:pt x="1299" y="602"/>
                </a:cubicBezTo>
                <a:cubicBezTo>
                  <a:pt x="1544" y="600"/>
                  <a:pt x="1544" y="600"/>
                  <a:pt x="1544" y="600"/>
                </a:cubicBezTo>
                <a:lnTo>
                  <a:pt x="1544" y="610"/>
                </a:lnTo>
                <a:close/>
                <a:moveTo>
                  <a:pt x="1544" y="578"/>
                </a:moveTo>
                <a:cubicBezTo>
                  <a:pt x="1299" y="579"/>
                  <a:pt x="1299" y="579"/>
                  <a:pt x="1299" y="579"/>
                </a:cubicBezTo>
                <a:cubicBezTo>
                  <a:pt x="1299" y="570"/>
                  <a:pt x="1299" y="570"/>
                  <a:pt x="1299" y="570"/>
                </a:cubicBezTo>
                <a:cubicBezTo>
                  <a:pt x="1544" y="568"/>
                  <a:pt x="1544" y="568"/>
                  <a:pt x="1544" y="568"/>
                </a:cubicBezTo>
                <a:lnTo>
                  <a:pt x="1544" y="578"/>
                </a:lnTo>
                <a:close/>
                <a:moveTo>
                  <a:pt x="1543" y="545"/>
                </a:moveTo>
                <a:cubicBezTo>
                  <a:pt x="1299" y="547"/>
                  <a:pt x="1299" y="547"/>
                  <a:pt x="1299" y="547"/>
                </a:cubicBezTo>
                <a:cubicBezTo>
                  <a:pt x="1299" y="538"/>
                  <a:pt x="1299" y="538"/>
                  <a:pt x="1299" y="538"/>
                </a:cubicBezTo>
                <a:cubicBezTo>
                  <a:pt x="1543" y="536"/>
                  <a:pt x="1543" y="536"/>
                  <a:pt x="1543" y="536"/>
                </a:cubicBezTo>
                <a:lnTo>
                  <a:pt x="1543" y="545"/>
                </a:lnTo>
                <a:close/>
                <a:moveTo>
                  <a:pt x="1543" y="513"/>
                </a:moveTo>
                <a:cubicBezTo>
                  <a:pt x="1299" y="515"/>
                  <a:pt x="1299" y="515"/>
                  <a:pt x="1299" y="515"/>
                </a:cubicBezTo>
                <a:cubicBezTo>
                  <a:pt x="1299" y="506"/>
                  <a:pt x="1299" y="506"/>
                  <a:pt x="1299" y="506"/>
                </a:cubicBezTo>
                <a:cubicBezTo>
                  <a:pt x="1543" y="504"/>
                  <a:pt x="1543" y="504"/>
                  <a:pt x="1543" y="504"/>
                </a:cubicBezTo>
                <a:lnTo>
                  <a:pt x="1543" y="513"/>
                </a:lnTo>
                <a:close/>
                <a:moveTo>
                  <a:pt x="1543" y="481"/>
                </a:moveTo>
                <a:cubicBezTo>
                  <a:pt x="1299" y="483"/>
                  <a:pt x="1299" y="483"/>
                  <a:pt x="1299" y="483"/>
                </a:cubicBezTo>
                <a:cubicBezTo>
                  <a:pt x="1299" y="474"/>
                  <a:pt x="1299" y="474"/>
                  <a:pt x="1299" y="474"/>
                </a:cubicBezTo>
                <a:cubicBezTo>
                  <a:pt x="1543" y="472"/>
                  <a:pt x="1543" y="472"/>
                  <a:pt x="1543" y="472"/>
                </a:cubicBezTo>
                <a:lnTo>
                  <a:pt x="1543" y="481"/>
                </a:lnTo>
                <a:close/>
                <a:moveTo>
                  <a:pt x="1543" y="449"/>
                </a:moveTo>
                <a:cubicBezTo>
                  <a:pt x="1298" y="451"/>
                  <a:pt x="1298" y="451"/>
                  <a:pt x="1298" y="451"/>
                </a:cubicBezTo>
                <a:cubicBezTo>
                  <a:pt x="1298" y="442"/>
                  <a:pt x="1298" y="442"/>
                  <a:pt x="1298" y="442"/>
                </a:cubicBezTo>
                <a:cubicBezTo>
                  <a:pt x="1543" y="440"/>
                  <a:pt x="1543" y="440"/>
                  <a:pt x="1543" y="440"/>
                </a:cubicBezTo>
                <a:lnTo>
                  <a:pt x="1543" y="449"/>
                </a:lnTo>
                <a:close/>
                <a:moveTo>
                  <a:pt x="1543" y="417"/>
                </a:moveTo>
                <a:cubicBezTo>
                  <a:pt x="1298" y="419"/>
                  <a:pt x="1298" y="419"/>
                  <a:pt x="1298" y="419"/>
                </a:cubicBezTo>
                <a:cubicBezTo>
                  <a:pt x="1298" y="410"/>
                  <a:pt x="1298" y="410"/>
                  <a:pt x="1298" y="410"/>
                </a:cubicBezTo>
                <a:cubicBezTo>
                  <a:pt x="1543" y="408"/>
                  <a:pt x="1543" y="408"/>
                  <a:pt x="1543" y="408"/>
                </a:cubicBezTo>
                <a:lnTo>
                  <a:pt x="1543" y="417"/>
                </a:lnTo>
                <a:close/>
                <a:moveTo>
                  <a:pt x="1543" y="385"/>
                </a:moveTo>
                <a:cubicBezTo>
                  <a:pt x="1298" y="387"/>
                  <a:pt x="1298" y="387"/>
                  <a:pt x="1298" y="387"/>
                </a:cubicBezTo>
                <a:cubicBezTo>
                  <a:pt x="1298" y="378"/>
                  <a:pt x="1298" y="378"/>
                  <a:pt x="1298" y="378"/>
                </a:cubicBezTo>
                <a:cubicBezTo>
                  <a:pt x="1542" y="376"/>
                  <a:pt x="1542" y="376"/>
                  <a:pt x="1542" y="376"/>
                </a:cubicBezTo>
                <a:lnTo>
                  <a:pt x="1543" y="385"/>
                </a:lnTo>
                <a:close/>
                <a:moveTo>
                  <a:pt x="1542" y="353"/>
                </a:moveTo>
                <a:cubicBezTo>
                  <a:pt x="1298" y="355"/>
                  <a:pt x="1298" y="355"/>
                  <a:pt x="1298" y="355"/>
                </a:cubicBezTo>
                <a:cubicBezTo>
                  <a:pt x="1298" y="345"/>
                  <a:pt x="1298" y="345"/>
                  <a:pt x="1298" y="345"/>
                </a:cubicBezTo>
                <a:cubicBezTo>
                  <a:pt x="1542" y="344"/>
                  <a:pt x="1542" y="344"/>
                  <a:pt x="1542" y="344"/>
                </a:cubicBezTo>
                <a:lnTo>
                  <a:pt x="1542" y="353"/>
                </a:lnTo>
                <a:close/>
                <a:moveTo>
                  <a:pt x="1542" y="321"/>
                </a:moveTo>
                <a:cubicBezTo>
                  <a:pt x="1298" y="323"/>
                  <a:pt x="1298" y="323"/>
                  <a:pt x="1298" y="323"/>
                </a:cubicBezTo>
                <a:cubicBezTo>
                  <a:pt x="1298" y="313"/>
                  <a:pt x="1298" y="313"/>
                  <a:pt x="1298" y="313"/>
                </a:cubicBezTo>
                <a:cubicBezTo>
                  <a:pt x="1542" y="312"/>
                  <a:pt x="1542" y="312"/>
                  <a:pt x="1542" y="312"/>
                </a:cubicBezTo>
                <a:lnTo>
                  <a:pt x="1542" y="321"/>
                </a:lnTo>
                <a:close/>
                <a:moveTo>
                  <a:pt x="1542" y="289"/>
                </a:moveTo>
                <a:cubicBezTo>
                  <a:pt x="1298" y="290"/>
                  <a:pt x="1298" y="290"/>
                  <a:pt x="1298" y="290"/>
                </a:cubicBezTo>
                <a:cubicBezTo>
                  <a:pt x="1297" y="281"/>
                  <a:pt x="1297" y="281"/>
                  <a:pt x="1297" y="281"/>
                </a:cubicBezTo>
                <a:cubicBezTo>
                  <a:pt x="1542" y="280"/>
                  <a:pt x="1542" y="280"/>
                  <a:pt x="1542" y="280"/>
                </a:cubicBezTo>
                <a:lnTo>
                  <a:pt x="1542" y="289"/>
                </a:lnTo>
                <a:close/>
                <a:moveTo>
                  <a:pt x="1542" y="257"/>
                </a:moveTo>
                <a:cubicBezTo>
                  <a:pt x="1297" y="258"/>
                  <a:pt x="1297" y="258"/>
                  <a:pt x="1297" y="258"/>
                </a:cubicBezTo>
                <a:cubicBezTo>
                  <a:pt x="1297" y="249"/>
                  <a:pt x="1297" y="249"/>
                  <a:pt x="1297" y="249"/>
                </a:cubicBezTo>
                <a:cubicBezTo>
                  <a:pt x="1542" y="248"/>
                  <a:pt x="1542" y="248"/>
                  <a:pt x="1542" y="248"/>
                </a:cubicBezTo>
                <a:lnTo>
                  <a:pt x="1542" y="257"/>
                </a:lnTo>
                <a:close/>
                <a:moveTo>
                  <a:pt x="1542" y="225"/>
                </a:moveTo>
                <a:cubicBezTo>
                  <a:pt x="1297" y="226"/>
                  <a:pt x="1297" y="226"/>
                  <a:pt x="1297" y="226"/>
                </a:cubicBezTo>
                <a:cubicBezTo>
                  <a:pt x="1297" y="217"/>
                  <a:pt x="1297" y="217"/>
                  <a:pt x="1297" y="217"/>
                </a:cubicBezTo>
                <a:cubicBezTo>
                  <a:pt x="1542" y="216"/>
                  <a:pt x="1542" y="216"/>
                  <a:pt x="1542" y="216"/>
                </a:cubicBezTo>
                <a:lnTo>
                  <a:pt x="1542" y="225"/>
                </a:lnTo>
                <a:close/>
                <a:moveTo>
                  <a:pt x="1541" y="193"/>
                </a:moveTo>
                <a:cubicBezTo>
                  <a:pt x="1297" y="194"/>
                  <a:pt x="1297" y="194"/>
                  <a:pt x="1297" y="194"/>
                </a:cubicBezTo>
                <a:cubicBezTo>
                  <a:pt x="1297" y="185"/>
                  <a:pt x="1297" y="185"/>
                  <a:pt x="1297" y="185"/>
                </a:cubicBezTo>
                <a:cubicBezTo>
                  <a:pt x="1541" y="184"/>
                  <a:pt x="1541" y="184"/>
                  <a:pt x="1541" y="184"/>
                </a:cubicBezTo>
                <a:lnTo>
                  <a:pt x="1541" y="193"/>
                </a:lnTo>
                <a:close/>
                <a:moveTo>
                  <a:pt x="1541" y="161"/>
                </a:moveTo>
                <a:cubicBezTo>
                  <a:pt x="1297" y="162"/>
                  <a:pt x="1297" y="162"/>
                  <a:pt x="1297" y="162"/>
                </a:cubicBezTo>
                <a:cubicBezTo>
                  <a:pt x="1297" y="153"/>
                  <a:pt x="1297" y="153"/>
                  <a:pt x="1297" y="153"/>
                </a:cubicBezTo>
                <a:cubicBezTo>
                  <a:pt x="1541" y="152"/>
                  <a:pt x="1541" y="152"/>
                  <a:pt x="1541" y="152"/>
                </a:cubicBezTo>
                <a:lnTo>
                  <a:pt x="1541" y="161"/>
                </a:lnTo>
                <a:close/>
                <a:moveTo>
                  <a:pt x="1541" y="129"/>
                </a:moveTo>
                <a:cubicBezTo>
                  <a:pt x="1297" y="130"/>
                  <a:pt x="1297" y="130"/>
                  <a:pt x="1297" y="130"/>
                </a:cubicBezTo>
                <a:cubicBezTo>
                  <a:pt x="1297" y="121"/>
                  <a:pt x="1297" y="121"/>
                  <a:pt x="1297" y="121"/>
                </a:cubicBezTo>
                <a:cubicBezTo>
                  <a:pt x="1541" y="120"/>
                  <a:pt x="1541" y="120"/>
                  <a:pt x="1541" y="120"/>
                </a:cubicBezTo>
                <a:lnTo>
                  <a:pt x="1541" y="129"/>
                </a:lnTo>
                <a:close/>
                <a:moveTo>
                  <a:pt x="1541" y="97"/>
                </a:moveTo>
                <a:cubicBezTo>
                  <a:pt x="1296" y="98"/>
                  <a:pt x="1296" y="98"/>
                  <a:pt x="1296" y="98"/>
                </a:cubicBezTo>
                <a:cubicBezTo>
                  <a:pt x="1296" y="89"/>
                  <a:pt x="1296" y="89"/>
                  <a:pt x="1296" y="89"/>
                </a:cubicBezTo>
                <a:cubicBezTo>
                  <a:pt x="1541" y="88"/>
                  <a:pt x="1541" y="88"/>
                  <a:pt x="1541" y="88"/>
                </a:cubicBezTo>
                <a:lnTo>
                  <a:pt x="1541" y="97"/>
                </a:lnTo>
                <a:close/>
                <a:moveTo>
                  <a:pt x="1541" y="65"/>
                </a:moveTo>
                <a:cubicBezTo>
                  <a:pt x="1296" y="66"/>
                  <a:pt x="1296" y="66"/>
                  <a:pt x="1296" y="66"/>
                </a:cubicBezTo>
                <a:cubicBezTo>
                  <a:pt x="1296" y="57"/>
                  <a:pt x="1296" y="57"/>
                  <a:pt x="1296" y="57"/>
                </a:cubicBezTo>
                <a:cubicBezTo>
                  <a:pt x="1541" y="56"/>
                  <a:pt x="1541" y="56"/>
                  <a:pt x="1541" y="56"/>
                </a:cubicBezTo>
                <a:lnTo>
                  <a:pt x="1541" y="65"/>
                </a:lnTo>
                <a:close/>
                <a:moveTo>
                  <a:pt x="1540" y="24"/>
                </a:moveTo>
                <a:cubicBezTo>
                  <a:pt x="1541" y="33"/>
                  <a:pt x="1541" y="33"/>
                  <a:pt x="1541" y="33"/>
                </a:cubicBezTo>
                <a:cubicBezTo>
                  <a:pt x="1296" y="34"/>
                  <a:pt x="1296" y="34"/>
                  <a:pt x="1296" y="34"/>
                </a:cubicBezTo>
                <a:cubicBezTo>
                  <a:pt x="1296" y="25"/>
                  <a:pt x="1296" y="25"/>
                  <a:pt x="1296" y="25"/>
                </a:cubicBezTo>
                <a:lnTo>
                  <a:pt x="1540" y="24"/>
                </a:lnTo>
                <a:close/>
                <a:moveTo>
                  <a:pt x="1173" y="728"/>
                </a:moveTo>
                <a:cubicBezTo>
                  <a:pt x="1173" y="728"/>
                  <a:pt x="1173" y="728"/>
                  <a:pt x="1173" y="728"/>
                </a:cubicBezTo>
                <a:cubicBezTo>
                  <a:pt x="1173" y="728"/>
                  <a:pt x="1174" y="728"/>
                  <a:pt x="1174" y="728"/>
                </a:cubicBezTo>
                <a:cubicBezTo>
                  <a:pt x="1176" y="731"/>
                  <a:pt x="1179" y="733"/>
                  <a:pt x="1181" y="735"/>
                </a:cubicBezTo>
                <a:cubicBezTo>
                  <a:pt x="1181" y="735"/>
                  <a:pt x="1181" y="735"/>
                  <a:pt x="1181" y="735"/>
                </a:cubicBezTo>
                <a:cubicBezTo>
                  <a:pt x="1183" y="737"/>
                  <a:pt x="1184" y="740"/>
                  <a:pt x="1185" y="743"/>
                </a:cubicBezTo>
                <a:cubicBezTo>
                  <a:pt x="1181" y="738"/>
                  <a:pt x="1177" y="733"/>
                  <a:pt x="1173" y="728"/>
                </a:cubicBezTo>
                <a:close/>
                <a:moveTo>
                  <a:pt x="1189" y="736"/>
                </a:moveTo>
                <a:cubicBezTo>
                  <a:pt x="1189" y="736"/>
                  <a:pt x="1189" y="736"/>
                  <a:pt x="1189" y="736"/>
                </a:cubicBezTo>
                <a:cubicBezTo>
                  <a:pt x="1193" y="735"/>
                  <a:pt x="1197" y="735"/>
                  <a:pt x="1200" y="734"/>
                </a:cubicBezTo>
                <a:cubicBezTo>
                  <a:pt x="1202" y="734"/>
                  <a:pt x="1203" y="734"/>
                  <a:pt x="1205" y="734"/>
                </a:cubicBezTo>
                <a:cubicBezTo>
                  <a:pt x="1205" y="734"/>
                  <a:pt x="1205" y="734"/>
                  <a:pt x="1205" y="734"/>
                </a:cubicBezTo>
                <a:cubicBezTo>
                  <a:pt x="1205" y="734"/>
                  <a:pt x="1205" y="735"/>
                  <a:pt x="1205" y="735"/>
                </a:cubicBezTo>
                <a:cubicBezTo>
                  <a:pt x="1204" y="737"/>
                  <a:pt x="1203" y="743"/>
                  <a:pt x="1201" y="747"/>
                </a:cubicBezTo>
                <a:cubicBezTo>
                  <a:pt x="1201" y="748"/>
                  <a:pt x="1200" y="749"/>
                  <a:pt x="1199" y="749"/>
                </a:cubicBezTo>
                <a:cubicBezTo>
                  <a:pt x="1197" y="749"/>
                  <a:pt x="1191" y="739"/>
                  <a:pt x="1189" y="736"/>
                </a:cubicBezTo>
                <a:close/>
                <a:moveTo>
                  <a:pt x="1063" y="630"/>
                </a:moveTo>
                <a:cubicBezTo>
                  <a:pt x="1079" y="682"/>
                  <a:pt x="1079" y="682"/>
                  <a:pt x="1079" y="682"/>
                </a:cubicBezTo>
                <a:cubicBezTo>
                  <a:pt x="1056" y="689"/>
                  <a:pt x="1056" y="689"/>
                  <a:pt x="1056" y="689"/>
                </a:cubicBezTo>
                <a:cubicBezTo>
                  <a:pt x="1040" y="638"/>
                  <a:pt x="1040" y="638"/>
                  <a:pt x="1040" y="638"/>
                </a:cubicBezTo>
                <a:lnTo>
                  <a:pt x="1063" y="630"/>
                </a:lnTo>
                <a:close/>
                <a:moveTo>
                  <a:pt x="1059" y="617"/>
                </a:moveTo>
                <a:cubicBezTo>
                  <a:pt x="1036" y="624"/>
                  <a:pt x="1036" y="624"/>
                  <a:pt x="1036" y="624"/>
                </a:cubicBezTo>
                <a:cubicBezTo>
                  <a:pt x="1020" y="573"/>
                  <a:pt x="1020" y="573"/>
                  <a:pt x="1020" y="573"/>
                </a:cubicBezTo>
                <a:cubicBezTo>
                  <a:pt x="1043" y="566"/>
                  <a:pt x="1043" y="566"/>
                  <a:pt x="1043" y="566"/>
                </a:cubicBezTo>
                <a:lnTo>
                  <a:pt x="1059" y="617"/>
                </a:lnTo>
                <a:close/>
                <a:moveTo>
                  <a:pt x="1023" y="501"/>
                </a:moveTo>
                <a:cubicBezTo>
                  <a:pt x="1039" y="552"/>
                  <a:pt x="1039" y="552"/>
                  <a:pt x="1039" y="552"/>
                </a:cubicBezTo>
                <a:cubicBezTo>
                  <a:pt x="1016" y="560"/>
                  <a:pt x="1016" y="560"/>
                  <a:pt x="1016" y="560"/>
                </a:cubicBezTo>
                <a:cubicBezTo>
                  <a:pt x="1000" y="508"/>
                  <a:pt x="1000" y="508"/>
                  <a:pt x="1000" y="508"/>
                </a:cubicBezTo>
                <a:lnTo>
                  <a:pt x="1023" y="501"/>
                </a:lnTo>
                <a:close/>
                <a:moveTo>
                  <a:pt x="987" y="512"/>
                </a:moveTo>
                <a:cubicBezTo>
                  <a:pt x="1003" y="564"/>
                  <a:pt x="1003" y="564"/>
                  <a:pt x="1003" y="564"/>
                </a:cubicBezTo>
                <a:cubicBezTo>
                  <a:pt x="980" y="571"/>
                  <a:pt x="980" y="571"/>
                  <a:pt x="980" y="571"/>
                </a:cubicBezTo>
                <a:cubicBezTo>
                  <a:pt x="964" y="519"/>
                  <a:pt x="964" y="519"/>
                  <a:pt x="964" y="519"/>
                </a:cubicBezTo>
                <a:lnTo>
                  <a:pt x="987" y="512"/>
                </a:lnTo>
                <a:close/>
                <a:moveTo>
                  <a:pt x="927" y="531"/>
                </a:moveTo>
                <a:cubicBezTo>
                  <a:pt x="951" y="523"/>
                  <a:pt x="951" y="523"/>
                  <a:pt x="951" y="523"/>
                </a:cubicBezTo>
                <a:cubicBezTo>
                  <a:pt x="966" y="575"/>
                  <a:pt x="966" y="575"/>
                  <a:pt x="966" y="575"/>
                </a:cubicBezTo>
                <a:cubicBezTo>
                  <a:pt x="943" y="582"/>
                  <a:pt x="943" y="582"/>
                  <a:pt x="943" y="582"/>
                </a:cubicBezTo>
                <a:lnTo>
                  <a:pt x="927" y="531"/>
                </a:lnTo>
                <a:close/>
                <a:moveTo>
                  <a:pt x="947" y="595"/>
                </a:moveTo>
                <a:cubicBezTo>
                  <a:pt x="971" y="588"/>
                  <a:pt x="971" y="588"/>
                  <a:pt x="971" y="588"/>
                </a:cubicBezTo>
                <a:cubicBezTo>
                  <a:pt x="986" y="640"/>
                  <a:pt x="986" y="640"/>
                  <a:pt x="986" y="640"/>
                </a:cubicBezTo>
                <a:cubicBezTo>
                  <a:pt x="963" y="647"/>
                  <a:pt x="963" y="647"/>
                  <a:pt x="963" y="647"/>
                </a:cubicBezTo>
                <a:lnTo>
                  <a:pt x="947" y="595"/>
                </a:lnTo>
                <a:close/>
                <a:moveTo>
                  <a:pt x="865" y="656"/>
                </a:moveTo>
                <a:cubicBezTo>
                  <a:pt x="843" y="667"/>
                  <a:pt x="843" y="667"/>
                  <a:pt x="843" y="667"/>
                </a:cubicBezTo>
                <a:cubicBezTo>
                  <a:pt x="819" y="619"/>
                  <a:pt x="819" y="619"/>
                  <a:pt x="819" y="619"/>
                </a:cubicBezTo>
                <a:cubicBezTo>
                  <a:pt x="840" y="608"/>
                  <a:pt x="840" y="608"/>
                  <a:pt x="840" y="608"/>
                </a:cubicBezTo>
                <a:lnTo>
                  <a:pt x="865" y="656"/>
                </a:lnTo>
                <a:close/>
                <a:moveTo>
                  <a:pt x="831" y="590"/>
                </a:moveTo>
                <a:cubicBezTo>
                  <a:pt x="809" y="601"/>
                  <a:pt x="809" y="601"/>
                  <a:pt x="809" y="601"/>
                </a:cubicBezTo>
                <a:cubicBezTo>
                  <a:pt x="785" y="554"/>
                  <a:pt x="785" y="554"/>
                  <a:pt x="785" y="554"/>
                </a:cubicBezTo>
                <a:cubicBezTo>
                  <a:pt x="806" y="542"/>
                  <a:pt x="806" y="542"/>
                  <a:pt x="806" y="542"/>
                </a:cubicBezTo>
                <a:lnTo>
                  <a:pt x="831" y="590"/>
                </a:lnTo>
                <a:close/>
                <a:moveTo>
                  <a:pt x="797" y="525"/>
                </a:moveTo>
                <a:cubicBezTo>
                  <a:pt x="776" y="536"/>
                  <a:pt x="776" y="536"/>
                  <a:pt x="776" y="536"/>
                </a:cubicBezTo>
                <a:cubicBezTo>
                  <a:pt x="751" y="488"/>
                  <a:pt x="751" y="488"/>
                  <a:pt x="751" y="488"/>
                </a:cubicBezTo>
                <a:cubicBezTo>
                  <a:pt x="773" y="477"/>
                  <a:pt x="773" y="477"/>
                  <a:pt x="773" y="477"/>
                </a:cubicBezTo>
                <a:lnTo>
                  <a:pt x="797" y="525"/>
                </a:lnTo>
                <a:close/>
                <a:moveTo>
                  <a:pt x="739" y="411"/>
                </a:moveTo>
                <a:cubicBezTo>
                  <a:pt x="763" y="459"/>
                  <a:pt x="763" y="459"/>
                  <a:pt x="763" y="459"/>
                </a:cubicBezTo>
                <a:cubicBezTo>
                  <a:pt x="742" y="471"/>
                  <a:pt x="742" y="471"/>
                  <a:pt x="742" y="471"/>
                </a:cubicBezTo>
                <a:cubicBezTo>
                  <a:pt x="717" y="423"/>
                  <a:pt x="717" y="423"/>
                  <a:pt x="717" y="423"/>
                </a:cubicBezTo>
                <a:lnTo>
                  <a:pt x="739" y="411"/>
                </a:lnTo>
                <a:close/>
                <a:moveTo>
                  <a:pt x="705" y="429"/>
                </a:moveTo>
                <a:cubicBezTo>
                  <a:pt x="730" y="477"/>
                  <a:pt x="730" y="477"/>
                  <a:pt x="730" y="477"/>
                </a:cubicBezTo>
                <a:cubicBezTo>
                  <a:pt x="708" y="488"/>
                  <a:pt x="708" y="488"/>
                  <a:pt x="708" y="488"/>
                </a:cubicBezTo>
                <a:cubicBezTo>
                  <a:pt x="683" y="440"/>
                  <a:pt x="683" y="440"/>
                  <a:pt x="683" y="440"/>
                </a:cubicBezTo>
                <a:lnTo>
                  <a:pt x="705" y="429"/>
                </a:lnTo>
                <a:close/>
                <a:moveTo>
                  <a:pt x="671" y="446"/>
                </a:moveTo>
                <a:cubicBezTo>
                  <a:pt x="696" y="494"/>
                  <a:pt x="696" y="494"/>
                  <a:pt x="696" y="494"/>
                </a:cubicBezTo>
                <a:cubicBezTo>
                  <a:pt x="674" y="506"/>
                  <a:pt x="674" y="506"/>
                  <a:pt x="674" y="506"/>
                </a:cubicBezTo>
                <a:cubicBezTo>
                  <a:pt x="649" y="458"/>
                  <a:pt x="649" y="458"/>
                  <a:pt x="649" y="458"/>
                </a:cubicBezTo>
                <a:lnTo>
                  <a:pt x="671" y="446"/>
                </a:lnTo>
                <a:close/>
                <a:moveTo>
                  <a:pt x="616" y="475"/>
                </a:moveTo>
                <a:cubicBezTo>
                  <a:pt x="637" y="464"/>
                  <a:pt x="637" y="464"/>
                  <a:pt x="637" y="464"/>
                </a:cubicBezTo>
                <a:cubicBezTo>
                  <a:pt x="662" y="512"/>
                  <a:pt x="662" y="512"/>
                  <a:pt x="662" y="512"/>
                </a:cubicBezTo>
                <a:cubicBezTo>
                  <a:pt x="640" y="523"/>
                  <a:pt x="640" y="523"/>
                  <a:pt x="640" y="523"/>
                </a:cubicBezTo>
                <a:lnTo>
                  <a:pt x="616" y="475"/>
                </a:lnTo>
                <a:close/>
                <a:moveTo>
                  <a:pt x="649" y="541"/>
                </a:moveTo>
                <a:cubicBezTo>
                  <a:pt x="671" y="529"/>
                  <a:pt x="671" y="529"/>
                  <a:pt x="671" y="529"/>
                </a:cubicBezTo>
                <a:cubicBezTo>
                  <a:pt x="696" y="577"/>
                  <a:pt x="696" y="577"/>
                  <a:pt x="696" y="577"/>
                </a:cubicBezTo>
                <a:cubicBezTo>
                  <a:pt x="674" y="588"/>
                  <a:pt x="674" y="588"/>
                  <a:pt x="674" y="588"/>
                </a:cubicBezTo>
                <a:lnTo>
                  <a:pt x="649" y="541"/>
                </a:lnTo>
                <a:close/>
                <a:moveTo>
                  <a:pt x="683" y="606"/>
                </a:moveTo>
                <a:cubicBezTo>
                  <a:pt x="705" y="595"/>
                  <a:pt x="705" y="595"/>
                  <a:pt x="705" y="595"/>
                </a:cubicBezTo>
                <a:cubicBezTo>
                  <a:pt x="730" y="643"/>
                  <a:pt x="730" y="643"/>
                  <a:pt x="730" y="643"/>
                </a:cubicBezTo>
                <a:cubicBezTo>
                  <a:pt x="708" y="654"/>
                  <a:pt x="708" y="654"/>
                  <a:pt x="708" y="654"/>
                </a:cubicBezTo>
                <a:lnTo>
                  <a:pt x="683" y="606"/>
                </a:lnTo>
                <a:close/>
                <a:moveTo>
                  <a:pt x="742" y="719"/>
                </a:moveTo>
                <a:cubicBezTo>
                  <a:pt x="717" y="671"/>
                  <a:pt x="717" y="671"/>
                  <a:pt x="717" y="671"/>
                </a:cubicBezTo>
                <a:cubicBezTo>
                  <a:pt x="739" y="660"/>
                  <a:pt x="739" y="660"/>
                  <a:pt x="739" y="660"/>
                </a:cubicBezTo>
                <a:cubicBezTo>
                  <a:pt x="764" y="708"/>
                  <a:pt x="764" y="708"/>
                  <a:pt x="764" y="708"/>
                </a:cubicBezTo>
                <a:lnTo>
                  <a:pt x="742" y="719"/>
                </a:lnTo>
                <a:close/>
                <a:moveTo>
                  <a:pt x="751" y="914"/>
                </a:moveTo>
                <a:cubicBezTo>
                  <a:pt x="756" y="912"/>
                  <a:pt x="760" y="910"/>
                  <a:pt x="764" y="907"/>
                </a:cubicBezTo>
                <a:cubicBezTo>
                  <a:pt x="764" y="907"/>
                  <a:pt x="764" y="907"/>
                  <a:pt x="764" y="907"/>
                </a:cubicBezTo>
                <a:cubicBezTo>
                  <a:pt x="769" y="915"/>
                  <a:pt x="773" y="924"/>
                  <a:pt x="774" y="935"/>
                </a:cubicBezTo>
                <a:cubicBezTo>
                  <a:pt x="775" y="942"/>
                  <a:pt x="775" y="949"/>
                  <a:pt x="775" y="956"/>
                </a:cubicBezTo>
                <a:cubicBezTo>
                  <a:pt x="768" y="947"/>
                  <a:pt x="759" y="936"/>
                  <a:pt x="754" y="924"/>
                </a:cubicBezTo>
                <a:cubicBezTo>
                  <a:pt x="753" y="922"/>
                  <a:pt x="752" y="920"/>
                  <a:pt x="751" y="918"/>
                </a:cubicBezTo>
                <a:cubicBezTo>
                  <a:pt x="751" y="917"/>
                  <a:pt x="751" y="915"/>
                  <a:pt x="751" y="914"/>
                </a:cubicBezTo>
                <a:close/>
                <a:moveTo>
                  <a:pt x="744" y="938"/>
                </a:moveTo>
                <a:cubicBezTo>
                  <a:pt x="745" y="936"/>
                  <a:pt x="747" y="935"/>
                  <a:pt x="748" y="932"/>
                </a:cubicBezTo>
                <a:cubicBezTo>
                  <a:pt x="748" y="932"/>
                  <a:pt x="749" y="932"/>
                  <a:pt x="749" y="932"/>
                </a:cubicBezTo>
                <a:cubicBezTo>
                  <a:pt x="749" y="933"/>
                  <a:pt x="749" y="933"/>
                  <a:pt x="750" y="934"/>
                </a:cubicBezTo>
                <a:cubicBezTo>
                  <a:pt x="751" y="938"/>
                  <a:pt x="758" y="945"/>
                  <a:pt x="760" y="951"/>
                </a:cubicBezTo>
                <a:cubicBezTo>
                  <a:pt x="760" y="954"/>
                  <a:pt x="760" y="956"/>
                  <a:pt x="759" y="957"/>
                </a:cubicBezTo>
                <a:cubicBezTo>
                  <a:pt x="758" y="960"/>
                  <a:pt x="739" y="955"/>
                  <a:pt x="733" y="954"/>
                </a:cubicBezTo>
                <a:cubicBezTo>
                  <a:pt x="733" y="954"/>
                  <a:pt x="733" y="954"/>
                  <a:pt x="733" y="954"/>
                </a:cubicBezTo>
                <a:cubicBezTo>
                  <a:pt x="737" y="949"/>
                  <a:pt x="740" y="944"/>
                  <a:pt x="744" y="938"/>
                </a:cubicBezTo>
                <a:close/>
                <a:moveTo>
                  <a:pt x="707" y="963"/>
                </a:moveTo>
                <a:cubicBezTo>
                  <a:pt x="712" y="963"/>
                  <a:pt x="717" y="962"/>
                  <a:pt x="723" y="962"/>
                </a:cubicBezTo>
                <a:cubicBezTo>
                  <a:pt x="723" y="962"/>
                  <a:pt x="723" y="962"/>
                  <a:pt x="723" y="962"/>
                </a:cubicBezTo>
                <a:cubicBezTo>
                  <a:pt x="727" y="962"/>
                  <a:pt x="732" y="965"/>
                  <a:pt x="737" y="967"/>
                </a:cubicBezTo>
                <a:cubicBezTo>
                  <a:pt x="727" y="966"/>
                  <a:pt x="717" y="965"/>
                  <a:pt x="706" y="964"/>
                </a:cubicBezTo>
                <a:cubicBezTo>
                  <a:pt x="706" y="964"/>
                  <a:pt x="705" y="964"/>
                  <a:pt x="705" y="964"/>
                </a:cubicBezTo>
                <a:cubicBezTo>
                  <a:pt x="705" y="964"/>
                  <a:pt x="706" y="963"/>
                  <a:pt x="707" y="963"/>
                </a:cubicBezTo>
                <a:close/>
                <a:moveTo>
                  <a:pt x="655" y="1040"/>
                </a:moveTo>
                <a:cubicBezTo>
                  <a:pt x="655" y="1040"/>
                  <a:pt x="655" y="1040"/>
                  <a:pt x="654" y="1040"/>
                </a:cubicBezTo>
                <a:cubicBezTo>
                  <a:pt x="655" y="1040"/>
                  <a:pt x="655" y="1040"/>
                  <a:pt x="655" y="1040"/>
                </a:cubicBezTo>
                <a:cubicBezTo>
                  <a:pt x="658" y="1040"/>
                  <a:pt x="661" y="1039"/>
                  <a:pt x="664" y="1039"/>
                </a:cubicBezTo>
                <a:cubicBezTo>
                  <a:pt x="664" y="1039"/>
                  <a:pt x="664" y="1039"/>
                  <a:pt x="664" y="1039"/>
                </a:cubicBezTo>
                <a:cubicBezTo>
                  <a:pt x="666" y="1039"/>
                  <a:pt x="669" y="1040"/>
                  <a:pt x="672" y="1041"/>
                </a:cubicBezTo>
                <a:cubicBezTo>
                  <a:pt x="666" y="1041"/>
                  <a:pt x="661" y="1040"/>
                  <a:pt x="655" y="1040"/>
                </a:cubicBezTo>
                <a:close/>
                <a:moveTo>
                  <a:pt x="683" y="1035"/>
                </a:moveTo>
                <a:cubicBezTo>
                  <a:pt x="682" y="1037"/>
                  <a:pt x="672" y="1035"/>
                  <a:pt x="669" y="1034"/>
                </a:cubicBezTo>
                <a:cubicBezTo>
                  <a:pt x="669" y="1034"/>
                  <a:pt x="669" y="1034"/>
                  <a:pt x="669" y="1034"/>
                </a:cubicBezTo>
                <a:cubicBezTo>
                  <a:pt x="671" y="1031"/>
                  <a:pt x="672" y="1029"/>
                  <a:pt x="674" y="1026"/>
                </a:cubicBezTo>
                <a:cubicBezTo>
                  <a:pt x="675" y="1025"/>
                  <a:pt x="676" y="1024"/>
                  <a:pt x="676" y="1023"/>
                </a:cubicBezTo>
                <a:cubicBezTo>
                  <a:pt x="676" y="1022"/>
                  <a:pt x="676" y="1022"/>
                  <a:pt x="676" y="1022"/>
                </a:cubicBezTo>
                <a:cubicBezTo>
                  <a:pt x="677" y="1023"/>
                  <a:pt x="677" y="1023"/>
                  <a:pt x="677" y="1023"/>
                </a:cubicBezTo>
                <a:cubicBezTo>
                  <a:pt x="678" y="1025"/>
                  <a:pt x="682" y="1029"/>
                  <a:pt x="683" y="1032"/>
                </a:cubicBezTo>
                <a:cubicBezTo>
                  <a:pt x="683" y="1033"/>
                  <a:pt x="683" y="1034"/>
                  <a:pt x="683" y="1035"/>
                </a:cubicBezTo>
                <a:close/>
                <a:moveTo>
                  <a:pt x="679" y="1018"/>
                </a:moveTo>
                <a:cubicBezTo>
                  <a:pt x="678" y="1017"/>
                  <a:pt x="678" y="1016"/>
                  <a:pt x="677" y="1015"/>
                </a:cubicBezTo>
                <a:cubicBezTo>
                  <a:pt x="677" y="1014"/>
                  <a:pt x="677" y="1014"/>
                  <a:pt x="677" y="1013"/>
                </a:cubicBezTo>
                <a:cubicBezTo>
                  <a:pt x="680" y="1012"/>
                  <a:pt x="682" y="1010"/>
                  <a:pt x="684" y="1009"/>
                </a:cubicBezTo>
                <a:cubicBezTo>
                  <a:pt x="684" y="1009"/>
                  <a:pt x="684" y="1009"/>
                  <a:pt x="684" y="1009"/>
                </a:cubicBezTo>
                <a:cubicBezTo>
                  <a:pt x="687" y="1013"/>
                  <a:pt x="689" y="1018"/>
                  <a:pt x="690" y="1023"/>
                </a:cubicBezTo>
                <a:cubicBezTo>
                  <a:pt x="691" y="1027"/>
                  <a:pt x="691" y="1030"/>
                  <a:pt x="691" y="1034"/>
                </a:cubicBezTo>
                <a:cubicBezTo>
                  <a:pt x="687" y="1030"/>
                  <a:pt x="682" y="1024"/>
                  <a:pt x="679" y="1018"/>
                </a:cubicBezTo>
                <a:close/>
                <a:moveTo>
                  <a:pt x="694" y="1017"/>
                </a:moveTo>
                <a:cubicBezTo>
                  <a:pt x="693" y="1013"/>
                  <a:pt x="690" y="1009"/>
                  <a:pt x="688" y="1005"/>
                </a:cubicBezTo>
                <a:cubicBezTo>
                  <a:pt x="687" y="1005"/>
                  <a:pt x="687" y="1005"/>
                  <a:pt x="687" y="1005"/>
                </a:cubicBezTo>
                <a:cubicBezTo>
                  <a:pt x="689" y="1002"/>
                  <a:pt x="690" y="999"/>
                  <a:pt x="690" y="996"/>
                </a:cubicBezTo>
                <a:cubicBezTo>
                  <a:pt x="690" y="991"/>
                  <a:pt x="688" y="986"/>
                  <a:pt x="684" y="982"/>
                </a:cubicBezTo>
                <a:cubicBezTo>
                  <a:pt x="684" y="981"/>
                  <a:pt x="684" y="980"/>
                  <a:pt x="684" y="979"/>
                </a:cubicBezTo>
                <a:cubicBezTo>
                  <a:pt x="687" y="977"/>
                  <a:pt x="689" y="975"/>
                  <a:pt x="691" y="972"/>
                </a:cubicBezTo>
                <a:cubicBezTo>
                  <a:pt x="692" y="973"/>
                  <a:pt x="692" y="973"/>
                  <a:pt x="693" y="973"/>
                </a:cubicBezTo>
                <a:cubicBezTo>
                  <a:pt x="721" y="974"/>
                  <a:pt x="748" y="978"/>
                  <a:pt x="775" y="982"/>
                </a:cubicBezTo>
                <a:cubicBezTo>
                  <a:pt x="776" y="983"/>
                  <a:pt x="776" y="984"/>
                  <a:pt x="777" y="985"/>
                </a:cubicBezTo>
                <a:cubicBezTo>
                  <a:pt x="753" y="1004"/>
                  <a:pt x="729" y="1023"/>
                  <a:pt x="707" y="1044"/>
                </a:cubicBezTo>
                <a:cubicBezTo>
                  <a:pt x="707" y="1044"/>
                  <a:pt x="707" y="1044"/>
                  <a:pt x="706" y="1044"/>
                </a:cubicBezTo>
                <a:cubicBezTo>
                  <a:pt x="704" y="1043"/>
                  <a:pt x="702" y="1043"/>
                  <a:pt x="699" y="1042"/>
                </a:cubicBezTo>
                <a:cubicBezTo>
                  <a:pt x="699" y="1042"/>
                  <a:pt x="699" y="1041"/>
                  <a:pt x="698" y="1041"/>
                </a:cubicBezTo>
                <a:cubicBezTo>
                  <a:pt x="695" y="1034"/>
                  <a:pt x="696" y="1025"/>
                  <a:pt x="694" y="1017"/>
                </a:cubicBezTo>
                <a:close/>
                <a:moveTo>
                  <a:pt x="592" y="1146"/>
                </a:moveTo>
                <a:cubicBezTo>
                  <a:pt x="587" y="1143"/>
                  <a:pt x="586" y="1137"/>
                  <a:pt x="589" y="1132"/>
                </a:cubicBezTo>
                <a:cubicBezTo>
                  <a:pt x="593" y="1128"/>
                  <a:pt x="599" y="1127"/>
                  <a:pt x="603" y="1130"/>
                </a:cubicBezTo>
                <a:cubicBezTo>
                  <a:pt x="608" y="1133"/>
                  <a:pt x="609" y="1139"/>
                  <a:pt x="605" y="1144"/>
                </a:cubicBezTo>
                <a:cubicBezTo>
                  <a:pt x="602" y="1148"/>
                  <a:pt x="596" y="1149"/>
                  <a:pt x="592" y="1146"/>
                </a:cubicBezTo>
                <a:close/>
                <a:moveTo>
                  <a:pt x="439" y="2522"/>
                </a:moveTo>
                <a:cubicBezTo>
                  <a:pt x="423" y="2501"/>
                  <a:pt x="423" y="2501"/>
                  <a:pt x="423" y="2501"/>
                </a:cubicBezTo>
                <a:cubicBezTo>
                  <a:pt x="457" y="2475"/>
                  <a:pt x="457" y="2475"/>
                  <a:pt x="457" y="2475"/>
                </a:cubicBezTo>
                <a:cubicBezTo>
                  <a:pt x="473" y="2496"/>
                  <a:pt x="473" y="2496"/>
                  <a:pt x="473" y="2496"/>
                </a:cubicBezTo>
                <a:lnTo>
                  <a:pt x="439" y="2522"/>
                </a:lnTo>
                <a:close/>
                <a:moveTo>
                  <a:pt x="487" y="2514"/>
                </a:moveTo>
                <a:cubicBezTo>
                  <a:pt x="503" y="2535"/>
                  <a:pt x="503" y="2535"/>
                  <a:pt x="503" y="2535"/>
                </a:cubicBezTo>
                <a:cubicBezTo>
                  <a:pt x="470" y="2561"/>
                  <a:pt x="470" y="2561"/>
                  <a:pt x="470" y="2561"/>
                </a:cubicBezTo>
                <a:cubicBezTo>
                  <a:pt x="453" y="2540"/>
                  <a:pt x="453" y="2540"/>
                  <a:pt x="453" y="2540"/>
                </a:cubicBezTo>
                <a:lnTo>
                  <a:pt x="487" y="2514"/>
                </a:lnTo>
                <a:close/>
                <a:moveTo>
                  <a:pt x="441" y="2550"/>
                </a:moveTo>
                <a:cubicBezTo>
                  <a:pt x="457" y="2571"/>
                  <a:pt x="457" y="2571"/>
                  <a:pt x="457" y="2571"/>
                </a:cubicBezTo>
                <a:cubicBezTo>
                  <a:pt x="423" y="2597"/>
                  <a:pt x="423" y="2597"/>
                  <a:pt x="423" y="2597"/>
                </a:cubicBezTo>
                <a:cubicBezTo>
                  <a:pt x="407" y="2576"/>
                  <a:pt x="407" y="2576"/>
                  <a:pt x="407" y="2576"/>
                </a:cubicBezTo>
                <a:lnTo>
                  <a:pt x="441" y="2550"/>
                </a:lnTo>
                <a:close/>
                <a:moveTo>
                  <a:pt x="471" y="2589"/>
                </a:moveTo>
                <a:cubicBezTo>
                  <a:pt x="487" y="2610"/>
                  <a:pt x="487" y="2610"/>
                  <a:pt x="487" y="2610"/>
                </a:cubicBezTo>
                <a:cubicBezTo>
                  <a:pt x="453" y="2636"/>
                  <a:pt x="453" y="2636"/>
                  <a:pt x="453" y="2636"/>
                </a:cubicBezTo>
                <a:cubicBezTo>
                  <a:pt x="437" y="2615"/>
                  <a:pt x="437" y="2615"/>
                  <a:pt x="437" y="2615"/>
                </a:cubicBezTo>
                <a:lnTo>
                  <a:pt x="471" y="2589"/>
                </a:lnTo>
                <a:close/>
                <a:moveTo>
                  <a:pt x="483" y="2579"/>
                </a:moveTo>
                <a:cubicBezTo>
                  <a:pt x="517" y="2553"/>
                  <a:pt x="517" y="2553"/>
                  <a:pt x="517" y="2553"/>
                </a:cubicBezTo>
                <a:cubicBezTo>
                  <a:pt x="534" y="2574"/>
                  <a:pt x="534" y="2574"/>
                  <a:pt x="534" y="2574"/>
                </a:cubicBezTo>
                <a:cubicBezTo>
                  <a:pt x="500" y="2600"/>
                  <a:pt x="500" y="2600"/>
                  <a:pt x="500" y="2600"/>
                </a:cubicBezTo>
                <a:lnTo>
                  <a:pt x="483" y="2579"/>
                </a:lnTo>
                <a:close/>
                <a:moveTo>
                  <a:pt x="349" y="2243"/>
                </a:moveTo>
                <a:cubicBezTo>
                  <a:pt x="350" y="2239"/>
                  <a:pt x="352" y="2235"/>
                  <a:pt x="354" y="2230"/>
                </a:cubicBezTo>
                <a:cubicBezTo>
                  <a:pt x="354" y="2230"/>
                  <a:pt x="354" y="2230"/>
                  <a:pt x="354" y="2230"/>
                </a:cubicBezTo>
                <a:cubicBezTo>
                  <a:pt x="355" y="2227"/>
                  <a:pt x="359" y="2224"/>
                  <a:pt x="363" y="2221"/>
                </a:cubicBezTo>
                <a:cubicBezTo>
                  <a:pt x="358" y="2228"/>
                  <a:pt x="353" y="2236"/>
                  <a:pt x="349" y="2244"/>
                </a:cubicBezTo>
                <a:cubicBezTo>
                  <a:pt x="349" y="2244"/>
                  <a:pt x="349" y="2244"/>
                  <a:pt x="348" y="2245"/>
                </a:cubicBezTo>
                <a:cubicBezTo>
                  <a:pt x="349" y="2244"/>
                  <a:pt x="349" y="2244"/>
                  <a:pt x="349" y="2243"/>
                </a:cubicBezTo>
                <a:close/>
                <a:moveTo>
                  <a:pt x="343" y="2205"/>
                </a:moveTo>
                <a:cubicBezTo>
                  <a:pt x="342" y="2204"/>
                  <a:pt x="341" y="2202"/>
                  <a:pt x="340" y="2200"/>
                </a:cubicBezTo>
                <a:cubicBezTo>
                  <a:pt x="340" y="2200"/>
                  <a:pt x="340" y="2200"/>
                  <a:pt x="340" y="2199"/>
                </a:cubicBezTo>
                <a:cubicBezTo>
                  <a:pt x="340" y="2199"/>
                  <a:pt x="341" y="2199"/>
                  <a:pt x="341" y="2199"/>
                </a:cubicBezTo>
                <a:cubicBezTo>
                  <a:pt x="345" y="2200"/>
                  <a:pt x="353" y="2197"/>
                  <a:pt x="359" y="2198"/>
                </a:cubicBezTo>
                <a:cubicBezTo>
                  <a:pt x="360" y="2198"/>
                  <a:pt x="362" y="2199"/>
                  <a:pt x="363" y="2200"/>
                </a:cubicBezTo>
                <a:cubicBezTo>
                  <a:pt x="365" y="2203"/>
                  <a:pt x="354" y="2215"/>
                  <a:pt x="351" y="2219"/>
                </a:cubicBezTo>
                <a:cubicBezTo>
                  <a:pt x="351" y="2219"/>
                  <a:pt x="351" y="2219"/>
                  <a:pt x="351" y="2219"/>
                </a:cubicBezTo>
                <a:cubicBezTo>
                  <a:pt x="348" y="2215"/>
                  <a:pt x="346" y="2210"/>
                  <a:pt x="343" y="2205"/>
                </a:cubicBezTo>
                <a:close/>
                <a:moveTo>
                  <a:pt x="351" y="2257"/>
                </a:moveTo>
                <a:cubicBezTo>
                  <a:pt x="362" y="2236"/>
                  <a:pt x="375" y="2216"/>
                  <a:pt x="388" y="2197"/>
                </a:cubicBezTo>
                <a:cubicBezTo>
                  <a:pt x="391" y="2196"/>
                  <a:pt x="395" y="2196"/>
                  <a:pt x="400" y="2195"/>
                </a:cubicBezTo>
                <a:cubicBezTo>
                  <a:pt x="406" y="2194"/>
                  <a:pt x="410" y="2192"/>
                  <a:pt x="410" y="2188"/>
                </a:cubicBezTo>
                <a:cubicBezTo>
                  <a:pt x="416" y="2204"/>
                  <a:pt x="422" y="2221"/>
                  <a:pt x="428" y="2237"/>
                </a:cubicBezTo>
                <a:cubicBezTo>
                  <a:pt x="355" y="2275"/>
                  <a:pt x="355" y="2275"/>
                  <a:pt x="355" y="2275"/>
                </a:cubicBezTo>
                <a:cubicBezTo>
                  <a:pt x="354" y="2269"/>
                  <a:pt x="353" y="2264"/>
                  <a:pt x="351" y="2258"/>
                </a:cubicBezTo>
                <a:cubicBezTo>
                  <a:pt x="351" y="2258"/>
                  <a:pt x="351" y="2258"/>
                  <a:pt x="351" y="2257"/>
                </a:cubicBezTo>
                <a:close/>
                <a:moveTo>
                  <a:pt x="367" y="2129"/>
                </a:moveTo>
                <a:cubicBezTo>
                  <a:pt x="367" y="2129"/>
                  <a:pt x="367" y="2129"/>
                  <a:pt x="367" y="2129"/>
                </a:cubicBezTo>
                <a:cubicBezTo>
                  <a:pt x="366" y="2126"/>
                  <a:pt x="365" y="2124"/>
                  <a:pt x="364" y="2121"/>
                </a:cubicBezTo>
                <a:cubicBezTo>
                  <a:pt x="364" y="2119"/>
                  <a:pt x="363" y="2118"/>
                  <a:pt x="363" y="2117"/>
                </a:cubicBezTo>
                <a:cubicBezTo>
                  <a:pt x="363" y="2117"/>
                  <a:pt x="363" y="2117"/>
                  <a:pt x="363" y="2117"/>
                </a:cubicBezTo>
                <a:cubicBezTo>
                  <a:pt x="363" y="2117"/>
                  <a:pt x="364" y="2117"/>
                  <a:pt x="364" y="2117"/>
                </a:cubicBezTo>
                <a:cubicBezTo>
                  <a:pt x="366" y="2118"/>
                  <a:pt x="371" y="2117"/>
                  <a:pt x="374" y="2118"/>
                </a:cubicBezTo>
                <a:cubicBezTo>
                  <a:pt x="375" y="2119"/>
                  <a:pt x="375" y="2119"/>
                  <a:pt x="376" y="2120"/>
                </a:cubicBezTo>
                <a:cubicBezTo>
                  <a:pt x="376" y="2122"/>
                  <a:pt x="369" y="2127"/>
                  <a:pt x="367" y="2129"/>
                </a:cubicBezTo>
                <a:close/>
                <a:moveTo>
                  <a:pt x="373" y="2131"/>
                </a:moveTo>
                <a:cubicBezTo>
                  <a:pt x="370" y="2135"/>
                  <a:pt x="366" y="2139"/>
                  <a:pt x="363" y="2143"/>
                </a:cubicBezTo>
                <a:cubicBezTo>
                  <a:pt x="363" y="2143"/>
                  <a:pt x="363" y="2143"/>
                  <a:pt x="363" y="2143"/>
                </a:cubicBezTo>
                <a:cubicBezTo>
                  <a:pt x="363" y="2143"/>
                  <a:pt x="363" y="2143"/>
                  <a:pt x="363" y="2142"/>
                </a:cubicBezTo>
                <a:cubicBezTo>
                  <a:pt x="364" y="2140"/>
                  <a:pt x="366" y="2138"/>
                  <a:pt x="367" y="2136"/>
                </a:cubicBezTo>
                <a:cubicBezTo>
                  <a:pt x="367" y="2136"/>
                  <a:pt x="367" y="2136"/>
                  <a:pt x="367" y="2136"/>
                </a:cubicBezTo>
                <a:cubicBezTo>
                  <a:pt x="368" y="2134"/>
                  <a:pt x="371" y="2133"/>
                  <a:pt x="373" y="2131"/>
                </a:cubicBezTo>
                <a:close/>
                <a:moveTo>
                  <a:pt x="361" y="2113"/>
                </a:moveTo>
                <a:cubicBezTo>
                  <a:pt x="360" y="2113"/>
                  <a:pt x="359" y="2112"/>
                  <a:pt x="358" y="2112"/>
                </a:cubicBezTo>
                <a:cubicBezTo>
                  <a:pt x="358" y="2112"/>
                  <a:pt x="357" y="2111"/>
                  <a:pt x="357" y="2111"/>
                </a:cubicBezTo>
                <a:cubicBezTo>
                  <a:pt x="357" y="2109"/>
                  <a:pt x="358" y="2106"/>
                  <a:pt x="357" y="2104"/>
                </a:cubicBezTo>
                <a:cubicBezTo>
                  <a:pt x="358" y="2104"/>
                  <a:pt x="358" y="2104"/>
                  <a:pt x="358" y="2104"/>
                </a:cubicBezTo>
                <a:cubicBezTo>
                  <a:pt x="362" y="2104"/>
                  <a:pt x="367" y="2105"/>
                  <a:pt x="371" y="2108"/>
                </a:cubicBezTo>
                <a:cubicBezTo>
                  <a:pt x="374" y="2109"/>
                  <a:pt x="377" y="2112"/>
                  <a:pt x="380" y="2113"/>
                </a:cubicBezTo>
                <a:cubicBezTo>
                  <a:pt x="374" y="2114"/>
                  <a:pt x="367" y="2114"/>
                  <a:pt x="361" y="2113"/>
                </a:cubicBezTo>
                <a:close/>
                <a:moveTo>
                  <a:pt x="362" y="2151"/>
                </a:moveTo>
                <a:cubicBezTo>
                  <a:pt x="362" y="2151"/>
                  <a:pt x="363" y="2150"/>
                  <a:pt x="363" y="2150"/>
                </a:cubicBezTo>
                <a:cubicBezTo>
                  <a:pt x="371" y="2140"/>
                  <a:pt x="380" y="2130"/>
                  <a:pt x="390" y="2121"/>
                </a:cubicBezTo>
                <a:cubicBezTo>
                  <a:pt x="390" y="2121"/>
                  <a:pt x="390" y="2121"/>
                  <a:pt x="391" y="2121"/>
                </a:cubicBezTo>
                <a:cubicBezTo>
                  <a:pt x="395" y="2139"/>
                  <a:pt x="400" y="2157"/>
                  <a:pt x="406" y="2174"/>
                </a:cubicBezTo>
                <a:cubicBezTo>
                  <a:pt x="403" y="2170"/>
                  <a:pt x="398" y="2169"/>
                  <a:pt x="394" y="2173"/>
                </a:cubicBezTo>
                <a:cubicBezTo>
                  <a:pt x="391" y="2176"/>
                  <a:pt x="388" y="2179"/>
                  <a:pt x="385" y="2181"/>
                </a:cubicBezTo>
                <a:cubicBezTo>
                  <a:pt x="385" y="2181"/>
                  <a:pt x="384" y="2182"/>
                  <a:pt x="382" y="2182"/>
                </a:cubicBezTo>
                <a:cubicBezTo>
                  <a:pt x="373" y="2182"/>
                  <a:pt x="364" y="2177"/>
                  <a:pt x="356" y="2173"/>
                </a:cubicBezTo>
                <a:cubicBezTo>
                  <a:pt x="356" y="2173"/>
                  <a:pt x="356" y="2173"/>
                  <a:pt x="356" y="2173"/>
                </a:cubicBezTo>
                <a:cubicBezTo>
                  <a:pt x="362" y="2167"/>
                  <a:pt x="364" y="2159"/>
                  <a:pt x="362" y="2151"/>
                </a:cubicBezTo>
                <a:close/>
                <a:moveTo>
                  <a:pt x="361" y="2050"/>
                </a:moveTo>
                <a:cubicBezTo>
                  <a:pt x="356" y="2051"/>
                  <a:pt x="351" y="2047"/>
                  <a:pt x="350" y="2042"/>
                </a:cubicBezTo>
                <a:cubicBezTo>
                  <a:pt x="350" y="2037"/>
                  <a:pt x="353" y="2032"/>
                  <a:pt x="359" y="2031"/>
                </a:cubicBezTo>
                <a:cubicBezTo>
                  <a:pt x="364" y="2030"/>
                  <a:pt x="369" y="2034"/>
                  <a:pt x="370" y="2039"/>
                </a:cubicBezTo>
                <a:cubicBezTo>
                  <a:pt x="371" y="2045"/>
                  <a:pt x="367" y="2050"/>
                  <a:pt x="361" y="2050"/>
                </a:cubicBezTo>
                <a:close/>
                <a:moveTo>
                  <a:pt x="452" y="1291"/>
                </a:moveTo>
                <a:cubicBezTo>
                  <a:pt x="455" y="1290"/>
                  <a:pt x="457" y="1288"/>
                  <a:pt x="459" y="1286"/>
                </a:cubicBezTo>
                <a:cubicBezTo>
                  <a:pt x="459" y="1286"/>
                  <a:pt x="459" y="1286"/>
                  <a:pt x="459" y="1286"/>
                </a:cubicBezTo>
                <a:cubicBezTo>
                  <a:pt x="463" y="1291"/>
                  <a:pt x="466" y="1296"/>
                  <a:pt x="467" y="1302"/>
                </a:cubicBezTo>
                <a:cubicBezTo>
                  <a:pt x="468" y="1306"/>
                  <a:pt x="469" y="1311"/>
                  <a:pt x="470" y="1315"/>
                </a:cubicBezTo>
                <a:cubicBezTo>
                  <a:pt x="464" y="1310"/>
                  <a:pt x="458" y="1304"/>
                  <a:pt x="454" y="1297"/>
                </a:cubicBezTo>
                <a:cubicBezTo>
                  <a:pt x="453" y="1296"/>
                  <a:pt x="453" y="1295"/>
                  <a:pt x="452" y="1294"/>
                </a:cubicBezTo>
                <a:cubicBezTo>
                  <a:pt x="452" y="1293"/>
                  <a:pt x="452" y="1292"/>
                  <a:pt x="452" y="1291"/>
                </a:cubicBezTo>
                <a:close/>
                <a:moveTo>
                  <a:pt x="449" y="1306"/>
                </a:moveTo>
                <a:cubicBezTo>
                  <a:pt x="450" y="1305"/>
                  <a:pt x="451" y="1304"/>
                  <a:pt x="452" y="1303"/>
                </a:cubicBezTo>
                <a:cubicBezTo>
                  <a:pt x="452" y="1302"/>
                  <a:pt x="452" y="1302"/>
                  <a:pt x="452" y="1302"/>
                </a:cubicBezTo>
                <a:cubicBezTo>
                  <a:pt x="452" y="1303"/>
                  <a:pt x="452" y="1303"/>
                  <a:pt x="452" y="1303"/>
                </a:cubicBezTo>
                <a:cubicBezTo>
                  <a:pt x="454" y="1306"/>
                  <a:pt x="458" y="1310"/>
                  <a:pt x="460" y="1313"/>
                </a:cubicBezTo>
                <a:cubicBezTo>
                  <a:pt x="460" y="1314"/>
                  <a:pt x="460" y="1316"/>
                  <a:pt x="460" y="1317"/>
                </a:cubicBezTo>
                <a:cubicBezTo>
                  <a:pt x="459" y="1319"/>
                  <a:pt x="448" y="1317"/>
                  <a:pt x="444" y="1316"/>
                </a:cubicBezTo>
                <a:cubicBezTo>
                  <a:pt x="444" y="1316"/>
                  <a:pt x="444" y="1316"/>
                  <a:pt x="444" y="1316"/>
                </a:cubicBezTo>
                <a:cubicBezTo>
                  <a:pt x="446" y="1313"/>
                  <a:pt x="447" y="1310"/>
                  <a:pt x="449" y="1306"/>
                </a:cubicBezTo>
                <a:close/>
                <a:moveTo>
                  <a:pt x="429" y="1324"/>
                </a:moveTo>
                <a:cubicBezTo>
                  <a:pt x="432" y="1323"/>
                  <a:pt x="435" y="1323"/>
                  <a:pt x="438" y="1322"/>
                </a:cubicBezTo>
                <a:cubicBezTo>
                  <a:pt x="438" y="1322"/>
                  <a:pt x="438" y="1322"/>
                  <a:pt x="438" y="1322"/>
                </a:cubicBezTo>
                <a:cubicBezTo>
                  <a:pt x="441" y="1322"/>
                  <a:pt x="444" y="1323"/>
                  <a:pt x="447" y="1324"/>
                </a:cubicBezTo>
                <a:cubicBezTo>
                  <a:pt x="441" y="1324"/>
                  <a:pt x="435" y="1324"/>
                  <a:pt x="428" y="1324"/>
                </a:cubicBezTo>
                <a:cubicBezTo>
                  <a:pt x="428" y="1324"/>
                  <a:pt x="428" y="1324"/>
                  <a:pt x="427" y="1324"/>
                </a:cubicBezTo>
                <a:cubicBezTo>
                  <a:pt x="428" y="1324"/>
                  <a:pt x="428" y="1324"/>
                  <a:pt x="429" y="1324"/>
                </a:cubicBezTo>
                <a:close/>
                <a:moveTo>
                  <a:pt x="420" y="1331"/>
                </a:moveTo>
                <a:cubicBezTo>
                  <a:pt x="420" y="1331"/>
                  <a:pt x="421" y="1331"/>
                  <a:pt x="421" y="1331"/>
                </a:cubicBezTo>
                <a:cubicBezTo>
                  <a:pt x="438" y="1330"/>
                  <a:pt x="454" y="1330"/>
                  <a:pt x="471" y="1331"/>
                </a:cubicBezTo>
                <a:cubicBezTo>
                  <a:pt x="473" y="1332"/>
                  <a:pt x="475" y="1334"/>
                  <a:pt x="477" y="1337"/>
                </a:cubicBezTo>
                <a:cubicBezTo>
                  <a:pt x="478" y="1339"/>
                  <a:pt x="479" y="1340"/>
                  <a:pt x="481" y="1341"/>
                </a:cubicBezTo>
                <a:cubicBezTo>
                  <a:pt x="478" y="1346"/>
                  <a:pt x="475" y="1352"/>
                  <a:pt x="472" y="1358"/>
                </a:cubicBezTo>
                <a:cubicBezTo>
                  <a:pt x="415" y="1337"/>
                  <a:pt x="415" y="1337"/>
                  <a:pt x="415" y="1337"/>
                </a:cubicBezTo>
                <a:cubicBezTo>
                  <a:pt x="417" y="1335"/>
                  <a:pt x="418" y="1333"/>
                  <a:pt x="420" y="1331"/>
                </a:cubicBezTo>
                <a:close/>
                <a:moveTo>
                  <a:pt x="324" y="1336"/>
                </a:moveTo>
                <a:cubicBezTo>
                  <a:pt x="364" y="1351"/>
                  <a:pt x="364" y="1351"/>
                  <a:pt x="364" y="1351"/>
                </a:cubicBezTo>
                <a:cubicBezTo>
                  <a:pt x="357" y="1368"/>
                  <a:pt x="357" y="1368"/>
                  <a:pt x="357" y="1368"/>
                </a:cubicBezTo>
                <a:cubicBezTo>
                  <a:pt x="317" y="1353"/>
                  <a:pt x="317" y="1353"/>
                  <a:pt x="317" y="1353"/>
                </a:cubicBezTo>
                <a:lnTo>
                  <a:pt x="324" y="1336"/>
                </a:lnTo>
                <a:close/>
                <a:moveTo>
                  <a:pt x="268" y="1316"/>
                </a:moveTo>
                <a:cubicBezTo>
                  <a:pt x="308" y="1331"/>
                  <a:pt x="308" y="1331"/>
                  <a:pt x="308" y="1331"/>
                </a:cubicBezTo>
                <a:cubicBezTo>
                  <a:pt x="302" y="1348"/>
                  <a:pt x="302" y="1348"/>
                  <a:pt x="302" y="1348"/>
                </a:cubicBezTo>
                <a:cubicBezTo>
                  <a:pt x="262" y="1333"/>
                  <a:pt x="262" y="1333"/>
                  <a:pt x="262" y="1333"/>
                </a:cubicBezTo>
                <a:lnTo>
                  <a:pt x="268" y="1316"/>
                </a:lnTo>
                <a:close/>
                <a:moveTo>
                  <a:pt x="297" y="1363"/>
                </a:moveTo>
                <a:cubicBezTo>
                  <a:pt x="290" y="1380"/>
                  <a:pt x="290" y="1380"/>
                  <a:pt x="290" y="1380"/>
                </a:cubicBezTo>
                <a:cubicBezTo>
                  <a:pt x="250" y="1365"/>
                  <a:pt x="250" y="1365"/>
                  <a:pt x="250" y="1365"/>
                </a:cubicBezTo>
                <a:cubicBezTo>
                  <a:pt x="257" y="1348"/>
                  <a:pt x="257" y="1348"/>
                  <a:pt x="257" y="1348"/>
                </a:cubicBezTo>
                <a:lnTo>
                  <a:pt x="297" y="1363"/>
                </a:lnTo>
                <a:close/>
                <a:moveTo>
                  <a:pt x="213" y="1296"/>
                </a:moveTo>
                <a:cubicBezTo>
                  <a:pt x="253" y="1311"/>
                  <a:pt x="253" y="1311"/>
                  <a:pt x="253" y="1311"/>
                </a:cubicBezTo>
                <a:cubicBezTo>
                  <a:pt x="247" y="1328"/>
                  <a:pt x="247" y="1328"/>
                  <a:pt x="247" y="1328"/>
                </a:cubicBezTo>
                <a:cubicBezTo>
                  <a:pt x="207" y="1313"/>
                  <a:pt x="207" y="1313"/>
                  <a:pt x="207" y="1313"/>
                </a:cubicBezTo>
                <a:lnTo>
                  <a:pt x="213" y="1296"/>
                </a:lnTo>
                <a:close/>
                <a:moveTo>
                  <a:pt x="201" y="1328"/>
                </a:moveTo>
                <a:cubicBezTo>
                  <a:pt x="241" y="1343"/>
                  <a:pt x="241" y="1343"/>
                  <a:pt x="241" y="1343"/>
                </a:cubicBezTo>
                <a:cubicBezTo>
                  <a:pt x="235" y="1360"/>
                  <a:pt x="235" y="1360"/>
                  <a:pt x="235" y="1360"/>
                </a:cubicBezTo>
                <a:cubicBezTo>
                  <a:pt x="195" y="1345"/>
                  <a:pt x="195" y="1345"/>
                  <a:pt x="195" y="1345"/>
                </a:cubicBezTo>
                <a:lnTo>
                  <a:pt x="201" y="1328"/>
                </a:lnTo>
                <a:close/>
                <a:moveTo>
                  <a:pt x="212" y="1424"/>
                </a:moveTo>
                <a:cubicBezTo>
                  <a:pt x="172" y="1409"/>
                  <a:pt x="172" y="1409"/>
                  <a:pt x="172" y="1409"/>
                </a:cubicBezTo>
                <a:cubicBezTo>
                  <a:pt x="178" y="1392"/>
                  <a:pt x="178" y="1392"/>
                  <a:pt x="178" y="1392"/>
                </a:cubicBezTo>
                <a:cubicBezTo>
                  <a:pt x="218" y="1407"/>
                  <a:pt x="218" y="1407"/>
                  <a:pt x="218" y="1407"/>
                </a:cubicBezTo>
                <a:lnTo>
                  <a:pt x="212" y="1424"/>
                </a:lnTo>
                <a:close/>
                <a:moveTo>
                  <a:pt x="183" y="1377"/>
                </a:moveTo>
                <a:cubicBezTo>
                  <a:pt x="190" y="1360"/>
                  <a:pt x="190" y="1360"/>
                  <a:pt x="190" y="1360"/>
                </a:cubicBezTo>
                <a:cubicBezTo>
                  <a:pt x="230" y="1374"/>
                  <a:pt x="230" y="1374"/>
                  <a:pt x="230" y="1374"/>
                </a:cubicBezTo>
                <a:cubicBezTo>
                  <a:pt x="224" y="1391"/>
                  <a:pt x="224" y="1391"/>
                  <a:pt x="224" y="1391"/>
                </a:cubicBezTo>
                <a:lnTo>
                  <a:pt x="183" y="1377"/>
                </a:lnTo>
                <a:close/>
                <a:moveTo>
                  <a:pt x="267" y="1444"/>
                </a:moveTo>
                <a:cubicBezTo>
                  <a:pt x="227" y="1429"/>
                  <a:pt x="227" y="1429"/>
                  <a:pt x="227" y="1429"/>
                </a:cubicBezTo>
                <a:cubicBezTo>
                  <a:pt x="233" y="1412"/>
                  <a:pt x="233" y="1412"/>
                  <a:pt x="233" y="1412"/>
                </a:cubicBezTo>
                <a:cubicBezTo>
                  <a:pt x="273" y="1427"/>
                  <a:pt x="273" y="1427"/>
                  <a:pt x="273" y="1427"/>
                </a:cubicBezTo>
                <a:lnTo>
                  <a:pt x="267" y="1444"/>
                </a:lnTo>
                <a:close/>
                <a:moveTo>
                  <a:pt x="239" y="1397"/>
                </a:moveTo>
                <a:cubicBezTo>
                  <a:pt x="245" y="1380"/>
                  <a:pt x="245" y="1380"/>
                  <a:pt x="245" y="1380"/>
                </a:cubicBezTo>
                <a:cubicBezTo>
                  <a:pt x="285" y="1395"/>
                  <a:pt x="285" y="1395"/>
                  <a:pt x="285" y="1395"/>
                </a:cubicBezTo>
                <a:cubicBezTo>
                  <a:pt x="279" y="1412"/>
                  <a:pt x="279" y="1412"/>
                  <a:pt x="279" y="1412"/>
                </a:cubicBezTo>
                <a:lnTo>
                  <a:pt x="239" y="1397"/>
                </a:lnTo>
                <a:close/>
                <a:moveTo>
                  <a:pt x="322" y="1464"/>
                </a:moveTo>
                <a:cubicBezTo>
                  <a:pt x="282" y="1449"/>
                  <a:pt x="282" y="1449"/>
                  <a:pt x="282" y="1449"/>
                </a:cubicBezTo>
                <a:cubicBezTo>
                  <a:pt x="288" y="1432"/>
                  <a:pt x="288" y="1432"/>
                  <a:pt x="288" y="1432"/>
                </a:cubicBezTo>
                <a:cubicBezTo>
                  <a:pt x="328" y="1447"/>
                  <a:pt x="328" y="1447"/>
                  <a:pt x="328" y="1447"/>
                </a:cubicBezTo>
                <a:lnTo>
                  <a:pt x="322" y="1464"/>
                </a:lnTo>
                <a:close/>
                <a:moveTo>
                  <a:pt x="334" y="1432"/>
                </a:moveTo>
                <a:cubicBezTo>
                  <a:pt x="294" y="1417"/>
                  <a:pt x="294" y="1417"/>
                  <a:pt x="294" y="1417"/>
                </a:cubicBezTo>
                <a:cubicBezTo>
                  <a:pt x="300" y="1400"/>
                  <a:pt x="300" y="1400"/>
                  <a:pt x="300" y="1400"/>
                </a:cubicBezTo>
                <a:cubicBezTo>
                  <a:pt x="340" y="1415"/>
                  <a:pt x="340" y="1415"/>
                  <a:pt x="340" y="1415"/>
                </a:cubicBezTo>
                <a:lnTo>
                  <a:pt x="334" y="1432"/>
                </a:lnTo>
                <a:close/>
                <a:moveTo>
                  <a:pt x="346" y="1400"/>
                </a:moveTo>
                <a:cubicBezTo>
                  <a:pt x="305" y="1386"/>
                  <a:pt x="305" y="1386"/>
                  <a:pt x="305" y="1386"/>
                </a:cubicBezTo>
                <a:cubicBezTo>
                  <a:pt x="312" y="1369"/>
                  <a:pt x="312" y="1369"/>
                  <a:pt x="312" y="1369"/>
                </a:cubicBezTo>
                <a:cubicBezTo>
                  <a:pt x="352" y="1383"/>
                  <a:pt x="352" y="1383"/>
                  <a:pt x="352" y="1383"/>
                </a:cubicBezTo>
                <a:lnTo>
                  <a:pt x="346" y="1400"/>
                </a:lnTo>
                <a:close/>
                <a:moveTo>
                  <a:pt x="319" y="1556"/>
                </a:moveTo>
                <a:cubicBezTo>
                  <a:pt x="323" y="1539"/>
                  <a:pt x="334" y="1527"/>
                  <a:pt x="345" y="1529"/>
                </a:cubicBezTo>
                <a:cubicBezTo>
                  <a:pt x="355" y="1531"/>
                  <a:pt x="361" y="1547"/>
                  <a:pt x="358" y="1564"/>
                </a:cubicBezTo>
                <a:cubicBezTo>
                  <a:pt x="354" y="1581"/>
                  <a:pt x="343" y="1594"/>
                  <a:pt x="332" y="1591"/>
                </a:cubicBezTo>
                <a:cubicBezTo>
                  <a:pt x="322" y="1589"/>
                  <a:pt x="316" y="1574"/>
                  <a:pt x="319" y="1556"/>
                </a:cubicBezTo>
                <a:close/>
                <a:moveTo>
                  <a:pt x="73" y="1596"/>
                </a:moveTo>
                <a:cubicBezTo>
                  <a:pt x="70" y="1613"/>
                  <a:pt x="58" y="1626"/>
                  <a:pt x="48" y="1624"/>
                </a:cubicBezTo>
                <a:cubicBezTo>
                  <a:pt x="37" y="1621"/>
                  <a:pt x="31" y="1606"/>
                  <a:pt x="35" y="1588"/>
                </a:cubicBezTo>
                <a:cubicBezTo>
                  <a:pt x="39" y="1571"/>
                  <a:pt x="50" y="1559"/>
                  <a:pt x="60" y="1561"/>
                </a:cubicBezTo>
                <a:cubicBezTo>
                  <a:pt x="71" y="1563"/>
                  <a:pt x="77" y="1579"/>
                  <a:pt x="73" y="1596"/>
                </a:cubicBezTo>
                <a:close/>
                <a:moveTo>
                  <a:pt x="65" y="1537"/>
                </a:moveTo>
                <a:cubicBezTo>
                  <a:pt x="55" y="1535"/>
                  <a:pt x="49" y="1519"/>
                  <a:pt x="52" y="1502"/>
                </a:cubicBezTo>
                <a:cubicBezTo>
                  <a:pt x="56" y="1485"/>
                  <a:pt x="67" y="1472"/>
                  <a:pt x="78" y="1475"/>
                </a:cubicBezTo>
                <a:cubicBezTo>
                  <a:pt x="88" y="1477"/>
                  <a:pt x="94" y="1493"/>
                  <a:pt x="91" y="1510"/>
                </a:cubicBezTo>
                <a:cubicBezTo>
                  <a:pt x="87" y="1527"/>
                  <a:pt x="76" y="1540"/>
                  <a:pt x="65" y="1537"/>
                </a:cubicBezTo>
                <a:close/>
                <a:moveTo>
                  <a:pt x="127" y="1607"/>
                </a:moveTo>
                <a:cubicBezTo>
                  <a:pt x="123" y="1624"/>
                  <a:pt x="112" y="1637"/>
                  <a:pt x="101" y="1634"/>
                </a:cubicBezTo>
                <a:cubicBezTo>
                  <a:pt x="91" y="1632"/>
                  <a:pt x="85" y="1616"/>
                  <a:pt x="88" y="1599"/>
                </a:cubicBezTo>
                <a:cubicBezTo>
                  <a:pt x="92" y="1582"/>
                  <a:pt x="103" y="1569"/>
                  <a:pt x="114" y="1572"/>
                </a:cubicBezTo>
                <a:cubicBezTo>
                  <a:pt x="124" y="1574"/>
                  <a:pt x="130" y="1589"/>
                  <a:pt x="127" y="1607"/>
                </a:cubicBezTo>
                <a:close/>
                <a:moveTo>
                  <a:pt x="119" y="1548"/>
                </a:moveTo>
                <a:cubicBezTo>
                  <a:pt x="108" y="1546"/>
                  <a:pt x="102" y="1530"/>
                  <a:pt x="106" y="1513"/>
                </a:cubicBezTo>
                <a:cubicBezTo>
                  <a:pt x="109" y="1496"/>
                  <a:pt x="121" y="1483"/>
                  <a:pt x="131" y="1485"/>
                </a:cubicBezTo>
                <a:cubicBezTo>
                  <a:pt x="142" y="1488"/>
                  <a:pt x="148" y="1503"/>
                  <a:pt x="144" y="1521"/>
                </a:cubicBezTo>
                <a:cubicBezTo>
                  <a:pt x="141" y="1538"/>
                  <a:pt x="129" y="1550"/>
                  <a:pt x="119" y="1548"/>
                </a:cubicBezTo>
                <a:close/>
                <a:moveTo>
                  <a:pt x="180" y="1618"/>
                </a:moveTo>
                <a:cubicBezTo>
                  <a:pt x="177" y="1635"/>
                  <a:pt x="165" y="1647"/>
                  <a:pt x="155" y="1645"/>
                </a:cubicBezTo>
                <a:cubicBezTo>
                  <a:pt x="144" y="1643"/>
                  <a:pt x="138" y="1627"/>
                  <a:pt x="142" y="1610"/>
                </a:cubicBezTo>
                <a:cubicBezTo>
                  <a:pt x="145" y="1593"/>
                  <a:pt x="157" y="1580"/>
                  <a:pt x="167" y="1582"/>
                </a:cubicBezTo>
                <a:cubicBezTo>
                  <a:pt x="178" y="1584"/>
                  <a:pt x="184" y="1600"/>
                  <a:pt x="180" y="1618"/>
                </a:cubicBezTo>
                <a:close/>
                <a:moveTo>
                  <a:pt x="172" y="1559"/>
                </a:moveTo>
                <a:cubicBezTo>
                  <a:pt x="161" y="1557"/>
                  <a:pt x="156" y="1541"/>
                  <a:pt x="159" y="1524"/>
                </a:cubicBezTo>
                <a:cubicBezTo>
                  <a:pt x="163" y="1506"/>
                  <a:pt x="174" y="1494"/>
                  <a:pt x="185" y="1496"/>
                </a:cubicBezTo>
                <a:cubicBezTo>
                  <a:pt x="195" y="1498"/>
                  <a:pt x="201" y="1514"/>
                  <a:pt x="197" y="1532"/>
                </a:cubicBezTo>
                <a:cubicBezTo>
                  <a:pt x="194" y="1549"/>
                  <a:pt x="183" y="1561"/>
                  <a:pt x="172" y="1559"/>
                </a:cubicBezTo>
                <a:close/>
                <a:moveTo>
                  <a:pt x="233" y="1628"/>
                </a:moveTo>
                <a:cubicBezTo>
                  <a:pt x="230" y="1646"/>
                  <a:pt x="219" y="1658"/>
                  <a:pt x="208" y="1656"/>
                </a:cubicBezTo>
                <a:cubicBezTo>
                  <a:pt x="197" y="1654"/>
                  <a:pt x="192" y="1638"/>
                  <a:pt x="195" y="1621"/>
                </a:cubicBezTo>
                <a:cubicBezTo>
                  <a:pt x="199" y="1603"/>
                  <a:pt x="210" y="1591"/>
                  <a:pt x="221" y="1593"/>
                </a:cubicBezTo>
                <a:cubicBezTo>
                  <a:pt x="231" y="1595"/>
                  <a:pt x="237" y="1611"/>
                  <a:pt x="233" y="1628"/>
                </a:cubicBezTo>
                <a:close/>
                <a:moveTo>
                  <a:pt x="225" y="1570"/>
                </a:moveTo>
                <a:cubicBezTo>
                  <a:pt x="215" y="1568"/>
                  <a:pt x="209" y="1552"/>
                  <a:pt x="213" y="1535"/>
                </a:cubicBezTo>
                <a:cubicBezTo>
                  <a:pt x="216" y="1517"/>
                  <a:pt x="228" y="1505"/>
                  <a:pt x="238" y="1507"/>
                </a:cubicBezTo>
                <a:cubicBezTo>
                  <a:pt x="249" y="1509"/>
                  <a:pt x="254" y="1525"/>
                  <a:pt x="251" y="1542"/>
                </a:cubicBezTo>
                <a:cubicBezTo>
                  <a:pt x="247" y="1560"/>
                  <a:pt x="236" y="1572"/>
                  <a:pt x="225" y="1570"/>
                </a:cubicBezTo>
                <a:close/>
                <a:moveTo>
                  <a:pt x="287" y="1639"/>
                </a:moveTo>
                <a:cubicBezTo>
                  <a:pt x="283" y="1657"/>
                  <a:pt x="272" y="1669"/>
                  <a:pt x="261" y="1667"/>
                </a:cubicBezTo>
                <a:cubicBezTo>
                  <a:pt x="251" y="1665"/>
                  <a:pt x="245" y="1649"/>
                  <a:pt x="249" y="1632"/>
                </a:cubicBezTo>
                <a:cubicBezTo>
                  <a:pt x="252" y="1614"/>
                  <a:pt x="264" y="1602"/>
                  <a:pt x="274" y="1604"/>
                </a:cubicBezTo>
                <a:cubicBezTo>
                  <a:pt x="285" y="1606"/>
                  <a:pt x="290" y="1622"/>
                  <a:pt x="287" y="1639"/>
                </a:cubicBezTo>
                <a:close/>
                <a:moveTo>
                  <a:pt x="279" y="1581"/>
                </a:moveTo>
                <a:cubicBezTo>
                  <a:pt x="268" y="1579"/>
                  <a:pt x="263" y="1563"/>
                  <a:pt x="266" y="1545"/>
                </a:cubicBezTo>
                <a:cubicBezTo>
                  <a:pt x="270" y="1528"/>
                  <a:pt x="281" y="1516"/>
                  <a:pt x="292" y="1518"/>
                </a:cubicBezTo>
                <a:cubicBezTo>
                  <a:pt x="302" y="1520"/>
                  <a:pt x="308" y="1536"/>
                  <a:pt x="304" y="1553"/>
                </a:cubicBezTo>
                <a:cubicBezTo>
                  <a:pt x="301" y="1570"/>
                  <a:pt x="289" y="1583"/>
                  <a:pt x="279" y="1581"/>
                </a:cubicBezTo>
                <a:close/>
                <a:moveTo>
                  <a:pt x="302" y="1642"/>
                </a:moveTo>
                <a:cubicBezTo>
                  <a:pt x="306" y="1625"/>
                  <a:pt x="317" y="1613"/>
                  <a:pt x="327" y="1615"/>
                </a:cubicBezTo>
                <a:cubicBezTo>
                  <a:pt x="338" y="1617"/>
                  <a:pt x="344" y="1633"/>
                  <a:pt x="340" y="1650"/>
                </a:cubicBezTo>
                <a:cubicBezTo>
                  <a:pt x="337" y="1667"/>
                  <a:pt x="325" y="1680"/>
                  <a:pt x="315" y="1678"/>
                </a:cubicBezTo>
                <a:cubicBezTo>
                  <a:pt x="304" y="1675"/>
                  <a:pt x="299" y="1660"/>
                  <a:pt x="302" y="1642"/>
                </a:cubicBezTo>
                <a:close/>
                <a:moveTo>
                  <a:pt x="318" y="1794"/>
                </a:moveTo>
                <a:cubicBezTo>
                  <a:pt x="318" y="1794"/>
                  <a:pt x="318" y="1794"/>
                  <a:pt x="317" y="1794"/>
                </a:cubicBezTo>
                <a:cubicBezTo>
                  <a:pt x="318" y="1794"/>
                  <a:pt x="318" y="1794"/>
                  <a:pt x="318" y="1794"/>
                </a:cubicBezTo>
                <a:cubicBezTo>
                  <a:pt x="321" y="1792"/>
                  <a:pt x="324" y="1790"/>
                  <a:pt x="327" y="1789"/>
                </a:cubicBezTo>
                <a:cubicBezTo>
                  <a:pt x="327" y="1788"/>
                  <a:pt x="327" y="1788"/>
                  <a:pt x="327" y="1788"/>
                </a:cubicBezTo>
                <a:cubicBezTo>
                  <a:pt x="329" y="1787"/>
                  <a:pt x="332" y="1787"/>
                  <a:pt x="336" y="1787"/>
                </a:cubicBezTo>
                <a:cubicBezTo>
                  <a:pt x="330" y="1789"/>
                  <a:pt x="324" y="1791"/>
                  <a:pt x="318" y="1794"/>
                </a:cubicBezTo>
                <a:close/>
                <a:moveTo>
                  <a:pt x="330" y="1781"/>
                </a:moveTo>
                <a:cubicBezTo>
                  <a:pt x="330" y="1781"/>
                  <a:pt x="330" y="1781"/>
                  <a:pt x="329" y="1781"/>
                </a:cubicBezTo>
                <a:cubicBezTo>
                  <a:pt x="330" y="1777"/>
                  <a:pt x="330" y="1773"/>
                  <a:pt x="331" y="1770"/>
                </a:cubicBezTo>
                <a:cubicBezTo>
                  <a:pt x="331" y="1768"/>
                  <a:pt x="331" y="1767"/>
                  <a:pt x="332" y="1765"/>
                </a:cubicBezTo>
                <a:cubicBezTo>
                  <a:pt x="332" y="1765"/>
                  <a:pt x="332" y="1765"/>
                  <a:pt x="332" y="1765"/>
                </a:cubicBezTo>
                <a:cubicBezTo>
                  <a:pt x="332" y="1765"/>
                  <a:pt x="332" y="1765"/>
                  <a:pt x="333" y="1765"/>
                </a:cubicBezTo>
                <a:cubicBezTo>
                  <a:pt x="335" y="1767"/>
                  <a:pt x="340" y="1769"/>
                  <a:pt x="343" y="1772"/>
                </a:cubicBezTo>
                <a:cubicBezTo>
                  <a:pt x="344" y="1773"/>
                  <a:pt x="345" y="1774"/>
                  <a:pt x="345" y="1775"/>
                </a:cubicBezTo>
                <a:cubicBezTo>
                  <a:pt x="345" y="1777"/>
                  <a:pt x="333" y="1780"/>
                  <a:pt x="330" y="1781"/>
                </a:cubicBezTo>
                <a:close/>
                <a:moveTo>
                  <a:pt x="332" y="1759"/>
                </a:moveTo>
                <a:cubicBezTo>
                  <a:pt x="331" y="1758"/>
                  <a:pt x="330" y="1758"/>
                  <a:pt x="329" y="1757"/>
                </a:cubicBezTo>
                <a:cubicBezTo>
                  <a:pt x="328" y="1756"/>
                  <a:pt x="328" y="1755"/>
                  <a:pt x="328" y="1755"/>
                </a:cubicBezTo>
                <a:cubicBezTo>
                  <a:pt x="330" y="1752"/>
                  <a:pt x="331" y="1750"/>
                  <a:pt x="332" y="1747"/>
                </a:cubicBezTo>
                <a:cubicBezTo>
                  <a:pt x="332" y="1747"/>
                  <a:pt x="332" y="1747"/>
                  <a:pt x="332" y="1747"/>
                </a:cubicBezTo>
                <a:cubicBezTo>
                  <a:pt x="338" y="1750"/>
                  <a:pt x="342" y="1754"/>
                  <a:pt x="346" y="1759"/>
                </a:cubicBezTo>
                <a:cubicBezTo>
                  <a:pt x="349" y="1762"/>
                  <a:pt x="351" y="1766"/>
                  <a:pt x="353" y="1770"/>
                </a:cubicBezTo>
                <a:cubicBezTo>
                  <a:pt x="346" y="1767"/>
                  <a:pt x="338" y="1764"/>
                  <a:pt x="332" y="1759"/>
                </a:cubicBezTo>
                <a:close/>
                <a:moveTo>
                  <a:pt x="348" y="1751"/>
                </a:moveTo>
                <a:cubicBezTo>
                  <a:pt x="344" y="1747"/>
                  <a:pt x="339" y="1744"/>
                  <a:pt x="335" y="1741"/>
                </a:cubicBezTo>
                <a:cubicBezTo>
                  <a:pt x="334" y="1741"/>
                  <a:pt x="334" y="1741"/>
                  <a:pt x="334" y="1741"/>
                </a:cubicBezTo>
                <a:cubicBezTo>
                  <a:pt x="334" y="1738"/>
                  <a:pt x="334" y="1734"/>
                  <a:pt x="333" y="1731"/>
                </a:cubicBezTo>
                <a:cubicBezTo>
                  <a:pt x="330" y="1725"/>
                  <a:pt x="326" y="1721"/>
                  <a:pt x="320" y="1719"/>
                </a:cubicBezTo>
                <a:cubicBezTo>
                  <a:pt x="319" y="1718"/>
                  <a:pt x="319" y="1717"/>
                  <a:pt x="319" y="1716"/>
                </a:cubicBezTo>
                <a:cubicBezTo>
                  <a:pt x="319" y="1708"/>
                  <a:pt x="316" y="1703"/>
                  <a:pt x="312" y="1699"/>
                </a:cubicBezTo>
                <a:cubicBezTo>
                  <a:pt x="364" y="1709"/>
                  <a:pt x="364" y="1709"/>
                  <a:pt x="364" y="1709"/>
                </a:cubicBezTo>
                <a:cubicBezTo>
                  <a:pt x="362" y="1729"/>
                  <a:pt x="360" y="1748"/>
                  <a:pt x="359" y="1768"/>
                </a:cubicBezTo>
                <a:cubicBezTo>
                  <a:pt x="355" y="1763"/>
                  <a:pt x="352" y="1756"/>
                  <a:pt x="348" y="1751"/>
                </a:cubicBezTo>
                <a:close/>
                <a:moveTo>
                  <a:pt x="357" y="2011"/>
                </a:moveTo>
                <a:cubicBezTo>
                  <a:pt x="361" y="2010"/>
                  <a:pt x="365" y="2011"/>
                  <a:pt x="368" y="2012"/>
                </a:cubicBezTo>
                <a:cubicBezTo>
                  <a:pt x="369" y="2014"/>
                  <a:pt x="369" y="2015"/>
                  <a:pt x="369" y="2017"/>
                </a:cubicBezTo>
                <a:cubicBezTo>
                  <a:pt x="365" y="2015"/>
                  <a:pt x="361" y="2015"/>
                  <a:pt x="357" y="2015"/>
                </a:cubicBezTo>
                <a:cubicBezTo>
                  <a:pt x="344" y="2017"/>
                  <a:pt x="335" y="2030"/>
                  <a:pt x="337" y="2044"/>
                </a:cubicBezTo>
                <a:cubicBezTo>
                  <a:pt x="338" y="2058"/>
                  <a:pt x="351" y="2067"/>
                  <a:pt x="364" y="2066"/>
                </a:cubicBezTo>
                <a:cubicBezTo>
                  <a:pt x="369" y="2065"/>
                  <a:pt x="373" y="2063"/>
                  <a:pt x="377" y="2060"/>
                </a:cubicBezTo>
                <a:cubicBezTo>
                  <a:pt x="380" y="2077"/>
                  <a:pt x="384" y="2095"/>
                  <a:pt x="388" y="2112"/>
                </a:cubicBezTo>
                <a:cubicBezTo>
                  <a:pt x="382" y="2111"/>
                  <a:pt x="376" y="2104"/>
                  <a:pt x="370" y="2102"/>
                </a:cubicBezTo>
                <a:cubicBezTo>
                  <a:pt x="366" y="2100"/>
                  <a:pt x="362" y="2099"/>
                  <a:pt x="357" y="2099"/>
                </a:cubicBezTo>
                <a:cubicBezTo>
                  <a:pt x="357" y="2099"/>
                  <a:pt x="357" y="2099"/>
                  <a:pt x="357" y="2099"/>
                </a:cubicBezTo>
                <a:cubicBezTo>
                  <a:pt x="356" y="2097"/>
                  <a:pt x="354" y="2094"/>
                  <a:pt x="352" y="2092"/>
                </a:cubicBezTo>
                <a:cubicBezTo>
                  <a:pt x="349" y="2089"/>
                  <a:pt x="344" y="2087"/>
                  <a:pt x="340" y="2088"/>
                </a:cubicBezTo>
                <a:cubicBezTo>
                  <a:pt x="338" y="2088"/>
                  <a:pt x="338" y="2087"/>
                  <a:pt x="337" y="2086"/>
                </a:cubicBezTo>
                <a:cubicBezTo>
                  <a:pt x="336" y="2083"/>
                  <a:pt x="334" y="2081"/>
                  <a:pt x="333" y="2079"/>
                </a:cubicBezTo>
                <a:cubicBezTo>
                  <a:pt x="340" y="2082"/>
                  <a:pt x="347" y="2083"/>
                  <a:pt x="355" y="2083"/>
                </a:cubicBezTo>
                <a:cubicBezTo>
                  <a:pt x="355" y="2084"/>
                  <a:pt x="355" y="2084"/>
                  <a:pt x="355" y="2084"/>
                </a:cubicBezTo>
                <a:cubicBezTo>
                  <a:pt x="355" y="2084"/>
                  <a:pt x="356" y="2091"/>
                  <a:pt x="364" y="2090"/>
                </a:cubicBezTo>
                <a:cubicBezTo>
                  <a:pt x="371" y="2089"/>
                  <a:pt x="376" y="2088"/>
                  <a:pt x="376" y="2082"/>
                </a:cubicBezTo>
                <a:cubicBezTo>
                  <a:pt x="377" y="2082"/>
                  <a:pt x="378" y="2082"/>
                  <a:pt x="379" y="2081"/>
                </a:cubicBezTo>
                <a:cubicBezTo>
                  <a:pt x="377" y="2066"/>
                  <a:pt x="377" y="2066"/>
                  <a:pt x="377" y="2066"/>
                </a:cubicBezTo>
                <a:cubicBezTo>
                  <a:pt x="373" y="2068"/>
                  <a:pt x="369" y="2070"/>
                  <a:pt x="365" y="2070"/>
                </a:cubicBezTo>
                <a:cubicBezTo>
                  <a:pt x="364" y="2070"/>
                  <a:pt x="364" y="2070"/>
                  <a:pt x="364" y="2070"/>
                </a:cubicBezTo>
                <a:cubicBezTo>
                  <a:pt x="363" y="2070"/>
                  <a:pt x="363" y="2070"/>
                  <a:pt x="362" y="2070"/>
                </a:cubicBezTo>
                <a:cubicBezTo>
                  <a:pt x="347" y="2071"/>
                  <a:pt x="334" y="2060"/>
                  <a:pt x="332" y="2044"/>
                </a:cubicBezTo>
                <a:cubicBezTo>
                  <a:pt x="330" y="2028"/>
                  <a:pt x="341" y="2013"/>
                  <a:pt x="357" y="2011"/>
                </a:cubicBezTo>
                <a:close/>
                <a:moveTo>
                  <a:pt x="326" y="2179"/>
                </a:moveTo>
                <a:cubicBezTo>
                  <a:pt x="326" y="2179"/>
                  <a:pt x="326" y="2179"/>
                  <a:pt x="327" y="2179"/>
                </a:cubicBezTo>
                <a:cubicBezTo>
                  <a:pt x="329" y="2180"/>
                  <a:pt x="332" y="2181"/>
                  <a:pt x="334" y="2180"/>
                </a:cubicBezTo>
                <a:cubicBezTo>
                  <a:pt x="335" y="2180"/>
                  <a:pt x="335" y="2180"/>
                  <a:pt x="335" y="2180"/>
                </a:cubicBezTo>
                <a:cubicBezTo>
                  <a:pt x="339" y="2180"/>
                  <a:pt x="343" y="2180"/>
                  <a:pt x="346" y="2179"/>
                </a:cubicBezTo>
                <a:cubicBezTo>
                  <a:pt x="348" y="2180"/>
                  <a:pt x="349" y="2180"/>
                  <a:pt x="351" y="2180"/>
                </a:cubicBezTo>
                <a:cubicBezTo>
                  <a:pt x="357" y="2182"/>
                  <a:pt x="362" y="2185"/>
                  <a:pt x="368" y="2187"/>
                </a:cubicBezTo>
                <a:cubicBezTo>
                  <a:pt x="358" y="2190"/>
                  <a:pt x="346" y="2193"/>
                  <a:pt x="335" y="2193"/>
                </a:cubicBezTo>
                <a:cubicBezTo>
                  <a:pt x="333" y="2193"/>
                  <a:pt x="332" y="2193"/>
                  <a:pt x="330" y="2193"/>
                </a:cubicBezTo>
                <a:cubicBezTo>
                  <a:pt x="328" y="2193"/>
                  <a:pt x="327" y="2192"/>
                  <a:pt x="327" y="2191"/>
                </a:cubicBezTo>
                <a:cubicBezTo>
                  <a:pt x="327" y="2187"/>
                  <a:pt x="326" y="2183"/>
                  <a:pt x="325" y="2179"/>
                </a:cubicBezTo>
                <a:cubicBezTo>
                  <a:pt x="326" y="2179"/>
                  <a:pt x="326" y="2179"/>
                  <a:pt x="326" y="2179"/>
                </a:cubicBezTo>
                <a:close/>
                <a:moveTo>
                  <a:pt x="271" y="2385"/>
                </a:moveTo>
                <a:cubicBezTo>
                  <a:pt x="265" y="2375"/>
                  <a:pt x="269" y="2361"/>
                  <a:pt x="280" y="2356"/>
                </a:cubicBezTo>
                <a:cubicBezTo>
                  <a:pt x="291" y="2350"/>
                  <a:pt x="304" y="2354"/>
                  <a:pt x="310" y="2365"/>
                </a:cubicBezTo>
                <a:cubicBezTo>
                  <a:pt x="316" y="2376"/>
                  <a:pt x="311" y="2389"/>
                  <a:pt x="301" y="2395"/>
                </a:cubicBezTo>
                <a:cubicBezTo>
                  <a:pt x="290" y="2400"/>
                  <a:pt x="276" y="2396"/>
                  <a:pt x="271" y="2385"/>
                </a:cubicBezTo>
                <a:close/>
                <a:moveTo>
                  <a:pt x="330" y="2452"/>
                </a:moveTo>
                <a:cubicBezTo>
                  <a:pt x="320" y="2458"/>
                  <a:pt x="306" y="2454"/>
                  <a:pt x="301" y="2443"/>
                </a:cubicBezTo>
                <a:cubicBezTo>
                  <a:pt x="295" y="2432"/>
                  <a:pt x="299" y="2419"/>
                  <a:pt x="310" y="2413"/>
                </a:cubicBezTo>
                <a:cubicBezTo>
                  <a:pt x="321" y="2407"/>
                  <a:pt x="334" y="2412"/>
                  <a:pt x="340" y="2422"/>
                </a:cubicBezTo>
                <a:cubicBezTo>
                  <a:pt x="345" y="2433"/>
                  <a:pt x="341" y="2446"/>
                  <a:pt x="330" y="2452"/>
                </a:cubicBezTo>
                <a:close/>
                <a:moveTo>
                  <a:pt x="326" y="2356"/>
                </a:moveTo>
                <a:cubicBezTo>
                  <a:pt x="321" y="2346"/>
                  <a:pt x="325" y="2332"/>
                  <a:pt x="336" y="2327"/>
                </a:cubicBezTo>
                <a:cubicBezTo>
                  <a:pt x="347" y="2321"/>
                  <a:pt x="360" y="2325"/>
                  <a:pt x="366" y="2336"/>
                </a:cubicBezTo>
                <a:cubicBezTo>
                  <a:pt x="371" y="2347"/>
                  <a:pt x="367" y="2360"/>
                  <a:pt x="356" y="2366"/>
                </a:cubicBezTo>
                <a:cubicBezTo>
                  <a:pt x="345" y="2371"/>
                  <a:pt x="332" y="2367"/>
                  <a:pt x="326" y="2356"/>
                </a:cubicBezTo>
                <a:close/>
                <a:moveTo>
                  <a:pt x="386" y="2423"/>
                </a:moveTo>
                <a:cubicBezTo>
                  <a:pt x="375" y="2429"/>
                  <a:pt x="362" y="2424"/>
                  <a:pt x="356" y="2414"/>
                </a:cubicBezTo>
                <a:cubicBezTo>
                  <a:pt x="351" y="2403"/>
                  <a:pt x="355" y="2390"/>
                  <a:pt x="366" y="2384"/>
                </a:cubicBezTo>
                <a:cubicBezTo>
                  <a:pt x="377" y="2378"/>
                  <a:pt x="390" y="2382"/>
                  <a:pt x="395" y="2393"/>
                </a:cubicBezTo>
                <a:cubicBezTo>
                  <a:pt x="401" y="2404"/>
                  <a:pt x="397" y="2417"/>
                  <a:pt x="386" y="2423"/>
                </a:cubicBezTo>
                <a:close/>
                <a:moveTo>
                  <a:pt x="382" y="2327"/>
                </a:moveTo>
                <a:cubicBezTo>
                  <a:pt x="377" y="2317"/>
                  <a:pt x="381" y="2303"/>
                  <a:pt x="392" y="2298"/>
                </a:cubicBezTo>
                <a:cubicBezTo>
                  <a:pt x="402" y="2292"/>
                  <a:pt x="416" y="2296"/>
                  <a:pt x="421" y="2307"/>
                </a:cubicBezTo>
                <a:cubicBezTo>
                  <a:pt x="427" y="2318"/>
                  <a:pt x="423" y="2331"/>
                  <a:pt x="412" y="2337"/>
                </a:cubicBezTo>
                <a:cubicBezTo>
                  <a:pt x="401" y="2342"/>
                  <a:pt x="388" y="2338"/>
                  <a:pt x="382" y="2327"/>
                </a:cubicBezTo>
                <a:close/>
                <a:moveTo>
                  <a:pt x="421" y="2355"/>
                </a:moveTo>
                <a:cubicBezTo>
                  <a:pt x="432" y="2349"/>
                  <a:pt x="446" y="2353"/>
                  <a:pt x="451" y="2364"/>
                </a:cubicBezTo>
                <a:cubicBezTo>
                  <a:pt x="457" y="2375"/>
                  <a:pt x="453" y="2388"/>
                  <a:pt x="442" y="2394"/>
                </a:cubicBezTo>
                <a:cubicBezTo>
                  <a:pt x="431" y="2400"/>
                  <a:pt x="418" y="2395"/>
                  <a:pt x="412" y="2385"/>
                </a:cubicBezTo>
                <a:cubicBezTo>
                  <a:pt x="406" y="2374"/>
                  <a:pt x="411" y="2361"/>
                  <a:pt x="421" y="2355"/>
                </a:cubicBezTo>
                <a:close/>
                <a:moveTo>
                  <a:pt x="410" y="2510"/>
                </a:moveTo>
                <a:cubicBezTo>
                  <a:pt x="426" y="2531"/>
                  <a:pt x="426" y="2531"/>
                  <a:pt x="426" y="2531"/>
                </a:cubicBezTo>
                <a:cubicBezTo>
                  <a:pt x="393" y="2558"/>
                  <a:pt x="393" y="2558"/>
                  <a:pt x="393" y="2558"/>
                </a:cubicBezTo>
                <a:cubicBezTo>
                  <a:pt x="376" y="2536"/>
                  <a:pt x="376" y="2536"/>
                  <a:pt x="376" y="2536"/>
                </a:cubicBezTo>
                <a:lnTo>
                  <a:pt x="410" y="2510"/>
                </a:lnTo>
                <a:close/>
                <a:moveTo>
                  <a:pt x="330" y="2572"/>
                </a:moveTo>
                <a:cubicBezTo>
                  <a:pt x="364" y="2546"/>
                  <a:pt x="364" y="2546"/>
                  <a:pt x="364" y="2546"/>
                </a:cubicBezTo>
                <a:cubicBezTo>
                  <a:pt x="380" y="2567"/>
                  <a:pt x="380" y="2567"/>
                  <a:pt x="380" y="2567"/>
                </a:cubicBezTo>
                <a:cubicBezTo>
                  <a:pt x="346" y="2593"/>
                  <a:pt x="346" y="2593"/>
                  <a:pt x="346" y="2593"/>
                </a:cubicBezTo>
                <a:lnTo>
                  <a:pt x="330" y="2572"/>
                </a:lnTo>
                <a:close/>
                <a:moveTo>
                  <a:pt x="376" y="2633"/>
                </a:moveTo>
                <a:cubicBezTo>
                  <a:pt x="360" y="2612"/>
                  <a:pt x="360" y="2612"/>
                  <a:pt x="360" y="2612"/>
                </a:cubicBezTo>
                <a:cubicBezTo>
                  <a:pt x="394" y="2586"/>
                  <a:pt x="394" y="2586"/>
                  <a:pt x="394" y="2586"/>
                </a:cubicBezTo>
                <a:cubicBezTo>
                  <a:pt x="410" y="2607"/>
                  <a:pt x="410" y="2607"/>
                  <a:pt x="410" y="2607"/>
                </a:cubicBezTo>
                <a:lnTo>
                  <a:pt x="376" y="2633"/>
                </a:lnTo>
                <a:close/>
                <a:moveTo>
                  <a:pt x="390" y="2651"/>
                </a:moveTo>
                <a:cubicBezTo>
                  <a:pt x="424" y="2625"/>
                  <a:pt x="424" y="2625"/>
                  <a:pt x="424" y="2625"/>
                </a:cubicBezTo>
                <a:cubicBezTo>
                  <a:pt x="440" y="2646"/>
                  <a:pt x="440" y="2646"/>
                  <a:pt x="440" y="2646"/>
                </a:cubicBezTo>
                <a:cubicBezTo>
                  <a:pt x="406" y="2672"/>
                  <a:pt x="406" y="2672"/>
                  <a:pt x="406" y="2672"/>
                </a:cubicBezTo>
                <a:lnTo>
                  <a:pt x="390" y="2651"/>
                </a:lnTo>
                <a:close/>
                <a:moveTo>
                  <a:pt x="437" y="2712"/>
                </a:moveTo>
                <a:cubicBezTo>
                  <a:pt x="421" y="2691"/>
                  <a:pt x="421" y="2691"/>
                  <a:pt x="421" y="2691"/>
                </a:cubicBezTo>
                <a:cubicBezTo>
                  <a:pt x="455" y="2665"/>
                  <a:pt x="455" y="2665"/>
                  <a:pt x="455" y="2665"/>
                </a:cubicBezTo>
                <a:cubicBezTo>
                  <a:pt x="471" y="2686"/>
                  <a:pt x="471" y="2686"/>
                  <a:pt x="471" y="2686"/>
                </a:cubicBezTo>
                <a:lnTo>
                  <a:pt x="437" y="2712"/>
                </a:lnTo>
                <a:close/>
                <a:moveTo>
                  <a:pt x="484" y="2676"/>
                </a:moveTo>
                <a:cubicBezTo>
                  <a:pt x="467" y="2655"/>
                  <a:pt x="467" y="2655"/>
                  <a:pt x="467" y="2655"/>
                </a:cubicBezTo>
                <a:cubicBezTo>
                  <a:pt x="501" y="2629"/>
                  <a:pt x="501" y="2629"/>
                  <a:pt x="501" y="2629"/>
                </a:cubicBezTo>
                <a:cubicBezTo>
                  <a:pt x="517" y="2650"/>
                  <a:pt x="517" y="2650"/>
                  <a:pt x="517" y="2650"/>
                </a:cubicBezTo>
                <a:lnTo>
                  <a:pt x="484" y="2676"/>
                </a:lnTo>
                <a:close/>
                <a:moveTo>
                  <a:pt x="530" y="2640"/>
                </a:moveTo>
                <a:cubicBezTo>
                  <a:pt x="514" y="2619"/>
                  <a:pt x="514" y="2619"/>
                  <a:pt x="514" y="2619"/>
                </a:cubicBezTo>
                <a:cubicBezTo>
                  <a:pt x="548" y="2593"/>
                  <a:pt x="548" y="2593"/>
                  <a:pt x="548" y="2593"/>
                </a:cubicBezTo>
                <a:cubicBezTo>
                  <a:pt x="564" y="2614"/>
                  <a:pt x="564" y="2614"/>
                  <a:pt x="564" y="2614"/>
                </a:cubicBezTo>
                <a:lnTo>
                  <a:pt x="530" y="2640"/>
                </a:lnTo>
                <a:close/>
                <a:moveTo>
                  <a:pt x="599" y="2799"/>
                </a:moveTo>
                <a:cubicBezTo>
                  <a:pt x="578" y="2820"/>
                  <a:pt x="578" y="2820"/>
                  <a:pt x="578" y="2820"/>
                </a:cubicBezTo>
                <a:cubicBezTo>
                  <a:pt x="552" y="2795"/>
                  <a:pt x="552" y="2795"/>
                  <a:pt x="552" y="2795"/>
                </a:cubicBezTo>
                <a:cubicBezTo>
                  <a:pt x="573" y="2773"/>
                  <a:pt x="573" y="2773"/>
                  <a:pt x="573" y="2773"/>
                </a:cubicBezTo>
                <a:lnTo>
                  <a:pt x="599" y="2799"/>
                </a:lnTo>
                <a:close/>
                <a:moveTo>
                  <a:pt x="439" y="2912"/>
                </a:moveTo>
                <a:cubicBezTo>
                  <a:pt x="460" y="2890"/>
                  <a:pt x="460" y="2890"/>
                  <a:pt x="460" y="2890"/>
                </a:cubicBezTo>
                <a:cubicBezTo>
                  <a:pt x="486" y="2916"/>
                  <a:pt x="486" y="2916"/>
                  <a:pt x="486" y="2916"/>
                </a:cubicBezTo>
                <a:cubicBezTo>
                  <a:pt x="465" y="2937"/>
                  <a:pt x="465" y="2937"/>
                  <a:pt x="465" y="2937"/>
                </a:cubicBezTo>
                <a:lnTo>
                  <a:pt x="439" y="2912"/>
                </a:lnTo>
                <a:close/>
                <a:moveTo>
                  <a:pt x="448" y="2955"/>
                </a:moveTo>
                <a:cubicBezTo>
                  <a:pt x="427" y="2977"/>
                  <a:pt x="427" y="2977"/>
                  <a:pt x="427" y="2977"/>
                </a:cubicBezTo>
                <a:cubicBezTo>
                  <a:pt x="401" y="2951"/>
                  <a:pt x="401" y="2951"/>
                  <a:pt x="401" y="2951"/>
                </a:cubicBezTo>
                <a:cubicBezTo>
                  <a:pt x="422" y="2929"/>
                  <a:pt x="422" y="2929"/>
                  <a:pt x="422" y="2929"/>
                </a:cubicBezTo>
                <a:lnTo>
                  <a:pt x="448" y="2955"/>
                </a:lnTo>
                <a:close/>
                <a:moveTo>
                  <a:pt x="476" y="2873"/>
                </a:moveTo>
                <a:cubicBezTo>
                  <a:pt x="497" y="2851"/>
                  <a:pt x="497" y="2851"/>
                  <a:pt x="497" y="2851"/>
                </a:cubicBezTo>
                <a:cubicBezTo>
                  <a:pt x="524" y="2877"/>
                  <a:pt x="524" y="2877"/>
                  <a:pt x="524" y="2877"/>
                </a:cubicBezTo>
                <a:cubicBezTo>
                  <a:pt x="503" y="2898"/>
                  <a:pt x="503" y="2898"/>
                  <a:pt x="503" y="2898"/>
                </a:cubicBezTo>
                <a:lnTo>
                  <a:pt x="476" y="2873"/>
                </a:lnTo>
                <a:close/>
                <a:moveTo>
                  <a:pt x="514" y="2834"/>
                </a:moveTo>
                <a:cubicBezTo>
                  <a:pt x="535" y="2812"/>
                  <a:pt x="535" y="2812"/>
                  <a:pt x="535" y="2812"/>
                </a:cubicBezTo>
                <a:cubicBezTo>
                  <a:pt x="561" y="2838"/>
                  <a:pt x="561" y="2838"/>
                  <a:pt x="561" y="2838"/>
                </a:cubicBezTo>
                <a:cubicBezTo>
                  <a:pt x="541" y="2859"/>
                  <a:pt x="541" y="2859"/>
                  <a:pt x="541" y="2859"/>
                </a:cubicBezTo>
                <a:lnTo>
                  <a:pt x="514" y="2834"/>
                </a:lnTo>
                <a:close/>
                <a:moveTo>
                  <a:pt x="542" y="2743"/>
                </a:moveTo>
                <a:cubicBezTo>
                  <a:pt x="568" y="2769"/>
                  <a:pt x="568" y="2769"/>
                  <a:pt x="568" y="2769"/>
                </a:cubicBezTo>
                <a:cubicBezTo>
                  <a:pt x="547" y="2790"/>
                  <a:pt x="547" y="2790"/>
                  <a:pt x="547" y="2790"/>
                </a:cubicBezTo>
                <a:cubicBezTo>
                  <a:pt x="521" y="2765"/>
                  <a:pt x="521" y="2765"/>
                  <a:pt x="521" y="2765"/>
                </a:cubicBezTo>
                <a:lnTo>
                  <a:pt x="542" y="2743"/>
                </a:lnTo>
                <a:close/>
                <a:moveTo>
                  <a:pt x="504" y="2782"/>
                </a:moveTo>
                <a:cubicBezTo>
                  <a:pt x="530" y="2808"/>
                  <a:pt x="530" y="2808"/>
                  <a:pt x="530" y="2808"/>
                </a:cubicBezTo>
                <a:cubicBezTo>
                  <a:pt x="510" y="2829"/>
                  <a:pt x="510" y="2829"/>
                  <a:pt x="510" y="2829"/>
                </a:cubicBezTo>
                <a:cubicBezTo>
                  <a:pt x="483" y="2804"/>
                  <a:pt x="483" y="2804"/>
                  <a:pt x="483" y="2804"/>
                </a:cubicBezTo>
                <a:lnTo>
                  <a:pt x="504" y="2782"/>
                </a:lnTo>
                <a:close/>
                <a:moveTo>
                  <a:pt x="466" y="2821"/>
                </a:moveTo>
                <a:cubicBezTo>
                  <a:pt x="493" y="2847"/>
                  <a:pt x="493" y="2847"/>
                  <a:pt x="493" y="2847"/>
                </a:cubicBezTo>
                <a:cubicBezTo>
                  <a:pt x="472" y="2868"/>
                  <a:pt x="472" y="2868"/>
                  <a:pt x="472" y="2868"/>
                </a:cubicBezTo>
                <a:cubicBezTo>
                  <a:pt x="445" y="2843"/>
                  <a:pt x="445" y="2843"/>
                  <a:pt x="445" y="2843"/>
                </a:cubicBezTo>
                <a:lnTo>
                  <a:pt x="466" y="2821"/>
                </a:lnTo>
                <a:close/>
                <a:moveTo>
                  <a:pt x="428" y="2860"/>
                </a:moveTo>
                <a:cubicBezTo>
                  <a:pt x="455" y="2886"/>
                  <a:pt x="455" y="2886"/>
                  <a:pt x="455" y="2886"/>
                </a:cubicBezTo>
                <a:cubicBezTo>
                  <a:pt x="434" y="2907"/>
                  <a:pt x="434" y="2907"/>
                  <a:pt x="434" y="2907"/>
                </a:cubicBezTo>
                <a:cubicBezTo>
                  <a:pt x="408" y="2882"/>
                  <a:pt x="408" y="2882"/>
                  <a:pt x="408" y="2882"/>
                </a:cubicBezTo>
                <a:lnTo>
                  <a:pt x="428" y="2860"/>
                </a:lnTo>
                <a:close/>
                <a:moveTo>
                  <a:pt x="391" y="2899"/>
                </a:moveTo>
                <a:cubicBezTo>
                  <a:pt x="417" y="2925"/>
                  <a:pt x="417" y="2925"/>
                  <a:pt x="417" y="2925"/>
                </a:cubicBezTo>
                <a:cubicBezTo>
                  <a:pt x="396" y="2947"/>
                  <a:pt x="396" y="2947"/>
                  <a:pt x="396" y="2947"/>
                </a:cubicBezTo>
                <a:cubicBezTo>
                  <a:pt x="370" y="2921"/>
                  <a:pt x="370" y="2921"/>
                  <a:pt x="370" y="2921"/>
                </a:cubicBezTo>
                <a:lnTo>
                  <a:pt x="391" y="2899"/>
                </a:lnTo>
                <a:close/>
                <a:moveTo>
                  <a:pt x="332" y="2960"/>
                </a:moveTo>
                <a:cubicBezTo>
                  <a:pt x="353" y="2939"/>
                  <a:pt x="353" y="2939"/>
                  <a:pt x="353" y="2939"/>
                </a:cubicBezTo>
                <a:cubicBezTo>
                  <a:pt x="379" y="2964"/>
                  <a:pt x="379" y="2964"/>
                  <a:pt x="379" y="2964"/>
                </a:cubicBezTo>
                <a:cubicBezTo>
                  <a:pt x="358" y="2986"/>
                  <a:pt x="358" y="2986"/>
                  <a:pt x="358" y="2986"/>
                </a:cubicBezTo>
                <a:lnTo>
                  <a:pt x="332" y="2960"/>
                </a:lnTo>
                <a:close/>
                <a:moveTo>
                  <a:pt x="363" y="2990"/>
                </a:moveTo>
                <a:cubicBezTo>
                  <a:pt x="384" y="2969"/>
                  <a:pt x="384" y="2969"/>
                  <a:pt x="384" y="2969"/>
                </a:cubicBezTo>
                <a:cubicBezTo>
                  <a:pt x="410" y="2994"/>
                  <a:pt x="410" y="2994"/>
                  <a:pt x="410" y="2994"/>
                </a:cubicBezTo>
                <a:cubicBezTo>
                  <a:pt x="389" y="3016"/>
                  <a:pt x="389" y="3016"/>
                  <a:pt x="389" y="3016"/>
                </a:cubicBezTo>
                <a:lnTo>
                  <a:pt x="363" y="2990"/>
                </a:lnTo>
                <a:close/>
                <a:moveTo>
                  <a:pt x="420" y="3046"/>
                </a:moveTo>
                <a:cubicBezTo>
                  <a:pt x="394" y="3020"/>
                  <a:pt x="394" y="3020"/>
                  <a:pt x="394" y="3020"/>
                </a:cubicBezTo>
                <a:cubicBezTo>
                  <a:pt x="415" y="2999"/>
                  <a:pt x="415" y="2999"/>
                  <a:pt x="415" y="2999"/>
                </a:cubicBezTo>
                <a:cubicBezTo>
                  <a:pt x="441" y="3024"/>
                  <a:pt x="441" y="3024"/>
                  <a:pt x="441" y="3024"/>
                </a:cubicBezTo>
                <a:lnTo>
                  <a:pt x="420" y="3046"/>
                </a:lnTo>
                <a:close/>
                <a:moveTo>
                  <a:pt x="458" y="3007"/>
                </a:moveTo>
                <a:cubicBezTo>
                  <a:pt x="432" y="2981"/>
                  <a:pt x="432" y="2981"/>
                  <a:pt x="432" y="2981"/>
                </a:cubicBezTo>
                <a:cubicBezTo>
                  <a:pt x="453" y="2960"/>
                  <a:pt x="453" y="2960"/>
                  <a:pt x="453" y="2960"/>
                </a:cubicBezTo>
                <a:cubicBezTo>
                  <a:pt x="479" y="2985"/>
                  <a:pt x="479" y="2985"/>
                  <a:pt x="479" y="2985"/>
                </a:cubicBezTo>
                <a:lnTo>
                  <a:pt x="458" y="3007"/>
                </a:lnTo>
                <a:close/>
                <a:moveTo>
                  <a:pt x="496" y="2968"/>
                </a:moveTo>
                <a:cubicBezTo>
                  <a:pt x="470" y="2942"/>
                  <a:pt x="470" y="2942"/>
                  <a:pt x="470" y="2942"/>
                </a:cubicBezTo>
                <a:cubicBezTo>
                  <a:pt x="491" y="2920"/>
                  <a:pt x="491" y="2920"/>
                  <a:pt x="491" y="2920"/>
                </a:cubicBezTo>
                <a:cubicBezTo>
                  <a:pt x="517" y="2946"/>
                  <a:pt x="517" y="2946"/>
                  <a:pt x="517" y="2946"/>
                </a:cubicBezTo>
                <a:lnTo>
                  <a:pt x="496" y="2968"/>
                </a:lnTo>
                <a:close/>
                <a:moveTo>
                  <a:pt x="534" y="2928"/>
                </a:moveTo>
                <a:cubicBezTo>
                  <a:pt x="507" y="2903"/>
                  <a:pt x="507" y="2903"/>
                  <a:pt x="507" y="2903"/>
                </a:cubicBezTo>
                <a:cubicBezTo>
                  <a:pt x="528" y="2881"/>
                  <a:pt x="528" y="2881"/>
                  <a:pt x="528" y="2881"/>
                </a:cubicBezTo>
                <a:cubicBezTo>
                  <a:pt x="555" y="2907"/>
                  <a:pt x="555" y="2907"/>
                  <a:pt x="555" y="2907"/>
                </a:cubicBezTo>
                <a:lnTo>
                  <a:pt x="534" y="2928"/>
                </a:lnTo>
                <a:close/>
                <a:moveTo>
                  <a:pt x="572" y="2889"/>
                </a:moveTo>
                <a:cubicBezTo>
                  <a:pt x="545" y="2864"/>
                  <a:pt x="545" y="2864"/>
                  <a:pt x="545" y="2864"/>
                </a:cubicBezTo>
                <a:cubicBezTo>
                  <a:pt x="566" y="2842"/>
                  <a:pt x="566" y="2842"/>
                  <a:pt x="566" y="2842"/>
                </a:cubicBezTo>
                <a:cubicBezTo>
                  <a:pt x="593" y="2868"/>
                  <a:pt x="593" y="2868"/>
                  <a:pt x="593" y="2868"/>
                </a:cubicBezTo>
                <a:lnTo>
                  <a:pt x="572" y="2889"/>
                </a:lnTo>
                <a:close/>
                <a:moveTo>
                  <a:pt x="609" y="2850"/>
                </a:moveTo>
                <a:cubicBezTo>
                  <a:pt x="583" y="2825"/>
                  <a:pt x="583" y="2825"/>
                  <a:pt x="583" y="2825"/>
                </a:cubicBezTo>
                <a:cubicBezTo>
                  <a:pt x="604" y="2803"/>
                  <a:pt x="604" y="2803"/>
                  <a:pt x="604" y="2803"/>
                </a:cubicBezTo>
                <a:cubicBezTo>
                  <a:pt x="630" y="2829"/>
                  <a:pt x="630" y="2829"/>
                  <a:pt x="630" y="2829"/>
                </a:cubicBezTo>
                <a:lnTo>
                  <a:pt x="609" y="2850"/>
                </a:lnTo>
                <a:close/>
                <a:moveTo>
                  <a:pt x="937" y="2825"/>
                </a:moveTo>
                <a:cubicBezTo>
                  <a:pt x="934" y="2830"/>
                  <a:pt x="928" y="2832"/>
                  <a:pt x="923" y="2829"/>
                </a:cubicBezTo>
                <a:cubicBezTo>
                  <a:pt x="918" y="2827"/>
                  <a:pt x="916" y="2821"/>
                  <a:pt x="919" y="2816"/>
                </a:cubicBezTo>
                <a:cubicBezTo>
                  <a:pt x="921" y="2811"/>
                  <a:pt x="927" y="2809"/>
                  <a:pt x="932" y="2812"/>
                </a:cubicBezTo>
                <a:cubicBezTo>
                  <a:pt x="937" y="2814"/>
                  <a:pt x="939" y="2820"/>
                  <a:pt x="937" y="2825"/>
                </a:cubicBezTo>
                <a:close/>
                <a:moveTo>
                  <a:pt x="913" y="2866"/>
                </a:moveTo>
                <a:cubicBezTo>
                  <a:pt x="958" y="2887"/>
                  <a:pt x="958" y="2887"/>
                  <a:pt x="958" y="2887"/>
                </a:cubicBezTo>
                <a:cubicBezTo>
                  <a:pt x="940" y="2924"/>
                  <a:pt x="940" y="2924"/>
                  <a:pt x="940" y="2924"/>
                </a:cubicBezTo>
                <a:cubicBezTo>
                  <a:pt x="916" y="2909"/>
                  <a:pt x="906" y="2881"/>
                  <a:pt x="913" y="2866"/>
                </a:cubicBezTo>
                <a:close/>
                <a:moveTo>
                  <a:pt x="1017" y="2916"/>
                </a:moveTo>
                <a:cubicBezTo>
                  <a:pt x="1017" y="2916"/>
                  <a:pt x="1017" y="2916"/>
                  <a:pt x="1017" y="2917"/>
                </a:cubicBezTo>
                <a:cubicBezTo>
                  <a:pt x="1010" y="2932"/>
                  <a:pt x="980" y="2941"/>
                  <a:pt x="952" y="2930"/>
                </a:cubicBezTo>
                <a:cubicBezTo>
                  <a:pt x="969" y="2893"/>
                  <a:pt x="969" y="2893"/>
                  <a:pt x="969" y="2893"/>
                </a:cubicBezTo>
                <a:lnTo>
                  <a:pt x="1017" y="2916"/>
                </a:lnTo>
                <a:close/>
                <a:moveTo>
                  <a:pt x="1052" y="2880"/>
                </a:moveTo>
                <a:cubicBezTo>
                  <a:pt x="1050" y="2885"/>
                  <a:pt x="1044" y="2887"/>
                  <a:pt x="1039" y="2885"/>
                </a:cubicBezTo>
                <a:cubicBezTo>
                  <a:pt x="1034" y="2882"/>
                  <a:pt x="1032" y="2877"/>
                  <a:pt x="1035" y="2872"/>
                </a:cubicBezTo>
                <a:cubicBezTo>
                  <a:pt x="1037" y="2867"/>
                  <a:pt x="1043" y="2865"/>
                  <a:pt x="1048" y="2867"/>
                </a:cubicBezTo>
                <a:cubicBezTo>
                  <a:pt x="1053" y="2869"/>
                  <a:pt x="1055" y="2875"/>
                  <a:pt x="1052" y="2880"/>
                </a:cubicBezTo>
                <a:close/>
                <a:moveTo>
                  <a:pt x="1148" y="3116"/>
                </a:moveTo>
                <a:cubicBezTo>
                  <a:pt x="1166" y="3119"/>
                  <a:pt x="1166" y="3119"/>
                  <a:pt x="1166" y="3119"/>
                </a:cubicBezTo>
                <a:cubicBezTo>
                  <a:pt x="1160" y="3161"/>
                  <a:pt x="1160" y="3161"/>
                  <a:pt x="1160" y="3161"/>
                </a:cubicBezTo>
                <a:cubicBezTo>
                  <a:pt x="1142" y="3158"/>
                  <a:pt x="1142" y="3158"/>
                  <a:pt x="1142" y="3158"/>
                </a:cubicBezTo>
                <a:lnTo>
                  <a:pt x="1148" y="3116"/>
                </a:lnTo>
                <a:close/>
                <a:moveTo>
                  <a:pt x="1139" y="3174"/>
                </a:moveTo>
                <a:cubicBezTo>
                  <a:pt x="1157" y="3177"/>
                  <a:pt x="1157" y="3177"/>
                  <a:pt x="1157" y="3177"/>
                </a:cubicBezTo>
                <a:cubicBezTo>
                  <a:pt x="1151" y="3219"/>
                  <a:pt x="1151" y="3219"/>
                  <a:pt x="1151" y="3219"/>
                </a:cubicBezTo>
                <a:cubicBezTo>
                  <a:pt x="1133" y="3217"/>
                  <a:pt x="1133" y="3217"/>
                  <a:pt x="1133" y="3217"/>
                </a:cubicBezTo>
                <a:lnTo>
                  <a:pt x="1139" y="3174"/>
                </a:lnTo>
                <a:close/>
                <a:moveTo>
                  <a:pt x="1131" y="3233"/>
                </a:moveTo>
                <a:cubicBezTo>
                  <a:pt x="1149" y="3235"/>
                  <a:pt x="1149" y="3235"/>
                  <a:pt x="1149" y="3235"/>
                </a:cubicBezTo>
                <a:cubicBezTo>
                  <a:pt x="1142" y="3277"/>
                  <a:pt x="1142" y="3277"/>
                  <a:pt x="1142" y="3277"/>
                </a:cubicBezTo>
                <a:cubicBezTo>
                  <a:pt x="1124" y="3275"/>
                  <a:pt x="1124" y="3275"/>
                  <a:pt x="1124" y="3275"/>
                </a:cubicBezTo>
                <a:lnTo>
                  <a:pt x="1131" y="3233"/>
                </a:lnTo>
                <a:close/>
                <a:moveTo>
                  <a:pt x="1122" y="3291"/>
                </a:moveTo>
                <a:cubicBezTo>
                  <a:pt x="1140" y="3293"/>
                  <a:pt x="1140" y="3293"/>
                  <a:pt x="1140" y="3293"/>
                </a:cubicBezTo>
                <a:cubicBezTo>
                  <a:pt x="1134" y="3336"/>
                  <a:pt x="1134" y="3336"/>
                  <a:pt x="1134" y="3336"/>
                </a:cubicBezTo>
                <a:cubicBezTo>
                  <a:pt x="1116" y="3333"/>
                  <a:pt x="1116" y="3333"/>
                  <a:pt x="1116" y="3333"/>
                </a:cubicBezTo>
                <a:lnTo>
                  <a:pt x="1122" y="3291"/>
                </a:lnTo>
                <a:close/>
                <a:moveTo>
                  <a:pt x="1107" y="3391"/>
                </a:moveTo>
                <a:cubicBezTo>
                  <a:pt x="1113" y="3349"/>
                  <a:pt x="1113" y="3349"/>
                  <a:pt x="1113" y="3349"/>
                </a:cubicBezTo>
                <a:cubicBezTo>
                  <a:pt x="1131" y="3352"/>
                  <a:pt x="1131" y="3352"/>
                  <a:pt x="1131" y="3352"/>
                </a:cubicBezTo>
                <a:cubicBezTo>
                  <a:pt x="1125" y="3394"/>
                  <a:pt x="1125" y="3394"/>
                  <a:pt x="1125" y="3394"/>
                </a:cubicBezTo>
                <a:lnTo>
                  <a:pt x="1107" y="3391"/>
                </a:lnTo>
                <a:close/>
                <a:moveTo>
                  <a:pt x="1148" y="3467"/>
                </a:moveTo>
                <a:cubicBezTo>
                  <a:pt x="1130" y="3464"/>
                  <a:pt x="1130" y="3464"/>
                  <a:pt x="1130" y="3464"/>
                </a:cubicBezTo>
                <a:cubicBezTo>
                  <a:pt x="1137" y="3422"/>
                  <a:pt x="1137" y="3422"/>
                  <a:pt x="1137" y="3422"/>
                </a:cubicBezTo>
                <a:cubicBezTo>
                  <a:pt x="1155" y="3425"/>
                  <a:pt x="1155" y="3425"/>
                  <a:pt x="1155" y="3425"/>
                </a:cubicBezTo>
                <a:lnTo>
                  <a:pt x="1148" y="3467"/>
                </a:lnTo>
                <a:close/>
                <a:moveTo>
                  <a:pt x="1141" y="3396"/>
                </a:moveTo>
                <a:cubicBezTo>
                  <a:pt x="1147" y="3354"/>
                  <a:pt x="1147" y="3354"/>
                  <a:pt x="1147" y="3354"/>
                </a:cubicBezTo>
                <a:cubicBezTo>
                  <a:pt x="1165" y="3357"/>
                  <a:pt x="1165" y="3357"/>
                  <a:pt x="1165" y="3357"/>
                </a:cubicBezTo>
                <a:cubicBezTo>
                  <a:pt x="1159" y="3399"/>
                  <a:pt x="1159" y="3399"/>
                  <a:pt x="1159" y="3399"/>
                </a:cubicBezTo>
                <a:lnTo>
                  <a:pt x="1141" y="3396"/>
                </a:lnTo>
                <a:close/>
                <a:moveTo>
                  <a:pt x="1182" y="3472"/>
                </a:moveTo>
                <a:cubicBezTo>
                  <a:pt x="1164" y="3470"/>
                  <a:pt x="1164" y="3470"/>
                  <a:pt x="1164" y="3470"/>
                </a:cubicBezTo>
                <a:cubicBezTo>
                  <a:pt x="1171" y="3427"/>
                  <a:pt x="1171" y="3427"/>
                  <a:pt x="1171" y="3427"/>
                </a:cubicBezTo>
                <a:cubicBezTo>
                  <a:pt x="1189" y="3430"/>
                  <a:pt x="1189" y="3430"/>
                  <a:pt x="1189" y="3430"/>
                </a:cubicBezTo>
                <a:lnTo>
                  <a:pt x="1182" y="3472"/>
                </a:lnTo>
                <a:close/>
                <a:moveTo>
                  <a:pt x="1192" y="3404"/>
                </a:moveTo>
                <a:cubicBezTo>
                  <a:pt x="1174" y="3401"/>
                  <a:pt x="1174" y="3401"/>
                  <a:pt x="1174" y="3401"/>
                </a:cubicBezTo>
                <a:cubicBezTo>
                  <a:pt x="1181" y="3359"/>
                  <a:pt x="1181" y="3359"/>
                  <a:pt x="1181" y="3359"/>
                </a:cubicBezTo>
                <a:cubicBezTo>
                  <a:pt x="1199" y="3362"/>
                  <a:pt x="1199" y="3362"/>
                  <a:pt x="1199" y="3362"/>
                </a:cubicBezTo>
                <a:lnTo>
                  <a:pt x="1192" y="3404"/>
                </a:lnTo>
                <a:close/>
                <a:moveTo>
                  <a:pt x="1201" y="3346"/>
                </a:moveTo>
                <a:cubicBezTo>
                  <a:pt x="1183" y="3343"/>
                  <a:pt x="1183" y="3343"/>
                  <a:pt x="1183" y="3343"/>
                </a:cubicBezTo>
                <a:cubicBezTo>
                  <a:pt x="1189" y="3301"/>
                  <a:pt x="1189" y="3301"/>
                  <a:pt x="1189" y="3301"/>
                </a:cubicBezTo>
                <a:cubicBezTo>
                  <a:pt x="1207" y="3303"/>
                  <a:pt x="1207" y="3303"/>
                  <a:pt x="1207" y="3303"/>
                </a:cubicBezTo>
                <a:lnTo>
                  <a:pt x="1201" y="3346"/>
                </a:lnTo>
                <a:close/>
                <a:moveTo>
                  <a:pt x="1226" y="3409"/>
                </a:moveTo>
                <a:cubicBezTo>
                  <a:pt x="1208" y="3406"/>
                  <a:pt x="1208" y="3406"/>
                  <a:pt x="1208" y="3406"/>
                </a:cubicBezTo>
                <a:cubicBezTo>
                  <a:pt x="1214" y="3364"/>
                  <a:pt x="1214" y="3364"/>
                  <a:pt x="1214" y="3364"/>
                </a:cubicBezTo>
                <a:cubicBezTo>
                  <a:pt x="1232" y="3367"/>
                  <a:pt x="1232" y="3367"/>
                  <a:pt x="1232" y="3367"/>
                </a:cubicBezTo>
                <a:lnTo>
                  <a:pt x="1226" y="3409"/>
                </a:lnTo>
                <a:close/>
                <a:moveTo>
                  <a:pt x="1235" y="3351"/>
                </a:moveTo>
                <a:cubicBezTo>
                  <a:pt x="1217" y="3348"/>
                  <a:pt x="1217" y="3348"/>
                  <a:pt x="1217" y="3348"/>
                </a:cubicBezTo>
                <a:cubicBezTo>
                  <a:pt x="1223" y="3306"/>
                  <a:pt x="1223" y="3306"/>
                  <a:pt x="1223" y="3306"/>
                </a:cubicBezTo>
                <a:cubicBezTo>
                  <a:pt x="1241" y="3308"/>
                  <a:pt x="1241" y="3308"/>
                  <a:pt x="1241" y="3308"/>
                </a:cubicBezTo>
                <a:lnTo>
                  <a:pt x="1235" y="3351"/>
                </a:lnTo>
                <a:close/>
                <a:moveTo>
                  <a:pt x="1243" y="3293"/>
                </a:moveTo>
                <a:cubicBezTo>
                  <a:pt x="1225" y="3290"/>
                  <a:pt x="1225" y="3290"/>
                  <a:pt x="1225" y="3290"/>
                </a:cubicBezTo>
                <a:cubicBezTo>
                  <a:pt x="1232" y="3248"/>
                  <a:pt x="1232" y="3248"/>
                  <a:pt x="1232" y="3248"/>
                </a:cubicBezTo>
                <a:cubicBezTo>
                  <a:pt x="1250" y="3250"/>
                  <a:pt x="1250" y="3250"/>
                  <a:pt x="1250" y="3250"/>
                </a:cubicBezTo>
                <a:lnTo>
                  <a:pt x="1243" y="3293"/>
                </a:lnTo>
                <a:close/>
                <a:moveTo>
                  <a:pt x="1252" y="3234"/>
                </a:moveTo>
                <a:cubicBezTo>
                  <a:pt x="1234" y="3232"/>
                  <a:pt x="1234" y="3232"/>
                  <a:pt x="1234" y="3232"/>
                </a:cubicBezTo>
                <a:cubicBezTo>
                  <a:pt x="1240" y="3189"/>
                  <a:pt x="1240" y="3189"/>
                  <a:pt x="1240" y="3189"/>
                </a:cubicBezTo>
                <a:cubicBezTo>
                  <a:pt x="1258" y="3192"/>
                  <a:pt x="1258" y="3192"/>
                  <a:pt x="1258" y="3192"/>
                </a:cubicBezTo>
                <a:lnTo>
                  <a:pt x="1252" y="3234"/>
                </a:lnTo>
                <a:close/>
                <a:moveTo>
                  <a:pt x="1261" y="3176"/>
                </a:moveTo>
                <a:cubicBezTo>
                  <a:pt x="1243" y="3174"/>
                  <a:pt x="1243" y="3174"/>
                  <a:pt x="1243" y="3174"/>
                </a:cubicBezTo>
                <a:cubicBezTo>
                  <a:pt x="1249" y="3131"/>
                  <a:pt x="1249" y="3131"/>
                  <a:pt x="1249" y="3131"/>
                </a:cubicBezTo>
                <a:cubicBezTo>
                  <a:pt x="1267" y="3134"/>
                  <a:pt x="1267" y="3134"/>
                  <a:pt x="1267" y="3134"/>
                </a:cubicBezTo>
                <a:lnTo>
                  <a:pt x="1261" y="3176"/>
                </a:lnTo>
                <a:close/>
                <a:moveTo>
                  <a:pt x="1269" y="3118"/>
                </a:moveTo>
                <a:cubicBezTo>
                  <a:pt x="1251" y="3115"/>
                  <a:pt x="1251" y="3115"/>
                  <a:pt x="1251" y="3115"/>
                </a:cubicBezTo>
                <a:cubicBezTo>
                  <a:pt x="1258" y="3073"/>
                  <a:pt x="1258" y="3073"/>
                  <a:pt x="1258" y="3073"/>
                </a:cubicBezTo>
                <a:cubicBezTo>
                  <a:pt x="1276" y="3076"/>
                  <a:pt x="1276" y="3076"/>
                  <a:pt x="1276" y="3076"/>
                </a:cubicBezTo>
                <a:lnTo>
                  <a:pt x="1269" y="3118"/>
                </a:lnTo>
                <a:close/>
                <a:moveTo>
                  <a:pt x="1278" y="3060"/>
                </a:moveTo>
                <a:cubicBezTo>
                  <a:pt x="1260" y="3057"/>
                  <a:pt x="1260" y="3057"/>
                  <a:pt x="1260" y="3057"/>
                </a:cubicBezTo>
                <a:cubicBezTo>
                  <a:pt x="1266" y="3015"/>
                  <a:pt x="1266" y="3015"/>
                  <a:pt x="1266" y="3015"/>
                </a:cubicBezTo>
                <a:cubicBezTo>
                  <a:pt x="1284" y="3018"/>
                  <a:pt x="1284" y="3018"/>
                  <a:pt x="1284" y="3018"/>
                </a:cubicBezTo>
                <a:lnTo>
                  <a:pt x="1278" y="3060"/>
                </a:lnTo>
                <a:close/>
                <a:moveTo>
                  <a:pt x="1287" y="3002"/>
                </a:moveTo>
                <a:cubicBezTo>
                  <a:pt x="1269" y="2999"/>
                  <a:pt x="1269" y="2999"/>
                  <a:pt x="1269" y="2999"/>
                </a:cubicBezTo>
                <a:cubicBezTo>
                  <a:pt x="1275" y="2957"/>
                  <a:pt x="1275" y="2957"/>
                  <a:pt x="1275" y="2957"/>
                </a:cubicBezTo>
                <a:cubicBezTo>
                  <a:pt x="1293" y="2959"/>
                  <a:pt x="1293" y="2959"/>
                  <a:pt x="1293" y="2959"/>
                </a:cubicBezTo>
                <a:lnTo>
                  <a:pt x="1287" y="3002"/>
                </a:lnTo>
                <a:close/>
                <a:moveTo>
                  <a:pt x="1349" y="2948"/>
                </a:moveTo>
                <a:cubicBezTo>
                  <a:pt x="1593" y="2947"/>
                  <a:pt x="1593" y="2947"/>
                  <a:pt x="1593" y="2947"/>
                </a:cubicBezTo>
                <a:cubicBezTo>
                  <a:pt x="1593" y="2956"/>
                  <a:pt x="1593" y="2956"/>
                  <a:pt x="1593" y="2956"/>
                </a:cubicBezTo>
                <a:cubicBezTo>
                  <a:pt x="1349" y="2957"/>
                  <a:pt x="1349" y="2957"/>
                  <a:pt x="1349" y="2957"/>
                </a:cubicBezTo>
                <a:lnTo>
                  <a:pt x="1349" y="2948"/>
                </a:lnTo>
                <a:close/>
                <a:moveTo>
                  <a:pt x="1349" y="2980"/>
                </a:moveTo>
                <a:cubicBezTo>
                  <a:pt x="1593" y="2979"/>
                  <a:pt x="1593" y="2979"/>
                  <a:pt x="1593" y="2979"/>
                </a:cubicBezTo>
                <a:cubicBezTo>
                  <a:pt x="1593" y="2988"/>
                  <a:pt x="1593" y="2988"/>
                  <a:pt x="1593" y="2988"/>
                </a:cubicBezTo>
                <a:cubicBezTo>
                  <a:pt x="1349" y="2989"/>
                  <a:pt x="1349" y="2989"/>
                  <a:pt x="1349" y="2989"/>
                </a:cubicBezTo>
                <a:lnTo>
                  <a:pt x="1349" y="2980"/>
                </a:lnTo>
                <a:close/>
                <a:moveTo>
                  <a:pt x="1349" y="3012"/>
                </a:moveTo>
                <a:cubicBezTo>
                  <a:pt x="1594" y="3011"/>
                  <a:pt x="1594" y="3011"/>
                  <a:pt x="1594" y="3011"/>
                </a:cubicBezTo>
                <a:cubicBezTo>
                  <a:pt x="1594" y="3020"/>
                  <a:pt x="1594" y="3020"/>
                  <a:pt x="1594" y="3020"/>
                </a:cubicBezTo>
                <a:cubicBezTo>
                  <a:pt x="1349" y="3021"/>
                  <a:pt x="1349" y="3021"/>
                  <a:pt x="1349" y="3021"/>
                </a:cubicBezTo>
                <a:lnTo>
                  <a:pt x="1349" y="3012"/>
                </a:lnTo>
                <a:close/>
                <a:moveTo>
                  <a:pt x="1349" y="3044"/>
                </a:moveTo>
                <a:cubicBezTo>
                  <a:pt x="1594" y="3043"/>
                  <a:pt x="1594" y="3043"/>
                  <a:pt x="1594" y="3043"/>
                </a:cubicBezTo>
                <a:cubicBezTo>
                  <a:pt x="1594" y="3052"/>
                  <a:pt x="1594" y="3052"/>
                  <a:pt x="1594" y="3052"/>
                </a:cubicBezTo>
                <a:cubicBezTo>
                  <a:pt x="1349" y="3053"/>
                  <a:pt x="1349" y="3053"/>
                  <a:pt x="1349" y="3053"/>
                </a:cubicBezTo>
                <a:lnTo>
                  <a:pt x="1349" y="3044"/>
                </a:lnTo>
                <a:close/>
                <a:moveTo>
                  <a:pt x="1349" y="3076"/>
                </a:moveTo>
                <a:cubicBezTo>
                  <a:pt x="1594" y="3075"/>
                  <a:pt x="1594" y="3075"/>
                  <a:pt x="1594" y="3075"/>
                </a:cubicBezTo>
                <a:cubicBezTo>
                  <a:pt x="1594" y="3084"/>
                  <a:pt x="1594" y="3084"/>
                  <a:pt x="1594" y="3084"/>
                </a:cubicBezTo>
                <a:cubicBezTo>
                  <a:pt x="1350" y="3085"/>
                  <a:pt x="1350" y="3085"/>
                  <a:pt x="1350" y="3085"/>
                </a:cubicBezTo>
                <a:lnTo>
                  <a:pt x="1349" y="3076"/>
                </a:lnTo>
                <a:close/>
                <a:moveTo>
                  <a:pt x="1350" y="3108"/>
                </a:moveTo>
                <a:cubicBezTo>
                  <a:pt x="1594" y="3107"/>
                  <a:pt x="1594" y="3107"/>
                  <a:pt x="1594" y="3107"/>
                </a:cubicBezTo>
                <a:cubicBezTo>
                  <a:pt x="1594" y="3116"/>
                  <a:pt x="1594" y="3116"/>
                  <a:pt x="1594" y="3116"/>
                </a:cubicBezTo>
                <a:cubicBezTo>
                  <a:pt x="1350" y="3117"/>
                  <a:pt x="1350" y="3117"/>
                  <a:pt x="1350" y="3117"/>
                </a:cubicBezTo>
                <a:lnTo>
                  <a:pt x="1350" y="3108"/>
                </a:lnTo>
                <a:close/>
                <a:moveTo>
                  <a:pt x="1350" y="3140"/>
                </a:moveTo>
                <a:cubicBezTo>
                  <a:pt x="1594" y="3139"/>
                  <a:pt x="1594" y="3139"/>
                  <a:pt x="1594" y="3139"/>
                </a:cubicBezTo>
                <a:cubicBezTo>
                  <a:pt x="1594" y="3148"/>
                  <a:pt x="1594" y="3148"/>
                  <a:pt x="1594" y="3148"/>
                </a:cubicBezTo>
                <a:cubicBezTo>
                  <a:pt x="1350" y="3149"/>
                  <a:pt x="1350" y="3149"/>
                  <a:pt x="1350" y="3149"/>
                </a:cubicBezTo>
                <a:lnTo>
                  <a:pt x="1350" y="3140"/>
                </a:lnTo>
                <a:close/>
                <a:moveTo>
                  <a:pt x="1350" y="3172"/>
                </a:moveTo>
                <a:cubicBezTo>
                  <a:pt x="1594" y="3171"/>
                  <a:pt x="1594" y="3171"/>
                  <a:pt x="1594" y="3171"/>
                </a:cubicBezTo>
                <a:cubicBezTo>
                  <a:pt x="1595" y="3180"/>
                  <a:pt x="1595" y="3180"/>
                  <a:pt x="1595" y="3180"/>
                </a:cubicBezTo>
                <a:cubicBezTo>
                  <a:pt x="1350" y="3182"/>
                  <a:pt x="1350" y="3182"/>
                  <a:pt x="1350" y="3182"/>
                </a:cubicBezTo>
                <a:lnTo>
                  <a:pt x="1350" y="3172"/>
                </a:lnTo>
                <a:close/>
                <a:moveTo>
                  <a:pt x="1350" y="3204"/>
                </a:moveTo>
                <a:cubicBezTo>
                  <a:pt x="1595" y="3203"/>
                  <a:pt x="1595" y="3203"/>
                  <a:pt x="1595" y="3203"/>
                </a:cubicBezTo>
                <a:cubicBezTo>
                  <a:pt x="1595" y="3212"/>
                  <a:pt x="1595" y="3212"/>
                  <a:pt x="1595" y="3212"/>
                </a:cubicBezTo>
                <a:cubicBezTo>
                  <a:pt x="1350" y="3214"/>
                  <a:pt x="1350" y="3214"/>
                  <a:pt x="1350" y="3214"/>
                </a:cubicBezTo>
                <a:lnTo>
                  <a:pt x="1350" y="3204"/>
                </a:lnTo>
                <a:close/>
                <a:moveTo>
                  <a:pt x="1350" y="3237"/>
                </a:moveTo>
                <a:cubicBezTo>
                  <a:pt x="1595" y="3235"/>
                  <a:pt x="1595" y="3235"/>
                  <a:pt x="1595" y="3235"/>
                </a:cubicBezTo>
                <a:cubicBezTo>
                  <a:pt x="1595" y="3244"/>
                  <a:pt x="1595" y="3244"/>
                  <a:pt x="1595" y="3244"/>
                </a:cubicBezTo>
                <a:cubicBezTo>
                  <a:pt x="1350" y="3246"/>
                  <a:pt x="1350" y="3246"/>
                  <a:pt x="1350" y="3246"/>
                </a:cubicBezTo>
                <a:lnTo>
                  <a:pt x="1350" y="3237"/>
                </a:lnTo>
                <a:close/>
                <a:moveTo>
                  <a:pt x="1351" y="3269"/>
                </a:moveTo>
                <a:cubicBezTo>
                  <a:pt x="1595" y="3267"/>
                  <a:pt x="1595" y="3267"/>
                  <a:pt x="1595" y="3267"/>
                </a:cubicBezTo>
                <a:cubicBezTo>
                  <a:pt x="1595" y="3276"/>
                  <a:pt x="1595" y="3276"/>
                  <a:pt x="1595" y="3276"/>
                </a:cubicBezTo>
                <a:cubicBezTo>
                  <a:pt x="1351" y="3278"/>
                  <a:pt x="1351" y="3278"/>
                  <a:pt x="1351" y="3278"/>
                </a:cubicBezTo>
                <a:lnTo>
                  <a:pt x="1351" y="3269"/>
                </a:lnTo>
                <a:close/>
                <a:moveTo>
                  <a:pt x="1351" y="3301"/>
                </a:moveTo>
                <a:cubicBezTo>
                  <a:pt x="1595" y="3299"/>
                  <a:pt x="1595" y="3299"/>
                  <a:pt x="1595" y="3299"/>
                </a:cubicBezTo>
                <a:cubicBezTo>
                  <a:pt x="1595" y="3308"/>
                  <a:pt x="1595" y="3308"/>
                  <a:pt x="1595" y="3308"/>
                </a:cubicBezTo>
                <a:cubicBezTo>
                  <a:pt x="1351" y="3310"/>
                  <a:pt x="1351" y="3310"/>
                  <a:pt x="1351" y="3310"/>
                </a:cubicBezTo>
                <a:lnTo>
                  <a:pt x="1351" y="3301"/>
                </a:lnTo>
                <a:close/>
                <a:moveTo>
                  <a:pt x="1351" y="3333"/>
                </a:moveTo>
                <a:cubicBezTo>
                  <a:pt x="1595" y="3331"/>
                  <a:pt x="1595" y="3331"/>
                  <a:pt x="1595" y="3331"/>
                </a:cubicBezTo>
                <a:cubicBezTo>
                  <a:pt x="1595" y="3340"/>
                  <a:pt x="1595" y="3340"/>
                  <a:pt x="1595" y="3340"/>
                </a:cubicBezTo>
                <a:cubicBezTo>
                  <a:pt x="1351" y="3342"/>
                  <a:pt x="1351" y="3342"/>
                  <a:pt x="1351" y="3342"/>
                </a:cubicBezTo>
                <a:lnTo>
                  <a:pt x="1351" y="3333"/>
                </a:lnTo>
                <a:close/>
                <a:moveTo>
                  <a:pt x="1351" y="3365"/>
                </a:moveTo>
                <a:cubicBezTo>
                  <a:pt x="1596" y="3363"/>
                  <a:pt x="1596" y="3363"/>
                  <a:pt x="1596" y="3363"/>
                </a:cubicBezTo>
                <a:cubicBezTo>
                  <a:pt x="1596" y="3372"/>
                  <a:pt x="1596" y="3372"/>
                  <a:pt x="1596" y="3372"/>
                </a:cubicBezTo>
                <a:cubicBezTo>
                  <a:pt x="1351" y="3374"/>
                  <a:pt x="1351" y="3374"/>
                  <a:pt x="1351" y="3374"/>
                </a:cubicBezTo>
                <a:lnTo>
                  <a:pt x="1351" y="3365"/>
                </a:lnTo>
                <a:close/>
                <a:moveTo>
                  <a:pt x="1351" y="3397"/>
                </a:moveTo>
                <a:cubicBezTo>
                  <a:pt x="1596" y="3395"/>
                  <a:pt x="1596" y="3395"/>
                  <a:pt x="1596" y="3395"/>
                </a:cubicBezTo>
                <a:cubicBezTo>
                  <a:pt x="1596" y="3404"/>
                  <a:pt x="1596" y="3404"/>
                  <a:pt x="1596" y="3404"/>
                </a:cubicBezTo>
                <a:cubicBezTo>
                  <a:pt x="1351" y="3406"/>
                  <a:pt x="1351" y="3406"/>
                  <a:pt x="1351" y="3406"/>
                </a:cubicBezTo>
                <a:lnTo>
                  <a:pt x="1351" y="3397"/>
                </a:lnTo>
                <a:close/>
                <a:moveTo>
                  <a:pt x="1351" y="3429"/>
                </a:moveTo>
                <a:cubicBezTo>
                  <a:pt x="1596" y="3427"/>
                  <a:pt x="1596" y="3427"/>
                  <a:pt x="1596" y="3427"/>
                </a:cubicBezTo>
                <a:cubicBezTo>
                  <a:pt x="1596" y="3437"/>
                  <a:pt x="1596" y="3437"/>
                  <a:pt x="1596" y="3437"/>
                </a:cubicBezTo>
                <a:cubicBezTo>
                  <a:pt x="1352" y="3438"/>
                  <a:pt x="1352" y="3438"/>
                  <a:pt x="1352" y="3438"/>
                </a:cubicBezTo>
                <a:lnTo>
                  <a:pt x="1351" y="3429"/>
                </a:lnTo>
                <a:close/>
                <a:moveTo>
                  <a:pt x="1352" y="3461"/>
                </a:moveTo>
                <a:cubicBezTo>
                  <a:pt x="1596" y="3459"/>
                  <a:pt x="1596" y="3459"/>
                  <a:pt x="1596" y="3459"/>
                </a:cubicBezTo>
                <a:cubicBezTo>
                  <a:pt x="1596" y="3469"/>
                  <a:pt x="1596" y="3469"/>
                  <a:pt x="1596" y="3469"/>
                </a:cubicBezTo>
                <a:cubicBezTo>
                  <a:pt x="1352" y="3470"/>
                  <a:pt x="1352" y="3470"/>
                  <a:pt x="1352" y="3470"/>
                </a:cubicBezTo>
                <a:lnTo>
                  <a:pt x="1352" y="3461"/>
                </a:lnTo>
                <a:close/>
                <a:moveTo>
                  <a:pt x="1352" y="3493"/>
                </a:moveTo>
                <a:cubicBezTo>
                  <a:pt x="1596" y="3492"/>
                  <a:pt x="1596" y="3492"/>
                  <a:pt x="1596" y="3492"/>
                </a:cubicBezTo>
                <a:cubicBezTo>
                  <a:pt x="1596" y="3501"/>
                  <a:pt x="1596" y="3501"/>
                  <a:pt x="1596" y="3501"/>
                </a:cubicBezTo>
                <a:cubicBezTo>
                  <a:pt x="1352" y="3502"/>
                  <a:pt x="1352" y="3502"/>
                  <a:pt x="1352" y="3502"/>
                </a:cubicBezTo>
                <a:lnTo>
                  <a:pt x="1352" y="3493"/>
                </a:lnTo>
                <a:close/>
                <a:moveTo>
                  <a:pt x="1352" y="3525"/>
                </a:moveTo>
                <a:cubicBezTo>
                  <a:pt x="1596" y="3524"/>
                  <a:pt x="1596" y="3524"/>
                  <a:pt x="1596" y="3524"/>
                </a:cubicBezTo>
                <a:cubicBezTo>
                  <a:pt x="1597" y="3533"/>
                  <a:pt x="1597" y="3533"/>
                  <a:pt x="1597" y="3533"/>
                </a:cubicBezTo>
                <a:cubicBezTo>
                  <a:pt x="1352" y="3534"/>
                  <a:pt x="1352" y="3534"/>
                  <a:pt x="1352" y="3534"/>
                </a:cubicBezTo>
                <a:lnTo>
                  <a:pt x="1352" y="3525"/>
                </a:lnTo>
                <a:close/>
                <a:moveTo>
                  <a:pt x="1352" y="3557"/>
                </a:moveTo>
                <a:cubicBezTo>
                  <a:pt x="1597" y="3556"/>
                  <a:pt x="1597" y="3556"/>
                  <a:pt x="1597" y="3556"/>
                </a:cubicBezTo>
                <a:cubicBezTo>
                  <a:pt x="1597" y="3565"/>
                  <a:pt x="1597" y="3565"/>
                  <a:pt x="1597" y="3565"/>
                </a:cubicBezTo>
                <a:cubicBezTo>
                  <a:pt x="1352" y="3566"/>
                  <a:pt x="1352" y="3566"/>
                  <a:pt x="1352" y="3566"/>
                </a:cubicBezTo>
                <a:lnTo>
                  <a:pt x="1352" y="3557"/>
                </a:lnTo>
                <a:close/>
                <a:moveTo>
                  <a:pt x="1352" y="3589"/>
                </a:moveTo>
                <a:cubicBezTo>
                  <a:pt x="1597" y="3588"/>
                  <a:pt x="1597" y="3588"/>
                  <a:pt x="1597" y="3588"/>
                </a:cubicBezTo>
                <a:cubicBezTo>
                  <a:pt x="1597" y="3597"/>
                  <a:pt x="1597" y="3597"/>
                  <a:pt x="1597" y="3597"/>
                </a:cubicBezTo>
                <a:cubicBezTo>
                  <a:pt x="1352" y="3598"/>
                  <a:pt x="1352" y="3598"/>
                  <a:pt x="1352" y="3598"/>
                </a:cubicBezTo>
                <a:lnTo>
                  <a:pt x="1352" y="3589"/>
                </a:lnTo>
                <a:close/>
                <a:moveTo>
                  <a:pt x="1353" y="3621"/>
                </a:moveTo>
                <a:cubicBezTo>
                  <a:pt x="1597" y="3620"/>
                  <a:pt x="1597" y="3620"/>
                  <a:pt x="1597" y="3620"/>
                </a:cubicBezTo>
                <a:cubicBezTo>
                  <a:pt x="1597" y="3629"/>
                  <a:pt x="1597" y="3629"/>
                  <a:pt x="1597" y="3629"/>
                </a:cubicBezTo>
                <a:cubicBezTo>
                  <a:pt x="1353" y="3630"/>
                  <a:pt x="1353" y="3630"/>
                  <a:pt x="1353" y="3630"/>
                </a:cubicBezTo>
                <a:lnTo>
                  <a:pt x="1353" y="3621"/>
                </a:lnTo>
                <a:close/>
                <a:moveTo>
                  <a:pt x="1353" y="3662"/>
                </a:moveTo>
                <a:cubicBezTo>
                  <a:pt x="1353" y="3653"/>
                  <a:pt x="1353" y="3653"/>
                  <a:pt x="1353" y="3653"/>
                </a:cubicBezTo>
                <a:cubicBezTo>
                  <a:pt x="1597" y="3652"/>
                  <a:pt x="1597" y="3652"/>
                  <a:pt x="1597" y="3652"/>
                </a:cubicBezTo>
                <a:cubicBezTo>
                  <a:pt x="1597" y="3661"/>
                  <a:pt x="1597" y="3661"/>
                  <a:pt x="1597" y="3661"/>
                </a:cubicBezTo>
                <a:lnTo>
                  <a:pt x="1353" y="3662"/>
                </a:lnTo>
                <a:close/>
                <a:moveTo>
                  <a:pt x="1720" y="2957"/>
                </a:moveTo>
                <a:cubicBezTo>
                  <a:pt x="1720" y="2958"/>
                  <a:pt x="1720" y="2958"/>
                  <a:pt x="1720" y="2958"/>
                </a:cubicBezTo>
                <a:cubicBezTo>
                  <a:pt x="1720" y="2958"/>
                  <a:pt x="1720" y="2958"/>
                  <a:pt x="1719" y="2957"/>
                </a:cubicBezTo>
                <a:cubicBezTo>
                  <a:pt x="1717" y="2955"/>
                  <a:pt x="1714" y="2953"/>
                  <a:pt x="1712" y="2951"/>
                </a:cubicBezTo>
                <a:cubicBezTo>
                  <a:pt x="1712" y="2951"/>
                  <a:pt x="1712" y="2951"/>
                  <a:pt x="1712" y="2951"/>
                </a:cubicBezTo>
                <a:cubicBezTo>
                  <a:pt x="1711" y="2949"/>
                  <a:pt x="1709" y="2946"/>
                  <a:pt x="1708" y="2942"/>
                </a:cubicBezTo>
                <a:cubicBezTo>
                  <a:pt x="1712" y="2948"/>
                  <a:pt x="1716" y="2953"/>
                  <a:pt x="1720" y="2957"/>
                </a:cubicBezTo>
                <a:close/>
                <a:moveTo>
                  <a:pt x="1704" y="2950"/>
                </a:moveTo>
                <a:cubicBezTo>
                  <a:pt x="1704" y="2950"/>
                  <a:pt x="1704" y="2950"/>
                  <a:pt x="1704" y="2950"/>
                </a:cubicBezTo>
                <a:cubicBezTo>
                  <a:pt x="1700" y="2950"/>
                  <a:pt x="1697" y="2951"/>
                  <a:pt x="1693" y="2951"/>
                </a:cubicBezTo>
                <a:cubicBezTo>
                  <a:pt x="1691" y="2952"/>
                  <a:pt x="1690" y="2952"/>
                  <a:pt x="1688" y="2952"/>
                </a:cubicBezTo>
                <a:cubicBezTo>
                  <a:pt x="1688" y="2952"/>
                  <a:pt x="1688" y="2952"/>
                  <a:pt x="1688" y="2952"/>
                </a:cubicBezTo>
                <a:cubicBezTo>
                  <a:pt x="1688" y="2952"/>
                  <a:pt x="1688" y="2951"/>
                  <a:pt x="1688" y="2951"/>
                </a:cubicBezTo>
                <a:cubicBezTo>
                  <a:pt x="1690" y="2948"/>
                  <a:pt x="1690" y="2942"/>
                  <a:pt x="1692" y="2939"/>
                </a:cubicBezTo>
                <a:cubicBezTo>
                  <a:pt x="1693" y="2938"/>
                  <a:pt x="1694" y="2937"/>
                  <a:pt x="1695" y="2937"/>
                </a:cubicBezTo>
                <a:cubicBezTo>
                  <a:pt x="1697" y="2936"/>
                  <a:pt x="1702" y="2946"/>
                  <a:pt x="1704" y="2950"/>
                </a:cubicBezTo>
                <a:close/>
                <a:moveTo>
                  <a:pt x="1830" y="3056"/>
                </a:moveTo>
                <a:cubicBezTo>
                  <a:pt x="1814" y="3004"/>
                  <a:pt x="1814" y="3004"/>
                  <a:pt x="1814" y="3004"/>
                </a:cubicBezTo>
                <a:cubicBezTo>
                  <a:pt x="1837" y="2997"/>
                  <a:pt x="1837" y="2997"/>
                  <a:pt x="1837" y="2997"/>
                </a:cubicBezTo>
                <a:cubicBezTo>
                  <a:pt x="1853" y="3048"/>
                  <a:pt x="1853" y="3048"/>
                  <a:pt x="1853" y="3048"/>
                </a:cubicBezTo>
                <a:lnTo>
                  <a:pt x="1830" y="3056"/>
                </a:lnTo>
                <a:close/>
                <a:moveTo>
                  <a:pt x="1834" y="3069"/>
                </a:moveTo>
                <a:cubicBezTo>
                  <a:pt x="1857" y="3061"/>
                  <a:pt x="1857" y="3061"/>
                  <a:pt x="1857" y="3061"/>
                </a:cubicBezTo>
                <a:cubicBezTo>
                  <a:pt x="1873" y="3113"/>
                  <a:pt x="1873" y="3113"/>
                  <a:pt x="1873" y="3113"/>
                </a:cubicBezTo>
                <a:cubicBezTo>
                  <a:pt x="1850" y="3120"/>
                  <a:pt x="1850" y="3120"/>
                  <a:pt x="1850" y="3120"/>
                </a:cubicBezTo>
                <a:lnTo>
                  <a:pt x="1834" y="3069"/>
                </a:lnTo>
                <a:close/>
                <a:moveTo>
                  <a:pt x="1870" y="3185"/>
                </a:moveTo>
                <a:cubicBezTo>
                  <a:pt x="1854" y="3133"/>
                  <a:pt x="1854" y="3133"/>
                  <a:pt x="1854" y="3133"/>
                </a:cubicBezTo>
                <a:cubicBezTo>
                  <a:pt x="1877" y="3126"/>
                  <a:pt x="1877" y="3126"/>
                  <a:pt x="1877" y="3126"/>
                </a:cubicBezTo>
                <a:cubicBezTo>
                  <a:pt x="1893" y="3178"/>
                  <a:pt x="1893" y="3178"/>
                  <a:pt x="1893" y="3178"/>
                </a:cubicBezTo>
                <a:lnTo>
                  <a:pt x="1870" y="3185"/>
                </a:lnTo>
                <a:close/>
                <a:moveTo>
                  <a:pt x="1906" y="3174"/>
                </a:moveTo>
                <a:cubicBezTo>
                  <a:pt x="1890" y="3122"/>
                  <a:pt x="1890" y="3122"/>
                  <a:pt x="1890" y="3122"/>
                </a:cubicBezTo>
                <a:cubicBezTo>
                  <a:pt x="1914" y="3115"/>
                  <a:pt x="1914" y="3115"/>
                  <a:pt x="1914" y="3115"/>
                </a:cubicBezTo>
                <a:cubicBezTo>
                  <a:pt x="1930" y="3167"/>
                  <a:pt x="1930" y="3167"/>
                  <a:pt x="1930" y="3167"/>
                </a:cubicBezTo>
                <a:lnTo>
                  <a:pt x="1906" y="3174"/>
                </a:lnTo>
                <a:close/>
                <a:moveTo>
                  <a:pt x="1966" y="3155"/>
                </a:moveTo>
                <a:cubicBezTo>
                  <a:pt x="1943" y="3163"/>
                  <a:pt x="1943" y="3163"/>
                  <a:pt x="1943" y="3163"/>
                </a:cubicBezTo>
                <a:cubicBezTo>
                  <a:pt x="1927" y="3111"/>
                  <a:pt x="1927" y="3111"/>
                  <a:pt x="1927" y="3111"/>
                </a:cubicBezTo>
                <a:cubicBezTo>
                  <a:pt x="1950" y="3104"/>
                  <a:pt x="1950" y="3104"/>
                  <a:pt x="1950" y="3104"/>
                </a:cubicBezTo>
                <a:lnTo>
                  <a:pt x="1966" y="3155"/>
                </a:lnTo>
                <a:close/>
                <a:moveTo>
                  <a:pt x="1946" y="3091"/>
                </a:moveTo>
                <a:cubicBezTo>
                  <a:pt x="1923" y="3098"/>
                  <a:pt x="1923" y="3098"/>
                  <a:pt x="1923" y="3098"/>
                </a:cubicBezTo>
                <a:cubicBezTo>
                  <a:pt x="1907" y="3046"/>
                  <a:pt x="1907" y="3046"/>
                  <a:pt x="1907" y="3046"/>
                </a:cubicBezTo>
                <a:cubicBezTo>
                  <a:pt x="1930" y="3039"/>
                  <a:pt x="1930" y="3039"/>
                  <a:pt x="1930" y="3039"/>
                </a:cubicBezTo>
                <a:lnTo>
                  <a:pt x="1946" y="3091"/>
                </a:lnTo>
                <a:close/>
                <a:moveTo>
                  <a:pt x="2028" y="3030"/>
                </a:moveTo>
                <a:cubicBezTo>
                  <a:pt x="2050" y="3019"/>
                  <a:pt x="2050" y="3019"/>
                  <a:pt x="2050" y="3019"/>
                </a:cubicBezTo>
                <a:cubicBezTo>
                  <a:pt x="2075" y="3067"/>
                  <a:pt x="2075" y="3067"/>
                  <a:pt x="2075" y="3067"/>
                </a:cubicBezTo>
                <a:cubicBezTo>
                  <a:pt x="2053" y="3078"/>
                  <a:pt x="2053" y="3078"/>
                  <a:pt x="2053" y="3078"/>
                </a:cubicBezTo>
                <a:lnTo>
                  <a:pt x="2028" y="3030"/>
                </a:lnTo>
                <a:close/>
                <a:moveTo>
                  <a:pt x="2062" y="3096"/>
                </a:moveTo>
                <a:cubicBezTo>
                  <a:pt x="2084" y="3084"/>
                  <a:pt x="2084" y="3084"/>
                  <a:pt x="2084" y="3084"/>
                </a:cubicBezTo>
                <a:cubicBezTo>
                  <a:pt x="2109" y="3132"/>
                  <a:pt x="2109" y="3132"/>
                  <a:pt x="2109" y="3132"/>
                </a:cubicBezTo>
                <a:cubicBezTo>
                  <a:pt x="2087" y="3144"/>
                  <a:pt x="2087" y="3144"/>
                  <a:pt x="2087" y="3144"/>
                </a:cubicBezTo>
                <a:lnTo>
                  <a:pt x="2062" y="3096"/>
                </a:lnTo>
                <a:close/>
                <a:moveTo>
                  <a:pt x="2096" y="3161"/>
                </a:moveTo>
                <a:cubicBezTo>
                  <a:pt x="2118" y="3150"/>
                  <a:pt x="2118" y="3150"/>
                  <a:pt x="2118" y="3150"/>
                </a:cubicBezTo>
                <a:cubicBezTo>
                  <a:pt x="2142" y="3198"/>
                  <a:pt x="2142" y="3198"/>
                  <a:pt x="2142" y="3198"/>
                </a:cubicBezTo>
                <a:cubicBezTo>
                  <a:pt x="2121" y="3209"/>
                  <a:pt x="2121" y="3209"/>
                  <a:pt x="2121" y="3209"/>
                </a:cubicBezTo>
                <a:lnTo>
                  <a:pt x="2096" y="3161"/>
                </a:lnTo>
                <a:close/>
                <a:moveTo>
                  <a:pt x="2155" y="3274"/>
                </a:moveTo>
                <a:cubicBezTo>
                  <a:pt x="2130" y="3227"/>
                  <a:pt x="2130" y="3227"/>
                  <a:pt x="2130" y="3227"/>
                </a:cubicBezTo>
                <a:cubicBezTo>
                  <a:pt x="2152" y="3215"/>
                  <a:pt x="2152" y="3215"/>
                  <a:pt x="2152" y="3215"/>
                </a:cubicBezTo>
                <a:cubicBezTo>
                  <a:pt x="2176" y="3263"/>
                  <a:pt x="2176" y="3263"/>
                  <a:pt x="2176" y="3263"/>
                </a:cubicBezTo>
                <a:lnTo>
                  <a:pt x="2155" y="3274"/>
                </a:lnTo>
                <a:close/>
                <a:moveTo>
                  <a:pt x="2188" y="3257"/>
                </a:moveTo>
                <a:cubicBezTo>
                  <a:pt x="2164" y="3209"/>
                  <a:pt x="2164" y="3209"/>
                  <a:pt x="2164" y="3209"/>
                </a:cubicBezTo>
                <a:cubicBezTo>
                  <a:pt x="2185" y="3198"/>
                  <a:pt x="2185" y="3198"/>
                  <a:pt x="2185" y="3198"/>
                </a:cubicBezTo>
                <a:cubicBezTo>
                  <a:pt x="2210" y="3246"/>
                  <a:pt x="2210" y="3246"/>
                  <a:pt x="2210" y="3246"/>
                </a:cubicBezTo>
                <a:lnTo>
                  <a:pt x="2188" y="3257"/>
                </a:lnTo>
                <a:close/>
                <a:moveTo>
                  <a:pt x="2222" y="3239"/>
                </a:moveTo>
                <a:cubicBezTo>
                  <a:pt x="2197" y="3192"/>
                  <a:pt x="2197" y="3192"/>
                  <a:pt x="2197" y="3192"/>
                </a:cubicBezTo>
                <a:cubicBezTo>
                  <a:pt x="2219" y="3180"/>
                  <a:pt x="2219" y="3180"/>
                  <a:pt x="2219" y="3180"/>
                </a:cubicBezTo>
                <a:cubicBezTo>
                  <a:pt x="2244" y="3228"/>
                  <a:pt x="2244" y="3228"/>
                  <a:pt x="2244" y="3228"/>
                </a:cubicBezTo>
                <a:lnTo>
                  <a:pt x="2222" y="3239"/>
                </a:lnTo>
                <a:close/>
                <a:moveTo>
                  <a:pt x="2278" y="3211"/>
                </a:moveTo>
                <a:cubicBezTo>
                  <a:pt x="2256" y="3222"/>
                  <a:pt x="2256" y="3222"/>
                  <a:pt x="2256" y="3222"/>
                </a:cubicBezTo>
                <a:cubicBezTo>
                  <a:pt x="2231" y="3174"/>
                  <a:pt x="2231" y="3174"/>
                  <a:pt x="2231" y="3174"/>
                </a:cubicBezTo>
                <a:cubicBezTo>
                  <a:pt x="2253" y="3163"/>
                  <a:pt x="2253" y="3163"/>
                  <a:pt x="2253" y="3163"/>
                </a:cubicBezTo>
                <a:lnTo>
                  <a:pt x="2278" y="3211"/>
                </a:lnTo>
                <a:close/>
                <a:moveTo>
                  <a:pt x="2244" y="3145"/>
                </a:moveTo>
                <a:cubicBezTo>
                  <a:pt x="2222" y="3157"/>
                  <a:pt x="2222" y="3157"/>
                  <a:pt x="2222" y="3157"/>
                </a:cubicBezTo>
                <a:cubicBezTo>
                  <a:pt x="2197" y="3109"/>
                  <a:pt x="2197" y="3109"/>
                  <a:pt x="2197" y="3109"/>
                </a:cubicBezTo>
                <a:cubicBezTo>
                  <a:pt x="2219" y="3097"/>
                  <a:pt x="2219" y="3097"/>
                  <a:pt x="2219" y="3097"/>
                </a:cubicBezTo>
                <a:lnTo>
                  <a:pt x="2244" y="3145"/>
                </a:lnTo>
                <a:close/>
                <a:moveTo>
                  <a:pt x="2210" y="3080"/>
                </a:moveTo>
                <a:cubicBezTo>
                  <a:pt x="2188" y="3091"/>
                  <a:pt x="2188" y="3091"/>
                  <a:pt x="2188" y="3091"/>
                </a:cubicBezTo>
                <a:cubicBezTo>
                  <a:pt x="2164" y="3043"/>
                  <a:pt x="2164" y="3043"/>
                  <a:pt x="2164" y="3043"/>
                </a:cubicBezTo>
                <a:cubicBezTo>
                  <a:pt x="2185" y="3032"/>
                  <a:pt x="2185" y="3032"/>
                  <a:pt x="2185" y="3032"/>
                </a:cubicBezTo>
                <a:lnTo>
                  <a:pt x="2210" y="3080"/>
                </a:lnTo>
                <a:close/>
                <a:moveTo>
                  <a:pt x="2151" y="2966"/>
                </a:moveTo>
                <a:cubicBezTo>
                  <a:pt x="2176" y="3014"/>
                  <a:pt x="2176" y="3014"/>
                  <a:pt x="2176" y="3014"/>
                </a:cubicBezTo>
                <a:cubicBezTo>
                  <a:pt x="2154" y="3026"/>
                  <a:pt x="2154" y="3026"/>
                  <a:pt x="2154" y="3026"/>
                </a:cubicBezTo>
                <a:cubicBezTo>
                  <a:pt x="2130" y="2978"/>
                  <a:pt x="2130" y="2978"/>
                  <a:pt x="2130" y="2978"/>
                </a:cubicBezTo>
                <a:lnTo>
                  <a:pt x="2151" y="2966"/>
                </a:lnTo>
                <a:close/>
                <a:moveTo>
                  <a:pt x="2142" y="2771"/>
                </a:moveTo>
                <a:cubicBezTo>
                  <a:pt x="2138" y="2774"/>
                  <a:pt x="2133" y="2776"/>
                  <a:pt x="2129" y="2779"/>
                </a:cubicBezTo>
                <a:cubicBezTo>
                  <a:pt x="2129" y="2779"/>
                  <a:pt x="2129" y="2779"/>
                  <a:pt x="2129" y="2779"/>
                </a:cubicBezTo>
                <a:cubicBezTo>
                  <a:pt x="2124" y="2771"/>
                  <a:pt x="2120" y="2761"/>
                  <a:pt x="2119" y="2751"/>
                </a:cubicBezTo>
                <a:cubicBezTo>
                  <a:pt x="2118" y="2744"/>
                  <a:pt x="2118" y="2737"/>
                  <a:pt x="2118" y="2730"/>
                </a:cubicBezTo>
                <a:cubicBezTo>
                  <a:pt x="2125" y="2738"/>
                  <a:pt x="2134" y="2750"/>
                  <a:pt x="2140" y="2762"/>
                </a:cubicBezTo>
                <a:cubicBezTo>
                  <a:pt x="2140" y="2764"/>
                  <a:pt x="2141" y="2766"/>
                  <a:pt x="2142" y="2768"/>
                </a:cubicBezTo>
                <a:cubicBezTo>
                  <a:pt x="2143" y="2769"/>
                  <a:pt x="2143" y="2770"/>
                  <a:pt x="2142" y="2771"/>
                </a:cubicBezTo>
                <a:close/>
                <a:moveTo>
                  <a:pt x="2149" y="2747"/>
                </a:moveTo>
                <a:cubicBezTo>
                  <a:pt x="2148" y="2749"/>
                  <a:pt x="2146" y="2751"/>
                  <a:pt x="2145" y="2753"/>
                </a:cubicBezTo>
                <a:cubicBezTo>
                  <a:pt x="2145" y="2753"/>
                  <a:pt x="2145" y="2754"/>
                  <a:pt x="2145" y="2754"/>
                </a:cubicBezTo>
                <a:cubicBezTo>
                  <a:pt x="2144" y="2753"/>
                  <a:pt x="2144" y="2753"/>
                  <a:pt x="2144" y="2752"/>
                </a:cubicBezTo>
                <a:cubicBezTo>
                  <a:pt x="2142" y="2748"/>
                  <a:pt x="2136" y="2740"/>
                  <a:pt x="2134" y="2734"/>
                </a:cubicBezTo>
                <a:cubicBezTo>
                  <a:pt x="2133" y="2732"/>
                  <a:pt x="2133" y="2730"/>
                  <a:pt x="2134" y="2729"/>
                </a:cubicBezTo>
                <a:cubicBezTo>
                  <a:pt x="2136" y="2726"/>
                  <a:pt x="2154" y="2731"/>
                  <a:pt x="2160" y="2732"/>
                </a:cubicBezTo>
                <a:cubicBezTo>
                  <a:pt x="2160" y="2732"/>
                  <a:pt x="2160" y="2732"/>
                  <a:pt x="2160" y="2732"/>
                </a:cubicBezTo>
                <a:cubicBezTo>
                  <a:pt x="2157" y="2737"/>
                  <a:pt x="2153" y="2742"/>
                  <a:pt x="2149" y="2747"/>
                </a:cubicBezTo>
                <a:close/>
                <a:moveTo>
                  <a:pt x="2187" y="2722"/>
                </a:moveTo>
                <a:cubicBezTo>
                  <a:pt x="2181" y="2723"/>
                  <a:pt x="2176" y="2724"/>
                  <a:pt x="2171" y="2724"/>
                </a:cubicBezTo>
                <a:cubicBezTo>
                  <a:pt x="2170" y="2724"/>
                  <a:pt x="2170" y="2724"/>
                  <a:pt x="2170" y="2724"/>
                </a:cubicBezTo>
                <a:cubicBezTo>
                  <a:pt x="2167" y="2723"/>
                  <a:pt x="2161" y="2721"/>
                  <a:pt x="2156" y="2719"/>
                </a:cubicBezTo>
                <a:cubicBezTo>
                  <a:pt x="2166" y="2720"/>
                  <a:pt x="2177" y="2721"/>
                  <a:pt x="2187" y="2722"/>
                </a:cubicBezTo>
                <a:cubicBezTo>
                  <a:pt x="2188" y="2722"/>
                  <a:pt x="2188" y="2722"/>
                  <a:pt x="2188" y="2722"/>
                </a:cubicBezTo>
                <a:cubicBezTo>
                  <a:pt x="2188" y="2722"/>
                  <a:pt x="2187" y="2722"/>
                  <a:pt x="2187" y="2722"/>
                </a:cubicBezTo>
                <a:close/>
                <a:moveTo>
                  <a:pt x="2238" y="2646"/>
                </a:moveTo>
                <a:cubicBezTo>
                  <a:pt x="2238" y="2646"/>
                  <a:pt x="2239" y="2646"/>
                  <a:pt x="2239" y="2646"/>
                </a:cubicBezTo>
                <a:cubicBezTo>
                  <a:pt x="2239" y="2646"/>
                  <a:pt x="2238" y="2646"/>
                  <a:pt x="2238" y="2646"/>
                </a:cubicBezTo>
                <a:cubicBezTo>
                  <a:pt x="2235" y="2646"/>
                  <a:pt x="2232" y="2647"/>
                  <a:pt x="2230" y="2647"/>
                </a:cubicBezTo>
                <a:cubicBezTo>
                  <a:pt x="2229" y="2647"/>
                  <a:pt x="2229" y="2647"/>
                  <a:pt x="2229" y="2647"/>
                </a:cubicBezTo>
                <a:cubicBezTo>
                  <a:pt x="2227" y="2647"/>
                  <a:pt x="2225" y="2646"/>
                  <a:pt x="2222" y="2645"/>
                </a:cubicBezTo>
                <a:cubicBezTo>
                  <a:pt x="2227" y="2645"/>
                  <a:pt x="2233" y="2645"/>
                  <a:pt x="2238" y="2646"/>
                </a:cubicBezTo>
                <a:close/>
                <a:moveTo>
                  <a:pt x="2210" y="2651"/>
                </a:moveTo>
                <a:cubicBezTo>
                  <a:pt x="2211" y="2649"/>
                  <a:pt x="2221" y="2651"/>
                  <a:pt x="2224" y="2652"/>
                </a:cubicBezTo>
                <a:cubicBezTo>
                  <a:pt x="2224" y="2652"/>
                  <a:pt x="2224" y="2652"/>
                  <a:pt x="2224" y="2652"/>
                </a:cubicBezTo>
                <a:cubicBezTo>
                  <a:pt x="2223" y="2654"/>
                  <a:pt x="2221" y="2657"/>
                  <a:pt x="2219" y="2660"/>
                </a:cubicBezTo>
                <a:cubicBezTo>
                  <a:pt x="2218" y="2661"/>
                  <a:pt x="2218" y="2662"/>
                  <a:pt x="2217" y="2663"/>
                </a:cubicBezTo>
                <a:cubicBezTo>
                  <a:pt x="2217" y="2663"/>
                  <a:pt x="2217" y="2663"/>
                  <a:pt x="2217" y="2664"/>
                </a:cubicBezTo>
                <a:cubicBezTo>
                  <a:pt x="2217" y="2663"/>
                  <a:pt x="2216" y="2663"/>
                  <a:pt x="2216" y="2663"/>
                </a:cubicBezTo>
                <a:cubicBezTo>
                  <a:pt x="2215" y="2661"/>
                  <a:pt x="2212" y="2657"/>
                  <a:pt x="2210" y="2654"/>
                </a:cubicBezTo>
                <a:cubicBezTo>
                  <a:pt x="2210" y="2653"/>
                  <a:pt x="2210" y="2652"/>
                  <a:pt x="2210" y="2651"/>
                </a:cubicBezTo>
                <a:close/>
                <a:moveTo>
                  <a:pt x="2214" y="2668"/>
                </a:moveTo>
                <a:cubicBezTo>
                  <a:pt x="2215" y="2669"/>
                  <a:pt x="2215" y="2670"/>
                  <a:pt x="2216" y="2671"/>
                </a:cubicBezTo>
                <a:cubicBezTo>
                  <a:pt x="2216" y="2672"/>
                  <a:pt x="2216" y="2672"/>
                  <a:pt x="2216" y="2673"/>
                </a:cubicBezTo>
                <a:cubicBezTo>
                  <a:pt x="2214" y="2674"/>
                  <a:pt x="2211" y="2676"/>
                  <a:pt x="2210" y="2677"/>
                </a:cubicBezTo>
                <a:cubicBezTo>
                  <a:pt x="2210" y="2677"/>
                  <a:pt x="2210" y="2677"/>
                  <a:pt x="2210" y="2677"/>
                </a:cubicBezTo>
                <a:cubicBezTo>
                  <a:pt x="2206" y="2673"/>
                  <a:pt x="2204" y="2668"/>
                  <a:pt x="2203" y="2663"/>
                </a:cubicBezTo>
                <a:cubicBezTo>
                  <a:pt x="2203" y="2659"/>
                  <a:pt x="2202" y="2655"/>
                  <a:pt x="2202" y="2652"/>
                </a:cubicBezTo>
                <a:cubicBezTo>
                  <a:pt x="2206" y="2656"/>
                  <a:pt x="2211" y="2662"/>
                  <a:pt x="2214" y="2668"/>
                </a:cubicBezTo>
                <a:close/>
                <a:moveTo>
                  <a:pt x="2199" y="2668"/>
                </a:moveTo>
                <a:cubicBezTo>
                  <a:pt x="2201" y="2673"/>
                  <a:pt x="2203" y="2677"/>
                  <a:pt x="2206" y="2681"/>
                </a:cubicBezTo>
                <a:cubicBezTo>
                  <a:pt x="2206" y="2681"/>
                  <a:pt x="2206" y="2681"/>
                  <a:pt x="2206" y="2681"/>
                </a:cubicBezTo>
                <a:cubicBezTo>
                  <a:pt x="2205" y="2684"/>
                  <a:pt x="2204" y="2687"/>
                  <a:pt x="2203" y="2690"/>
                </a:cubicBezTo>
                <a:cubicBezTo>
                  <a:pt x="2203" y="2695"/>
                  <a:pt x="2205" y="2700"/>
                  <a:pt x="2209" y="2703"/>
                </a:cubicBezTo>
                <a:cubicBezTo>
                  <a:pt x="2209" y="2705"/>
                  <a:pt x="2209" y="2705"/>
                  <a:pt x="2209" y="2707"/>
                </a:cubicBezTo>
                <a:cubicBezTo>
                  <a:pt x="2206" y="2709"/>
                  <a:pt x="2204" y="2711"/>
                  <a:pt x="2202" y="2713"/>
                </a:cubicBezTo>
                <a:cubicBezTo>
                  <a:pt x="2201" y="2713"/>
                  <a:pt x="2201" y="2713"/>
                  <a:pt x="2200" y="2713"/>
                </a:cubicBezTo>
                <a:cubicBezTo>
                  <a:pt x="2173" y="2712"/>
                  <a:pt x="2145" y="2708"/>
                  <a:pt x="2118" y="2703"/>
                </a:cubicBezTo>
                <a:cubicBezTo>
                  <a:pt x="2118" y="2703"/>
                  <a:pt x="2117" y="2702"/>
                  <a:pt x="2117" y="2701"/>
                </a:cubicBezTo>
                <a:cubicBezTo>
                  <a:pt x="2141" y="2682"/>
                  <a:pt x="2164" y="2662"/>
                  <a:pt x="2186" y="2641"/>
                </a:cubicBezTo>
                <a:cubicBezTo>
                  <a:pt x="2186" y="2642"/>
                  <a:pt x="2187" y="2642"/>
                  <a:pt x="2187" y="2642"/>
                </a:cubicBezTo>
                <a:cubicBezTo>
                  <a:pt x="2189" y="2643"/>
                  <a:pt x="2192" y="2643"/>
                  <a:pt x="2194" y="2644"/>
                </a:cubicBezTo>
                <a:cubicBezTo>
                  <a:pt x="2194" y="2644"/>
                  <a:pt x="2194" y="2645"/>
                  <a:pt x="2195" y="2645"/>
                </a:cubicBezTo>
                <a:cubicBezTo>
                  <a:pt x="2198" y="2652"/>
                  <a:pt x="2197" y="2661"/>
                  <a:pt x="2199" y="2668"/>
                </a:cubicBezTo>
                <a:close/>
                <a:moveTo>
                  <a:pt x="2302" y="2540"/>
                </a:moveTo>
                <a:cubicBezTo>
                  <a:pt x="2306" y="2543"/>
                  <a:pt x="2307" y="2549"/>
                  <a:pt x="2304" y="2554"/>
                </a:cubicBezTo>
                <a:cubicBezTo>
                  <a:pt x="2301" y="2558"/>
                  <a:pt x="2295" y="2559"/>
                  <a:pt x="2290" y="2556"/>
                </a:cubicBezTo>
                <a:cubicBezTo>
                  <a:pt x="2286" y="2553"/>
                  <a:pt x="2285" y="2546"/>
                  <a:pt x="2288" y="2542"/>
                </a:cubicBezTo>
                <a:cubicBezTo>
                  <a:pt x="2291" y="2538"/>
                  <a:pt x="2297" y="2537"/>
                  <a:pt x="2302" y="2540"/>
                </a:cubicBezTo>
                <a:close/>
                <a:moveTo>
                  <a:pt x="2441" y="2394"/>
                </a:moveTo>
                <a:cubicBezTo>
                  <a:pt x="2439" y="2396"/>
                  <a:pt x="2436" y="2398"/>
                  <a:pt x="2434" y="2400"/>
                </a:cubicBezTo>
                <a:cubicBezTo>
                  <a:pt x="2434" y="2400"/>
                  <a:pt x="2434" y="2400"/>
                  <a:pt x="2434" y="2400"/>
                </a:cubicBezTo>
                <a:cubicBezTo>
                  <a:pt x="2430" y="2395"/>
                  <a:pt x="2427" y="2390"/>
                  <a:pt x="2426" y="2384"/>
                </a:cubicBezTo>
                <a:cubicBezTo>
                  <a:pt x="2425" y="2380"/>
                  <a:pt x="2424" y="2375"/>
                  <a:pt x="2424" y="2371"/>
                </a:cubicBezTo>
                <a:cubicBezTo>
                  <a:pt x="2429" y="2376"/>
                  <a:pt x="2435" y="2382"/>
                  <a:pt x="2439" y="2389"/>
                </a:cubicBezTo>
                <a:cubicBezTo>
                  <a:pt x="2440" y="2390"/>
                  <a:pt x="2440" y="2391"/>
                  <a:pt x="2441" y="2392"/>
                </a:cubicBezTo>
                <a:cubicBezTo>
                  <a:pt x="2441" y="2393"/>
                  <a:pt x="2442" y="2394"/>
                  <a:pt x="2441" y="2394"/>
                </a:cubicBezTo>
                <a:close/>
                <a:moveTo>
                  <a:pt x="2444" y="2379"/>
                </a:moveTo>
                <a:cubicBezTo>
                  <a:pt x="2443" y="2381"/>
                  <a:pt x="2442" y="2382"/>
                  <a:pt x="2442" y="2383"/>
                </a:cubicBezTo>
                <a:cubicBezTo>
                  <a:pt x="2442" y="2383"/>
                  <a:pt x="2442" y="2383"/>
                  <a:pt x="2442" y="2384"/>
                </a:cubicBezTo>
                <a:cubicBezTo>
                  <a:pt x="2441" y="2383"/>
                  <a:pt x="2441" y="2383"/>
                  <a:pt x="2441" y="2383"/>
                </a:cubicBezTo>
                <a:cubicBezTo>
                  <a:pt x="2440" y="2380"/>
                  <a:pt x="2435" y="2376"/>
                  <a:pt x="2434" y="2373"/>
                </a:cubicBezTo>
                <a:cubicBezTo>
                  <a:pt x="2433" y="2371"/>
                  <a:pt x="2433" y="2370"/>
                  <a:pt x="2433" y="2369"/>
                </a:cubicBezTo>
                <a:cubicBezTo>
                  <a:pt x="2434" y="2367"/>
                  <a:pt x="2446" y="2369"/>
                  <a:pt x="2449" y="2369"/>
                </a:cubicBezTo>
                <a:cubicBezTo>
                  <a:pt x="2449" y="2369"/>
                  <a:pt x="2450" y="2369"/>
                  <a:pt x="2450" y="2369"/>
                </a:cubicBezTo>
                <a:cubicBezTo>
                  <a:pt x="2448" y="2373"/>
                  <a:pt x="2446" y="2376"/>
                  <a:pt x="2444" y="2379"/>
                </a:cubicBezTo>
                <a:close/>
                <a:moveTo>
                  <a:pt x="2465" y="2362"/>
                </a:moveTo>
                <a:cubicBezTo>
                  <a:pt x="2462" y="2362"/>
                  <a:pt x="2458" y="2363"/>
                  <a:pt x="2455" y="2363"/>
                </a:cubicBezTo>
                <a:cubicBezTo>
                  <a:pt x="2455" y="2363"/>
                  <a:pt x="2455" y="2363"/>
                  <a:pt x="2455" y="2364"/>
                </a:cubicBezTo>
                <a:cubicBezTo>
                  <a:pt x="2453" y="2364"/>
                  <a:pt x="2449" y="2363"/>
                  <a:pt x="2446" y="2362"/>
                </a:cubicBezTo>
                <a:cubicBezTo>
                  <a:pt x="2452" y="2362"/>
                  <a:pt x="2459" y="2362"/>
                  <a:pt x="2465" y="2361"/>
                </a:cubicBezTo>
                <a:cubicBezTo>
                  <a:pt x="2465" y="2361"/>
                  <a:pt x="2466" y="2361"/>
                  <a:pt x="2466" y="2361"/>
                </a:cubicBezTo>
                <a:cubicBezTo>
                  <a:pt x="2465" y="2362"/>
                  <a:pt x="2465" y="2362"/>
                  <a:pt x="2465" y="2362"/>
                </a:cubicBezTo>
                <a:close/>
                <a:moveTo>
                  <a:pt x="2473" y="2355"/>
                </a:moveTo>
                <a:cubicBezTo>
                  <a:pt x="2473" y="2355"/>
                  <a:pt x="2473" y="2355"/>
                  <a:pt x="2472" y="2355"/>
                </a:cubicBezTo>
                <a:cubicBezTo>
                  <a:pt x="2456" y="2356"/>
                  <a:pt x="2439" y="2356"/>
                  <a:pt x="2422" y="2355"/>
                </a:cubicBezTo>
                <a:cubicBezTo>
                  <a:pt x="2420" y="2353"/>
                  <a:pt x="2419" y="2351"/>
                  <a:pt x="2417" y="2349"/>
                </a:cubicBezTo>
                <a:cubicBezTo>
                  <a:pt x="2415" y="2347"/>
                  <a:pt x="2414" y="2346"/>
                  <a:pt x="2413" y="2345"/>
                </a:cubicBezTo>
                <a:cubicBezTo>
                  <a:pt x="2416" y="2340"/>
                  <a:pt x="2419" y="2334"/>
                  <a:pt x="2421" y="2328"/>
                </a:cubicBezTo>
                <a:cubicBezTo>
                  <a:pt x="2478" y="2349"/>
                  <a:pt x="2478" y="2349"/>
                  <a:pt x="2478" y="2349"/>
                </a:cubicBezTo>
                <a:cubicBezTo>
                  <a:pt x="2477" y="2351"/>
                  <a:pt x="2475" y="2353"/>
                  <a:pt x="2473" y="2355"/>
                </a:cubicBezTo>
                <a:close/>
                <a:moveTo>
                  <a:pt x="2570" y="2349"/>
                </a:moveTo>
                <a:cubicBezTo>
                  <a:pt x="2530" y="2335"/>
                  <a:pt x="2530" y="2335"/>
                  <a:pt x="2530" y="2335"/>
                </a:cubicBezTo>
                <a:cubicBezTo>
                  <a:pt x="2536" y="2318"/>
                  <a:pt x="2536" y="2318"/>
                  <a:pt x="2536" y="2318"/>
                </a:cubicBezTo>
                <a:cubicBezTo>
                  <a:pt x="2576" y="2332"/>
                  <a:pt x="2576" y="2332"/>
                  <a:pt x="2576" y="2332"/>
                </a:cubicBezTo>
                <a:lnTo>
                  <a:pt x="2570" y="2349"/>
                </a:lnTo>
                <a:close/>
                <a:moveTo>
                  <a:pt x="2625" y="2370"/>
                </a:moveTo>
                <a:cubicBezTo>
                  <a:pt x="2585" y="2355"/>
                  <a:pt x="2585" y="2355"/>
                  <a:pt x="2585" y="2355"/>
                </a:cubicBezTo>
                <a:cubicBezTo>
                  <a:pt x="2591" y="2338"/>
                  <a:pt x="2591" y="2338"/>
                  <a:pt x="2591" y="2338"/>
                </a:cubicBezTo>
                <a:cubicBezTo>
                  <a:pt x="2631" y="2353"/>
                  <a:pt x="2631" y="2353"/>
                  <a:pt x="2631" y="2353"/>
                </a:cubicBezTo>
                <a:lnTo>
                  <a:pt x="2625" y="2370"/>
                </a:lnTo>
                <a:close/>
                <a:moveTo>
                  <a:pt x="2597" y="2323"/>
                </a:moveTo>
                <a:cubicBezTo>
                  <a:pt x="2603" y="2306"/>
                  <a:pt x="2603" y="2306"/>
                  <a:pt x="2603" y="2306"/>
                </a:cubicBezTo>
                <a:cubicBezTo>
                  <a:pt x="2643" y="2320"/>
                  <a:pt x="2643" y="2320"/>
                  <a:pt x="2643" y="2320"/>
                </a:cubicBezTo>
                <a:cubicBezTo>
                  <a:pt x="2637" y="2338"/>
                  <a:pt x="2637" y="2338"/>
                  <a:pt x="2637" y="2338"/>
                </a:cubicBezTo>
                <a:lnTo>
                  <a:pt x="2597" y="2323"/>
                </a:lnTo>
                <a:close/>
                <a:moveTo>
                  <a:pt x="2680" y="2390"/>
                </a:moveTo>
                <a:cubicBezTo>
                  <a:pt x="2640" y="2375"/>
                  <a:pt x="2640" y="2375"/>
                  <a:pt x="2640" y="2375"/>
                </a:cubicBezTo>
                <a:cubicBezTo>
                  <a:pt x="2646" y="2358"/>
                  <a:pt x="2646" y="2358"/>
                  <a:pt x="2646" y="2358"/>
                </a:cubicBezTo>
                <a:cubicBezTo>
                  <a:pt x="2686" y="2373"/>
                  <a:pt x="2686" y="2373"/>
                  <a:pt x="2686" y="2373"/>
                </a:cubicBezTo>
                <a:lnTo>
                  <a:pt x="2680" y="2390"/>
                </a:lnTo>
                <a:close/>
                <a:moveTo>
                  <a:pt x="2692" y="2358"/>
                </a:moveTo>
                <a:cubicBezTo>
                  <a:pt x="2652" y="2343"/>
                  <a:pt x="2652" y="2343"/>
                  <a:pt x="2652" y="2343"/>
                </a:cubicBezTo>
                <a:cubicBezTo>
                  <a:pt x="2658" y="2326"/>
                  <a:pt x="2658" y="2326"/>
                  <a:pt x="2658" y="2326"/>
                </a:cubicBezTo>
                <a:cubicBezTo>
                  <a:pt x="2698" y="2341"/>
                  <a:pt x="2698" y="2341"/>
                  <a:pt x="2698" y="2341"/>
                </a:cubicBezTo>
                <a:lnTo>
                  <a:pt x="2692" y="2358"/>
                </a:lnTo>
                <a:close/>
                <a:moveTo>
                  <a:pt x="2682" y="2262"/>
                </a:moveTo>
                <a:cubicBezTo>
                  <a:pt x="2722" y="2277"/>
                  <a:pt x="2722" y="2277"/>
                  <a:pt x="2722" y="2277"/>
                </a:cubicBezTo>
                <a:cubicBezTo>
                  <a:pt x="2715" y="2294"/>
                  <a:pt x="2715" y="2294"/>
                  <a:pt x="2715" y="2294"/>
                </a:cubicBezTo>
                <a:cubicBezTo>
                  <a:pt x="2675" y="2279"/>
                  <a:pt x="2675" y="2279"/>
                  <a:pt x="2675" y="2279"/>
                </a:cubicBezTo>
                <a:lnTo>
                  <a:pt x="2682" y="2262"/>
                </a:lnTo>
                <a:close/>
                <a:moveTo>
                  <a:pt x="2710" y="2309"/>
                </a:moveTo>
                <a:cubicBezTo>
                  <a:pt x="2704" y="2326"/>
                  <a:pt x="2704" y="2326"/>
                  <a:pt x="2704" y="2326"/>
                </a:cubicBezTo>
                <a:cubicBezTo>
                  <a:pt x="2663" y="2311"/>
                  <a:pt x="2663" y="2311"/>
                  <a:pt x="2663" y="2311"/>
                </a:cubicBezTo>
                <a:cubicBezTo>
                  <a:pt x="2670" y="2294"/>
                  <a:pt x="2670" y="2294"/>
                  <a:pt x="2670" y="2294"/>
                </a:cubicBezTo>
                <a:lnTo>
                  <a:pt x="2710" y="2309"/>
                </a:lnTo>
                <a:close/>
                <a:moveTo>
                  <a:pt x="2626" y="2242"/>
                </a:moveTo>
                <a:cubicBezTo>
                  <a:pt x="2666" y="2257"/>
                  <a:pt x="2666" y="2257"/>
                  <a:pt x="2666" y="2257"/>
                </a:cubicBezTo>
                <a:cubicBezTo>
                  <a:pt x="2660" y="2274"/>
                  <a:pt x="2660" y="2274"/>
                  <a:pt x="2660" y="2274"/>
                </a:cubicBezTo>
                <a:cubicBezTo>
                  <a:pt x="2620" y="2259"/>
                  <a:pt x="2620" y="2259"/>
                  <a:pt x="2620" y="2259"/>
                </a:cubicBezTo>
                <a:lnTo>
                  <a:pt x="2626" y="2242"/>
                </a:lnTo>
                <a:close/>
                <a:moveTo>
                  <a:pt x="2655" y="2289"/>
                </a:moveTo>
                <a:cubicBezTo>
                  <a:pt x="2648" y="2306"/>
                  <a:pt x="2648" y="2306"/>
                  <a:pt x="2648" y="2306"/>
                </a:cubicBezTo>
                <a:cubicBezTo>
                  <a:pt x="2608" y="2291"/>
                  <a:pt x="2608" y="2291"/>
                  <a:pt x="2608" y="2291"/>
                </a:cubicBezTo>
                <a:cubicBezTo>
                  <a:pt x="2614" y="2274"/>
                  <a:pt x="2614" y="2274"/>
                  <a:pt x="2614" y="2274"/>
                </a:cubicBezTo>
                <a:lnTo>
                  <a:pt x="2655" y="2289"/>
                </a:lnTo>
                <a:close/>
                <a:moveTo>
                  <a:pt x="2571" y="2222"/>
                </a:moveTo>
                <a:cubicBezTo>
                  <a:pt x="2611" y="2236"/>
                  <a:pt x="2611" y="2236"/>
                  <a:pt x="2611" y="2236"/>
                </a:cubicBezTo>
                <a:cubicBezTo>
                  <a:pt x="2605" y="2253"/>
                  <a:pt x="2605" y="2253"/>
                  <a:pt x="2605" y="2253"/>
                </a:cubicBezTo>
                <a:cubicBezTo>
                  <a:pt x="2565" y="2239"/>
                  <a:pt x="2565" y="2239"/>
                  <a:pt x="2565" y="2239"/>
                </a:cubicBezTo>
                <a:lnTo>
                  <a:pt x="2571" y="2222"/>
                </a:lnTo>
                <a:close/>
                <a:moveTo>
                  <a:pt x="2559" y="2254"/>
                </a:moveTo>
                <a:cubicBezTo>
                  <a:pt x="2599" y="2269"/>
                  <a:pt x="2599" y="2269"/>
                  <a:pt x="2599" y="2269"/>
                </a:cubicBezTo>
                <a:cubicBezTo>
                  <a:pt x="2593" y="2286"/>
                  <a:pt x="2593" y="2286"/>
                  <a:pt x="2593" y="2286"/>
                </a:cubicBezTo>
                <a:cubicBezTo>
                  <a:pt x="2553" y="2271"/>
                  <a:pt x="2553" y="2271"/>
                  <a:pt x="2553" y="2271"/>
                </a:cubicBezTo>
                <a:lnTo>
                  <a:pt x="2559" y="2254"/>
                </a:lnTo>
                <a:close/>
                <a:moveTo>
                  <a:pt x="2548" y="2285"/>
                </a:moveTo>
                <a:cubicBezTo>
                  <a:pt x="2588" y="2300"/>
                  <a:pt x="2588" y="2300"/>
                  <a:pt x="2588" y="2300"/>
                </a:cubicBezTo>
                <a:cubicBezTo>
                  <a:pt x="2581" y="2317"/>
                  <a:pt x="2581" y="2317"/>
                  <a:pt x="2581" y="2317"/>
                </a:cubicBezTo>
                <a:cubicBezTo>
                  <a:pt x="2541" y="2303"/>
                  <a:pt x="2541" y="2303"/>
                  <a:pt x="2541" y="2303"/>
                </a:cubicBezTo>
                <a:lnTo>
                  <a:pt x="2548" y="2285"/>
                </a:lnTo>
                <a:close/>
                <a:moveTo>
                  <a:pt x="2574" y="2130"/>
                </a:moveTo>
                <a:cubicBezTo>
                  <a:pt x="2570" y="2147"/>
                  <a:pt x="2559" y="2159"/>
                  <a:pt x="2548" y="2157"/>
                </a:cubicBezTo>
                <a:cubicBezTo>
                  <a:pt x="2538" y="2155"/>
                  <a:pt x="2532" y="2139"/>
                  <a:pt x="2536" y="2122"/>
                </a:cubicBezTo>
                <a:cubicBezTo>
                  <a:pt x="2539" y="2105"/>
                  <a:pt x="2551" y="2092"/>
                  <a:pt x="2561" y="2094"/>
                </a:cubicBezTo>
                <a:cubicBezTo>
                  <a:pt x="2572" y="2096"/>
                  <a:pt x="2577" y="2112"/>
                  <a:pt x="2574" y="2130"/>
                </a:cubicBezTo>
                <a:close/>
                <a:moveTo>
                  <a:pt x="2566" y="2071"/>
                </a:moveTo>
                <a:cubicBezTo>
                  <a:pt x="2555" y="2069"/>
                  <a:pt x="2550" y="2053"/>
                  <a:pt x="2553" y="2036"/>
                </a:cubicBezTo>
                <a:cubicBezTo>
                  <a:pt x="2557" y="2018"/>
                  <a:pt x="2568" y="2006"/>
                  <a:pt x="2579" y="2008"/>
                </a:cubicBezTo>
                <a:cubicBezTo>
                  <a:pt x="2589" y="2010"/>
                  <a:pt x="2595" y="2026"/>
                  <a:pt x="2591" y="2044"/>
                </a:cubicBezTo>
                <a:cubicBezTo>
                  <a:pt x="2588" y="2061"/>
                  <a:pt x="2576" y="2073"/>
                  <a:pt x="2566" y="2071"/>
                </a:cubicBezTo>
                <a:close/>
                <a:moveTo>
                  <a:pt x="2627" y="2140"/>
                </a:moveTo>
                <a:cubicBezTo>
                  <a:pt x="2624" y="2158"/>
                  <a:pt x="2612" y="2170"/>
                  <a:pt x="2602" y="2168"/>
                </a:cubicBezTo>
                <a:cubicBezTo>
                  <a:pt x="2591" y="2166"/>
                  <a:pt x="2585" y="2150"/>
                  <a:pt x="2589" y="2133"/>
                </a:cubicBezTo>
                <a:cubicBezTo>
                  <a:pt x="2593" y="2115"/>
                  <a:pt x="2604" y="2103"/>
                  <a:pt x="2614" y="2105"/>
                </a:cubicBezTo>
                <a:cubicBezTo>
                  <a:pt x="2625" y="2107"/>
                  <a:pt x="2631" y="2123"/>
                  <a:pt x="2627" y="2140"/>
                </a:cubicBezTo>
                <a:close/>
                <a:moveTo>
                  <a:pt x="2619" y="2082"/>
                </a:moveTo>
                <a:cubicBezTo>
                  <a:pt x="2609" y="2080"/>
                  <a:pt x="2603" y="2064"/>
                  <a:pt x="2606" y="2047"/>
                </a:cubicBezTo>
                <a:cubicBezTo>
                  <a:pt x="2610" y="2029"/>
                  <a:pt x="2621" y="2017"/>
                  <a:pt x="2632" y="2019"/>
                </a:cubicBezTo>
                <a:cubicBezTo>
                  <a:pt x="2642" y="2021"/>
                  <a:pt x="2648" y="2037"/>
                  <a:pt x="2645" y="2054"/>
                </a:cubicBezTo>
                <a:cubicBezTo>
                  <a:pt x="2641" y="2072"/>
                  <a:pt x="2630" y="2084"/>
                  <a:pt x="2619" y="2082"/>
                </a:cubicBezTo>
                <a:close/>
                <a:moveTo>
                  <a:pt x="2681" y="2151"/>
                </a:moveTo>
                <a:cubicBezTo>
                  <a:pt x="2677" y="2169"/>
                  <a:pt x="2666" y="2181"/>
                  <a:pt x="2655" y="2179"/>
                </a:cubicBezTo>
                <a:cubicBezTo>
                  <a:pt x="2645" y="2177"/>
                  <a:pt x="2639" y="2161"/>
                  <a:pt x="2642" y="2144"/>
                </a:cubicBezTo>
                <a:cubicBezTo>
                  <a:pt x="2646" y="2126"/>
                  <a:pt x="2657" y="2114"/>
                  <a:pt x="2668" y="2116"/>
                </a:cubicBezTo>
                <a:cubicBezTo>
                  <a:pt x="2678" y="2118"/>
                  <a:pt x="2684" y="2134"/>
                  <a:pt x="2681" y="2151"/>
                </a:cubicBezTo>
                <a:close/>
                <a:moveTo>
                  <a:pt x="2673" y="2093"/>
                </a:moveTo>
                <a:cubicBezTo>
                  <a:pt x="2662" y="2091"/>
                  <a:pt x="2656" y="2075"/>
                  <a:pt x="2660" y="2057"/>
                </a:cubicBezTo>
                <a:cubicBezTo>
                  <a:pt x="2663" y="2040"/>
                  <a:pt x="2675" y="2028"/>
                  <a:pt x="2685" y="2030"/>
                </a:cubicBezTo>
                <a:cubicBezTo>
                  <a:pt x="2696" y="2032"/>
                  <a:pt x="2702" y="2048"/>
                  <a:pt x="2698" y="2065"/>
                </a:cubicBezTo>
                <a:cubicBezTo>
                  <a:pt x="2695" y="2082"/>
                  <a:pt x="2683" y="2095"/>
                  <a:pt x="2673" y="2093"/>
                </a:cubicBezTo>
                <a:close/>
                <a:moveTo>
                  <a:pt x="2734" y="2162"/>
                </a:moveTo>
                <a:cubicBezTo>
                  <a:pt x="2730" y="2179"/>
                  <a:pt x="2719" y="2192"/>
                  <a:pt x="2709" y="2190"/>
                </a:cubicBezTo>
                <a:cubicBezTo>
                  <a:pt x="2698" y="2187"/>
                  <a:pt x="2692" y="2172"/>
                  <a:pt x="2696" y="2154"/>
                </a:cubicBezTo>
                <a:cubicBezTo>
                  <a:pt x="2699" y="2137"/>
                  <a:pt x="2711" y="2125"/>
                  <a:pt x="2721" y="2127"/>
                </a:cubicBezTo>
                <a:cubicBezTo>
                  <a:pt x="2732" y="2129"/>
                  <a:pt x="2738" y="2145"/>
                  <a:pt x="2734" y="2162"/>
                </a:cubicBezTo>
                <a:close/>
                <a:moveTo>
                  <a:pt x="2726" y="2104"/>
                </a:moveTo>
                <a:cubicBezTo>
                  <a:pt x="2715" y="2101"/>
                  <a:pt x="2710" y="2086"/>
                  <a:pt x="2713" y="2068"/>
                </a:cubicBezTo>
                <a:cubicBezTo>
                  <a:pt x="2717" y="2051"/>
                  <a:pt x="2728" y="2039"/>
                  <a:pt x="2739" y="2041"/>
                </a:cubicBezTo>
                <a:cubicBezTo>
                  <a:pt x="2749" y="2043"/>
                  <a:pt x="2755" y="2059"/>
                  <a:pt x="2751" y="2076"/>
                </a:cubicBezTo>
                <a:cubicBezTo>
                  <a:pt x="2748" y="2093"/>
                  <a:pt x="2737" y="2106"/>
                  <a:pt x="2726" y="2104"/>
                </a:cubicBezTo>
                <a:close/>
                <a:moveTo>
                  <a:pt x="2787" y="2173"/>
                </a:moveTo>
                <a:cubicBezTo>
                  <a:pt x="2784" y="2190"/>
                  <a:pt x="2772" y="2203"/>
                  <a:pt x="2762" y="2200"/>
                </a:cubicBezTo>
                <a:cubicBezTo>
                  <a:pt x="2751" y="2198"/>
                  <a:pt x="2746" y="2183"/>
                  <a:pt x="2749" y="2165"/>
                </a:cubicBezTo>
                <a:cubicBezTo>
                  <a:pt x="2753" y="2148"/>
                  <a:pt x="2764" y="2135"/>
                  <a:pt x="2775" y="2138"/>
                </a:cubicBezTo>
                <a:cubicBezTo>
                  <a:pt x="2785" y="2140"/>
                  <a:pt x="2791" y="2156"/>
                  <a:pt x="2787" y="2173"/>
                </a:cubicBezTo>
                <a:close/>
                <a:moveTo>
                  <a:pt x="2779" y="2114"/>
                </a:moveTo>
                <a:cubicBezTo>
                  <a:pt x="2769" y="2112"/>
                  <a:pt x="2763" y="2096"/>
                  <a:pt x="2767" y="2079"/>
                </a:cubicBezTo>
                <a:cubicBezTo>
                  <a:pt x="2770" y="2062"/>
                  <a:pt x="2782" y="2049"/>
                  <a:pt x="2792" y="2051"/>
                </a:cubicBezTo>
                <a:cubicBezTo>
                  <a:pt x="2803" y="2054"/>
                  <a:pt x="2808" y="2069"/>
                  <a:pt x="2805" y="2087"/>
                </a:cubicBezTo>
                <a:cubicBezTo>
                  <a:pt x="2801" y="2104"/>
                  <a:pt x="2790" y="2116"/>
                  <a:pt x="2779" y="2114"/>
                </a:cubicBezTo>
                <a:close/>
                <a:moveTo>
                  <a:pt x="2841" y="2184"/>
                </a:moveTo>
                <a:cubicBezTo>
                  <a:pt x="2837" y="2201"/>
                  <a:pt x="2826" y="2213"/>
                  <a:pt x="2815" y="2211"/>
                </a:cubicBezTo>
                <a:cubicBezTo>
                  <a:pt x="2805" y="2209"/>
                  <a:pt x="2799" y="2193"/>
                  <a:pt x="2803" y="2176"/>
                </a:cubicBezTo>
                <a:cubicBezTo>
                  <a:pt x="2806" y="2159"/>
                  <a:pt x="2818" y="2146"/>
                  <a:pt x="2828" y="2148"/>
                </a:cubicBezTo>
                <a:cubicBezTo>
                  <a:pt x="2839" y="2151"/>
                  <a:pt x="2844" y="2166"/>
                  <a:pt x="2841" y="2184"/>
                </a:cubicBezTo>
                <a:close/>
                <a:moveTo>
                  <a:pt x="2833" y="2125"/>
                </a:moveTo>
                <a:cubicBezTo>
                  <a:pt x="2822" y="2123"/>
                  <a:pt x="2817" y="2107"/>
                  <a:pt x="2820" y="2090"/>
                </a:cubicBezTo>
                <a:cubicBezTo>
                  <a:pt x="2824" y="2072"/>
                  <a:pt x="2835" y="2060"/>
                  <a:pt x="2846" y="2062"/>
                </a:cubicBezTo>
                <a:cubicBezTo>
                  <a:pt x="2856" y="2064"/>
                  <a:pt x="2862" y="2080"/>
                  <a:pt x="2858" y="2098"/>
                </a:cubicBezTo>
                <a:cubicBezTo>
                  <a:pt x="2855" y="2115"/>
                  <a:pt x="2843" y="2127"/>
                  <a:pt x="2833" y="2125"/>
                </a:cubicBezTo>
                <a:close/>
              </a:path>
            </a:pathLst>
          </a:custGeom>
          <a:solidFill>
            <a:srgbClr val="5B9BD5"/>
          </a:solidFill>
          <a:ln>
            <a:solidFill>
              <a:srgbClr val="5B9BD5"/>
            </a:solidFill>
          </a:ln>
        </p:spPr>
        <p:txBody>
          <a:bodyPr vert="horz" wrap="square" lIns="68580" tIns="34290" rIns="68580" bIns="34290" numCol="1" anchor="t" anchorCtr="0" compatLnSpc="1"/>
          <a:lstStyle/>
          <a:p>
            <a:endParaRPr lang="id-ID" sz="1350"/>
          </a:p>
        </p:txBody>
      </p:sp>
      <p:sp>
        <p:nvSpPr>
          <p:cNvPr id="9" name="Freeform 10"/>
          <p:cNvSpPr>
            <a:spLocks noEditPoints="1"/>
          </p:cNvSpPr>
          <p:nvPr/>
        </p:nvSpPr>
        <p:spPr bwMode="auto">
          <a:xfrm>
            <a:off x="2227111" y="3191116"/>
            <a:ext cx="270272" cy="288131"/>
          </a:xfrm>
          <a:custGeom>
            <a:avLst/>
            <a:gdLst>
              <a:gd name="T0" fmla="*/ 131 w 150"/>
              <a:gd name="T1" fmla="*/ 12 h 160"/>
              <a:gd name="T2" fmla="*/ 81 w 150"/>
              <a:gd name="T3" fmla="*/ 17 h 160"/>
              <a:gd name="T4" fmla="*/ 32 w 150"/>
              <a:gd name="T5" fmla="*/ 24 h 160"/>
              <a:gd name="T6" fmla="*/ 26 w 150"/>
              <a:gd name="T7" fmla="*/ 35 h 160"/>
              <a:gd name="T8" fmla="*/ 26 w 150"/>
              <a:gd name="T9" fmla="*/ 59 h 160"/>
              <a:gd name="T10" fmla="*/ 10 w 150"/>
              <a:gd name="T11" fmla="*/ 69 h 160"/>
              <a:gd name="T12" fmla="*/ 15 w 150"/>
              <a:gd name="T13" fmla="*/ 110 h 160"/>
              <a:gd name="T14" fmla="*/ 19 w 150"/>
              <a:gd name="T15" fmla="*/ 113 h 160"/>
              <a:gd name="T16" fmla="*/ 29 w 150"/>
              <a:gd name="T17" fmla="*/ 149 h 160"/>
              <a:gd name="T18" fmla="*/ 74 w 150"/>
              <a:gd name="T19" fmla="*/ 144 h 160"/>
              <a:gd name="T20" fmla="*/ 76 w 150"/>
              <a:gd name="T21" fmla="*/ 140 h 160"/>
              <a:gd name="T22" fmla="*/ 108 w 150"/>
              <a:gd name="T23" fmla="*/ 99 h 160"/>
              <a:gd name="T24" fmla="*/ 135 w 150"/>
              <a:gd name="T25" fmla="*/ 66 h 160"/>
              <a:gd name="T26" fmla="*/ 137 w 150"/>
              <a:gd name="T27" fmla="*/ 63 h 160"/>
              <a:gd name="T28" fmla="*/ 131 w 150"/>
              <a:gd name="T29" fmla="*/ 12 h 160"/>
              <a:gd name="T30" fmla="*/ 62 w 150"/>
              <a:gd name="T31" fmla="*/ 82 h 160"/>
              <a:gd name="T32" fmla="*/ 61 w 150"/>
              <a:gd name="T33" fmla="*/ 82 h 160"/>
              <a:gd name="T34" fmla="*/ 62 w 150"/>
              <a:gd name="T35"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60">
                <a:moveTo>
                  <a:pt x="131" y="12"/>
                </a:moveTo>
                <a:cubicBezTo>
                  <a:pt x="116" y="0"/>
                  <a:pt x="94" y="2"/>
                  <a:pt x="81" y="17"/>
                </a:cubicBezTo>
                <a:cubicBezTo>
                  <a:pt x="66" y="6"/>
                  <a:pt x="44" y="8"/>
                  <a:pt x="32" y="24"/>
                </a:cubicBezTo>
                <a:cubicBezTo>
                  <a:pt x="29" y="27"/>
                  <a:pt x="27" y="31"/>
                  <a:pt x="26" y="35"/>
                </a:cubicBezTo>
                <a:cubicBezTo>
                  <a:pt x="23" y="43"/>
                  <a:pt x="23" y="51"/>
                  <a:pt x="26" y="59"/>
                </a:cubicBezTo>
                <a:cubicBezTo>
                  <a:pt x="20" y="60"/>
                  <a:pt x="14" y="64"/>
                  <a:pt x="10" y="69"/>
                </a:cubicBezTo>
                <a:cubicBezTo>
                  <a:pt x="0" y="82"/>
                  <a:pt x="2" y="100"/>
                  <a:pt x="15" y="110"/>
                </a:cubicBezTo>
                <a:cubicBezTo>
                  <a:pt x="16" y="111"/>
                  <a:pt x="18" y="112"/>
                  <a:pt x="19" y="113"/>
                </a:cubicBezTo>
                <a:cubicBezTo>
                  <a:pt x="15" y="126"/>
                  <a:pt x="18" y="140"/>
                  <a:pt x="29" y="149"/>
                </a:cubicBezTo>
                <a:cubicBezTo>
                  <a:pt x="43" y="160"/>
                  <a:pt x="63" y="157"/>
                  <a:pt x="74" y="144"/>
                </a:cubicBezTo>
                <a:cubicBezTo>
                  <a:pt x="75" y="143"/>
                  <a:pt x="76" y="141"/>
                  <a:pt x="76" y="140"/>
                </a:cubicBezTo>
                <a:cubicBezTo>
                  <a:pt x="108" y="99"/>
                  <a:pt x="108" y="99"/>
                  <a:pt x="108" y="99"/>
                </a:cubicBezTo>
                <a:cubicBezTo>
                  <a:pt x="135" y="66"/>
                  <a:pt x="135" y="66"/>
                  <a:pt x="135" y="66"/>
                </a:cubicBezTo>
                <a:cubicBezTo>
                  <a:pt x="136" y="65"/>
                  <a:pt x="137" y="64"/>
                  <a:pt x="137" y="63"/>
                </a:cubicBezTo>
                <a:cubicBezTo>
                  <a:pt x="150" y="47"/>
                  <a:pt x="147" y="24"/>
                  <a:pt x="131" y="12"/>
                </a:cubicBezTo>
                <a:close/>
                <a:moveTo>
                  <a:pt x="62" y="82"/>
                </a:moveTo>
                <a:cubicBezTo>
                  <a:pt x="62" y="82"/>
                  <a:pt x="62" y="82"/>
                  <a:pt x="61" y="82"/>
                </a:cubicBezTo>
                <a:cubicBezTo>
                  <a:pt x="62" y="82"/>
                  <a:pt x="62" y="82"/>
                  <a:pt x="62" y="82"/>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 name="Freeform 11"/>
          <p:cNvSpPr>
            <a:spLocks noEditPoints="1"/>
          </p:cNvSpPr>
          <p:nvPr/>
        </p:nvSpPr>
        <p:spPr bwMode="auto">
          <a:xfrm>
            <a:off x="6822923" y="3548303"/>
            <a:ext cx="264319" cy="289322"/>
          </a:xfrm>
          <a:custGeom>
            <a:avLst/>
            <a:gdLst>
              <a:gd name="T0" fmla="*/ 137 w 147"/>
              <a:gd name="T1" fmla="*/ 52 h 161"/>
              <a:gd name="T2" fmla="*/ 128 w 147"/>
              <a:gd name="T3" fmla="*/ 43 h 161"/>
              <a:gd name="T4" fmla="*/ 105 w 147"/>
              <a:gd name="T5" fmla="*/ 36 h 161"/>
              <a:gd name="T6" fmla="*/ 101 w 147"/>
              <a:gd name="T7" fmla="*/ 17 h 161"/>
              <a:gd name="T8" fmla="*/ 60 w 147"/>
              <a:gd name="T9" fmla="*/ 9 h 161"/>
              <a:gd name="T10" fmla="*/ 56 w 147"/>
              <a:gd name="T11" fmla="*/ 12 h 161"/>
              <a:gd name="T12" fmla="*/ 18 w 147"/>
              <a:gd name="T13" fmla="*/ 11 h 161"/>
              <a:gd name="T14" fmla="*/ 10 w 147"/>
              <a:gd name="T15" fmla="*/ 54 h 161"/>
              <a:gd name="T16" fmla="*/ 12 w 147"/>
              <a:gd name="T17" fmla="*/ 58 h 161"/>
              <a:gd name="T18" fmla="*/ 41 w 147"/>
              <a:gd name="T19" fmla="*/ 101 h 161"/>
              <a:gd name="T20" fmla="*/ 65 w 147"/>
              <a:gd name="T21" fmla="*/ 137 h 161"/>
              <a:gd name="T22" fmla="*/ 67 w 147"/>
              <a:gd name="T23" fmla="*/ 140 h 161"/>
              <a:gd name="T24" fmla="*/ 117 w 147"/>
              <a:gd name="T25" fmla="*/ 150 h 161"/>
              <a:gd name="T26" fmla="*/ 128 w 147"/>
              <a:gd name="T27" fmla="*/ 101 h 161"/>
              <a:gd name="T28" fmla="*/ 137 w 147"/>
              <a:gd name="T29" fmla="*/ 52 h 161"/>
              <a:gd name="T30" fmla="*/ 72 w 147"/>
              <a:gd name="T31" fmla="*/ 62 h 161"/>
              <a:gd name="T32" fmla="*/ 72 w 147"/>
              <a:gd name="T33" fmla="*/ 62 h 161"/>
              <a:gd name="T34" fmla="*/ 72 w 147"/>
              <a:gd name="T35" fmla="*/ 62 h 161"/>
              <a:gd name="T36" fmla="*/ 72 w 147"/>
              <a:gd name="T37" fmla="*/ 6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61">
                <a:moveTo>
                  <a:pt x="137" y="52"/>
                </a:moveTo>
                <a:cubicBezTo>
                  <a:pt x="134" y="49"/>
                  <a:pt x="131" y="46"/>
                  <a:pt x="128" y="43"/>
                </a:cubicBezTo>
                <a:cubicBezTo>
                  <a:pt x="121" y="38"/>
                  <a:pt x="113" y="36"/>
                  <a:pt x="105" y="36"/>
                </a:cubicBezTo>
                <a:cubicBezTo>
                  <a:pt x="106" y="29"/>
                  <a:pt x="104" y="23"/>
                  <a:pt x="101" y="17"/>
                </a:cubicBezTo>
                <a:cubicBezTo>
                  <a:pt x="92" y="3"/>
                  <a:pt x="73" y="0"/>
                  <a:pt x="60" y="9"/>
                </a:cubicBezTo>
                <a:cubicBezTo>
                  <a:pt x="58" y="10"/>
                  <a:pt x="57" y="11"/>
                  <a:pt x="56" y="12"/>
                </a:cubicBezTo>
                <a:cubicBezTo>
                  <a:pt x="45" y="4"/>
                  <a:pt x="30" y="3"/>
                  <a:pt x="18" y="11"/>
                </a:cubicBezTo>
                <a:cubicBezTo>
                  <a:pt x="4" y="20"/>
                  <a:pt x="0" y="40"/>
                  <a:pt x="10" y="54"/>
                </a:cubicBezTo>
                <a:cubicBezTo>
                  <a:pt x="10" y="56"/>
                  <a:pt x="11" y="57"/>
                  <a:pt x="12" y="58"/>
                </a:cubicBezTo>
                <a:cubicBezTo>
                  <a:pt x="41" y="101"/>
                  <a:pt x="41" y="101"/>
                  <a:pt x="41" y="101"/>
                </a:cubicBezTo>
                <a:cubicBezTo>
                  <a:pt x="65" y="137"/>
                  <a:pt x="65" y="137"/>
                  <a:pt x="65" y="137"/>
                </a:cubicBezTo>
                <a:cubicBezTo>
                  <a:pt x="65" y="138"/>
                  <a:pt x="66" y="139"/>
                  <a:pt x="67" y="140"/>
                </a:cubicBezTo>
                <a:cubicBezTo>
                  <a:pt x="78" y="157"/>
                  <a:pt x="100" y="161"/>
                  <a:pt x="117" y="150"/>
                </a:cubicBezTo>
                <a:cubicBezTo>
                  <a:pt x="133" y="140"/>
                  <a:pt x="138" y="118"/>
                  <a:pt x="128" y="101"/>
                </a:cubicBezTo>
                <a:cubicBezTo>
                  <a:pt x="143" y="90"/>
                  <a:pt x="147" y="68"/>
                  <a:pt x="137" y="52"/>
                </a:cubicBezTo>
                <a:close/>
                <a:moveTo>
                  <a:pt x="72" y="62"/>
                </a:moveTo>
                <a:cubicBezTo>
                  <a:pt x="72" y="62"/>
                  <a:pt x="72" y="62"/>
                  <a:pt x="72" y="62"/>
                </a:cubicBezTo>
                <a:cubicBezTo>
                  <a:pt x="72" y="62"/>
                  <a:pt x="72" y="62"/>
                  <a:pt x="72" y="62"/>
                </a:cubicBezTo>
                <a:cubicBezTo>
                  <a:pt x="72" y="62"/>
                  <a:pt x="72" y="62"/>
                  <a:pt x="72" y="62"/>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1" name="Freeform 12"/>
          <p:cNvSpPr>
            <a:spLocks noEditPoints="1"/>
          </p:cNvSpPr>
          <p:nvPr/>
        </p:nvSpPr>
        <p:spPr bwMode="auto">
          <a:xfrm>
            <a:off x="3772542" y="2270762"/>
            <a:ext cx="307181" cy="191691"/>
          </a:xfrm>
          <a:custGeom>
            <a:avLst/>
            <a:gdLst>
              <a:gd name="T0" fmla="*/ 136 w 171"/>
              <a:gd name="T1" fmla="*/ 35 h 107"/>
              <a:gd name="T2" fmla="*/ 100 w 171"/>
              <a:gd name="T3" fmla="*/ 0 h 107"/>
              <a:gd name="T4" fmla="*/ 87 w 171"/>
              <a:gd name="T5" fmla="*/ 2 h 107"/>
              <a:gd name="T6" fmla="*/ 69 w 171"/>
              <a:gd name="T7" fmla="*/ 17 h 107"/>
              <a:gd name="T8" fmla="*/ 50 w 171"/>
              <a:gd name="T9" fmla="*/ 11 h 107"/>
              <a:gd name="T10" fmla="*/ 21 w 171"/>
              <a:gd name="T11" fmla="*/ 40 h 107"/>
              <a:gd name="T12" fmla="*/ 22 w 171"/>
              <a:gd name="T13" fmla="*/ 46 h 107"/>
              <a:gd name="T14" fmla="*/ 0 w 171"/>
              <a:gd name="T15" fmla="*/ 76 h 107"/>
              <a:gd name="T16" fmla="*/ 31 w 171"/>
              <a:gd name="T17" fmla="*/ 107 h 107"/>
              <a:gd name="T18" fmla="*/ 36 w 171"/>
              <a:gd name="T19" fmla="*/ 107 h 107"/>
              <a:gd name="T20" fmla="*/ 87 w 171"/>
              <a:gd name="T21" fmla="*/ 107 h 107"/>
              <a:gd name="T22" fmla="*/ 131 w 171"/>
              <a:gd name="T23" fmla="*/ 107 h 107"/>
              <a:gd name="T24" fmla="*/ 134 w 171"/>
              <a:gd name="T25" fmla="*/ 107 h 107"/>
              <a:gd name="T26" fmla="*/ 171 w 171"/>
              <a:gd name="T27" fmla="*/ 71 h 107"/>
              <a:gd name="T28" fmla="*/ 136 w 171"/>
              <a:gd name="T29" fmla="*/ 35 h 107"/>
              <a:gd name="T30" fmla="*/ 72 w 171"/>
              <a:gd name="T31" fmla="*/ 60 h 107"/>
              <a:gd name="T32" fmla="*/ 72 w 171"/>
              <a:gd name="T33" fmla="*/ 60 h 107"/>
              <a:gd name="T34" fmla="*/ 72 w 171"/>
              <a:gd name="T35" fmla="*/ 6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107">
                <a:moveTo>
                  <a:pt x="136" y="35"/>
                </a:moveTo>
                <a:cubicBezTo>
                  <a:pt x="135" y="16"/>
                  <a:pt x="119" y="0"/>
                  <a:pt x="100" y="0"/>
                </a:cubicBezTo>
                <a:cubicBezTo>
                  <a:pt x="95" y="0"/>
                  <a:pt x="91" y="1"/>
                  <a:pt x="87" y="2"/>
                </a:cubicBezTo>
                <a:cubicBezTo>
                  <a:pt x="80" y="5"/>
                  <a:pt x="73" y="11"/>
                  <a:pt x="69" y="17"/>
                </a:cubicBezTo>
                <a:cubicBezTo>
                  <a:pt x="64" y="13"/>
                  <a:pt x="57" y="11"/>
                  <a:pt x="50" y="11"/>
                </a:cubicBezTo>
                <a:cubicBezTo>
                  <a:pt x="34" y="11"/>
                  <a:pt x="21" y="24"/>
                  <a:pt x="21" y="40"/>
                </a:cubicBezTo>
                <a:cubicBezTo>
                  <a:pt x="21" y="42"/>
                  <a:pt x="21" y="44"/>
                  <a:pt x="22" y="46"/>
                </a:cubicBezTo>
                <a:cubicBezTo>
                  <a:pt x="9" y="50"/>
                  <a:pt x="0" y="62"/>
                  <a:pt x="0" y="76"/>
                </a:cubicBezTo>
                <a:cubicBezTo>
                  <a:pt x="0" y="93"/>
                  <a:pt x="14" y="107"/>
                  <a:pt x="31" y="107"/>
                </a:cubicBezTo>
                <a:cubicBezTo>
                  <a:pt x="33" y="107"/>
                  <a:pt x="34" y="107"/>
                  <a:pt x="36" y="107"/>
                </a:cubicBezTo>
                <a:cubicBezTo>
                  <a:pt x="87" y="107"/>
                  <a:pt x="87" y="107"/>
                  <a:pt x="87" y="107"/>
                </a:cubicBezTo>
                <a:cubicBezTo>
                  <a:pt x="131" y="107"/>
                  <a:pt x="131" y="107"/>
                  <a:pt x="131" y="107"/>
                </a:cubicBezTo>
                <a:cubicBezTo>
                  <a:pt x="132" y="107"/>
                  <a:pt x="133" y="107"/>
                  <a:pt x="134" y="107"/>
                </a:cubicBezTo>
                <a:cubicBezTo>
                  <a:pt x="154" y="107"/>
                  <a:pt x="171" y="91"/>
                  <a:pt x="171" y="71"/>
                </a:cubicBezTo>
                <a:cubicBezTo>
                  <a:pt x="171" y="52"/>
                  <a:pt x="155" y="36"/>
                  <a:pt x="136" y="35"/>
                </a:cubicBezTo>
                <a:close/>
                <a:moveTo>
                  <a:pt x="72" y="60"/>
                </a:moveTo>
                <a:cubicBezTo>
                  <a:pt x="72" y="60"/>
                  <a:pt x="72" y="60"/>
                  <a:pt x="72" y="60"/>
                </a:cubicBezTo>
                <a:cubicBezTo>
                  <a:pt x="72" y="60"/>
                  <a:pt x="72" y="60"/>
                  <a:pt x="72" y="60"/>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2" name="Freeform 13"/>
          <p:cNvSpPr>
            <a:spLocks noEditPoints="1"/>
          </p:cNvSpPr>
          <p:nvPr/>
        </p:nvSpPr>
        <p:spPr bwMode="auto">
          <a:xfrm>
            <a:off x="5576339" y="2580325"/>
            <a:ext cx="313135" cy="245269"/>
          </a:xfrm>
          <a:custGeom>
            <a:avLst/>
            <a:gdLst>
              <a:gd name="T0" fmla="*/ 148 w 174"/>
              <a:gd name="T1" fmla="*/ 62 h 136"/>
              <a:gd name="T2" fmla="*/ 128 w 174"/>
              <a:gd name="T3" fmla="*/ 16 h 136"/>
              <a:gd name="T4" fmla="*/ 116 w 174"/>
              <a:gd name="T5" fmla="*/ 13 h 136"/>
              <a:gd name="T6" fmla="*/ 93 w 174"/>
              <a:gd name="T7" fmla="*/ 19 h 136"/>
              <a:gd name="T8" fmla="*/ 79 w 174"/>
              <a:gd name="T9" fmla="*/ 6 h 136"/>
              <a:gd name="T10" fmla="*/ 41 w 174"/>
              <a:gd name="T11" fmla="*/ 21 h 136"/>
              <a:gd name="T12" fmla="*/ 39 w 174"/>
              <a:gd name="T13" fmla="*/ 27 h 136"/>
              <a:gd name="T14" fmla="*/ 7 w 174"/>
              <a:gd name="T15" fmla="*/ 46 h 136"/>
              <a:gd name="T16" fmla="*/ 24 w 174"/>
              <a:gd name="T17" fmla="*/ 87 h 136"/>
              <a:gd name="T18" fmla="*/ 28 w 174"/>
              <a:gd name="T19" fmla="*/ 89 h 136"/>
              <a:gd name="T20" fmla="*/ 75 w 174"/>
              <a:gd name="T21" fmla="*/ 109 h 136"/>
              <a:gd name="T22" fmla="*/ 115 w 174"/>
              <a:gd name="T23" fmla="*/ 126 h 136"/>
              <a:gd name="T24" fmla="*/ 118 w 174"/>
              <a:gd name="T25" fmla="*/ 128 h 136"/>
              <a:gd name="T26" fmla="*/ 166 w 174"/>
              <a:gd name="T27" fmla="*/ 109 h 136"/>
              <a:gd name="T28" fmla="*/ 148 w 174"/>
              <a:gd name="T29" fmla="*/ 62 h 136"/>
              <a:gd name="T30" fmla="*/ 80 w 174"/>
              <a:gd name="T31" fmla="*/ 60 h 136"/>
              <a:gd name="T32" fmla="*/ 80 w 174"/>
              <a:gd name="T33" fmla="*/ 60 h 136"/>
              <a:gd name="T34" fmla="*/ 80 w 174"/>
              <a:gd name="T35" fmla="*/ 60 h 136"/>
              <a:gd name="T36" fmla="*/ 80 w 174"/>
              <a:gd name="T37" fmla="*/ 6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4" h="136">
                <a:moveTo>
                  <a:pt x="148" y="62"/>
                </a:moveTo>
                <a:cubicBezTo>
                  <a:pt x="155" y="44"/>
                  <a:pt x="146" y="23"/>
                  <a:pt x="128" y="16"/>
                </a:cubicBezTo>
                <a:cubicBezTo>
                  <a:pt x="124" y="14"/>
                  <a:pt x="120" y="13"/>
                  <a:pt x="116" y="13"/>
                </a:cubicBezTo>
                <a:cubicBezTo>
                  <a:pt x="108" y="12"/>
                  <a:pt x="100" y="15"/>
                  <a:pt x="93" y="19"/>
                </a:cubicBezTo>
                <a:cubicBezTo>
                  <a:pt x="90" y="14"/>
                  <a:pt x="85" y="9"/>
                  <a:pt x="79" y="6"/>
                </a:cubicBezTo>
                <a:cubicBezTo>
                  <a:pt x="64" y="0"/>
                  <a:pt x="47" y="7"/>
                  <a:pt x="41" y="21"/>
                </a:cubicBezTo>
                <a:cubicBezTo>
                  <a:pt x="40" y="23"/>
                  <a:pt x="39" y="25"/>
                  <a:pt x="39" y="27"/>
                </a:cubicBezTo>
                <a:cubicBezTo>
                  <a:pt x="26" y="26"/>
                  <a:pt x="12" y="33"/>
                  <a:pt x="7" y="46"/>
                </a:cubicBezTo>
                <a:cubicBezTo>
                  <a:pt x="0" y="62"/>
                  <a:pt x="8" y="81"/>
                  <a:pt x="24" y="87"/>
                </a:cubicBezTo>
                <a:cubicBezTo>
                  <a:pt x="25" y="88"/>
                  <a:pt x="26" y="89"/>
                  <a:pt x="28" y="89"/>
                </a:cubicBezTo>
                <a:cubicBezTo>
                  <a:pt x="75" y="109"/>
                  <a:pt x="75" y="109"/>
                  <a:pt x="75" y="109"/>
                </a:cubicBezTo>
                <a:cubicBezTo>
                  <a:pt x="115" y="126"/>
                  <a:pt x="115" y="126"/>
                  <a:pt x="115" y="126"/>
                </a:cubicBezTo>
                <a:cubicBezTo>
                  <a:pt x="116" y="127"/>
                  <a:pt x="117" y="127"/>
                  <a:pt x="118" y="128"/>
                </a:cubicBezTo>
                <a:cubicBezTo>
                  <a:pt x="137" y="136"/>
                  <a:pt x="158" y="127"/>
                  <a:pt x="166" y="109"/>
                </a:cubicBezTo>
                <a:cubicBezTo>
                  <a:pt x="174" y="91"/>
                  <a:pt x="166" y="70"/>
                  <a:pt x="148" y="62"/>
                </a:cubicBezTo>
                <a:close/>
                <a:moveTo>
                  <a:pt x="80" y="60"/>
                </a:moveTo>
                <a:cubicBezTo>
                  <a:pt x="80" y="60"/>
                  <a:pt x="80" y="60"/>
                  <a:pt x="80" y="60"/>
                </a:cubicBezTo>
                <a:cubicBezTo>
                  <a:pt x="80" y="60"/>
                  <a:pt x="80" y="60"/>
                  <a:pt x="80" y="60"/>
                </a:cubicBezTo>
                <a:cubicBezTo>
                  <a:pt x="80" y="60"/>
                  <a:pt x="80" y="60"/>
                  <a:pt x="80" y="60"/>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3" name="Freeform 14"/>
          <p:cNvSpPr>
            <a:spLocks noEditPoints="1"/>
          </p:cNvSpPr>
          <p:nvPr/>
        </p:nvSpPr>
        <p:spPr bwMode="auto">
          <a:xfrm>
            <a:off x="1788960" y="4156712"/>
            <a:ext cx="217885" cy="421481"/>
          </a:xfrm>
          <a:custGeom>
            <a:avLst/>
            <a:gdLst>
              <a:gd name="T0" fmla="*/ 90 w 121"/>
              <a:gd name="T1" fmla="*/ 4 h 234"/>
              <a:gd name="T2" fmla="*/ 47 w 121"/>
              <a:gd name="T3" fmla="*/ 30 h 234"/>
              <a:gd name="T4" fmla="*/ 5 w 121"/>
              <a:gd name="T5" fmla="*/ 57 h 234"/>
              <a:gd name="T6" fmla="*/ 4 w 121"/>
              <a:gd name="T7" fmla="*/ 70 h 234"/>
              <a:gd name="T8" fmla="*/ 15 w 121"/>
              <a:gd name="T9" fmla="*/ 91 h 234"/>
              <a:gd name="T10" fmla="*/ 4 w 121"/>
              <a:gd name="T11" fmla="*/ 107 h 234"/>
              <a:gd name="T12" fmla="*/ 4 w 121"/>
              <a:gd name="T13" fmla="*/ 108 h 234"/>
              <a:gd name="T14" fmla="*/ 26 w 121"/>
              <a:gd name="T15" fmla="*/ 143 h 234"/>
              <a:gd name="T16" fmla="*/ 32 w 121"/>
              <a:gd name="T17" fmla="*/ 143 h 234"/>
              <a:gd name="T18" fmla="*/ 32 w 121"/>
              <a:gd name="T19" fmla="*/ 144 h 234"/>
              <a:gd name="T20" fmla="*/ 21 w 121"/>
              <a:gd name="T21" fmla="*/ 159 h 234"/>
              <a:gd name="T22" fmla="*/ 21 w 121"/>
              <a:gd name="T23" fmla="*/ 167 h 234"/>
              <a:gd name="T24" fmla="*/ 28 w 121"/>
              <a:gd name="T25" fmla="*/ 180 h 234"/>
              <a:gd name="T26" fmla="*/ 21 w 121"/>
              <a:gd name="T27" fmla="*/ 191 h 234"/>
              <a:gd name="T28" fmla="*/ 35 w 121"/>
              <a:gd name="T29" fmla="*/ 213 h 234"/>
              <a:gd name="T30" fmla="*/ 38 w 121"/>
              <a:gd name="T31" fmla="*/ 214 h 234"/>
              <a:gd name="T32" fmla="*/ 54 w 121"/>
              <a:gd name="T33" fmla="*/ 232 h 234"/>
              <a:gd name="T34" fmla="*/ 78 w 121"/>
              <a:gd name="T35" fmla="*/ 216 h 234"/>
              <a:gd name="T36" fmla="*/ 79 w 121"/>
              <a:gd name="T37" fmla="*/ 214 h 234"/>
              <a:gd name="T38" fmla="*/ 86 w 121"/>
              <a:gd name="T39" fmla="*/ 182 h 234"/>
              <a:gd name="T40" fmla="*/ 92 w 121"/>
              <a:gd name="T41" fmla="*/ 155 h 234"/>
              <a:gd name="T42" fmla="*/ 93 w 121"/>
              <a:gd name="T43" fmla="*/ 152 h 234"/>
              <a:gd name="T44" fmla="*/ 93 w 121"/>
              <a:gd name="T45" fmla="*/ 151 h 234"/>
              <a:gd name="T46" fmla="*/ 94 w 121"/>
              <a:gd name="T47" fmla="*/ 148 h 234"/>
              <a:gd name="T48" fmla="*/ 95 w 121"/>
              <a:gd name="T49" fmla="*/ 143 h 234"/>
              <a:gd name="T50" fmla="*/ 98 w 121"/>
              <a:gd name="T51" fmla="*/ 128 h 234"/>
              <a:gd name="T52" fmla="*/ 106 w 121"/>
              <a:gd name="T53" fmla="*/ 93 h 234"/>
              <a:gd name="T54" fmla="*/ 116 w 121"/>
              <a:gd name="T55" fmla="*/ 51 h 234"/>
              <a:gd name="T56" fmla="*/ 117 w 121"/>
              <a:gd name="T57" fmla="*/ 47 h 234"/>
              <a:gd name="T58" fmla="*/ 90 w 121"/>
              <a:gd name="T59" fmla="*/ 4 h 234"/>
              <a:gd name="T60" fmla="*/ 54 w 121"/>
              <a:gd name="T61" fmla="*/ 185 h 234"/>
              <a:gd name="T62" fmla="*/ 54 w 121"/>
              <a:gd name="T63" fmla="*/ 184 h 234"/>
              <a:gd name="T64" fmla="*/ 55 w 121"/>
              <a:gd name="T65" fmla="*/ 184 h 234"/>
              <a:gd name="T66" fmla="*/ 54 w 121"/>
              <a:gd name="T67" fmla="*/ 185 h 234"/>
              <a:gd name="T68" fmla="*/ 57 w 121"/>
              <a:gd name="T69" fmla="*/ 97 h 234"/>
              <a:gd name="T70" fmla="*/ 57 w 121"/>
              <a:gd name="T71" fmla="*/ 98 h 234"/>
              <a:gd name="T72" fmla="*/ 57 w 121"/>
              <a:gd name="T73" fmla="*/ 97 h 234"/>
              <a:gd name="T74" fmla="*/ 57 w 121"/>
              <a:gd name="T75" fmla="*/ 9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234">
                <a:moveTo>
                  <a:pt x="90" y="4"/>
                </a:moveTo>
                <a:cubicBezTo>
                  <a:pt x="71" y="0"/>
                  <a:pt x="52" y="11"/>
                  <a:pt x="47" y="30"/>
                </a:cubicBezTo>
                <a:cubicBezTo>
                  <a:pt x="28" y="26"/>
                  <a:pt x="9" y="38"/>
                  <a:pt x="5" y="57"/>
                </a:cubicBezTo>
                <a:cubicBezTo>
                  <a:pt x="4" y="61"/>
                  <a:pt x="4" y="66"/>
                  <a:pt x="4" y="70"/>
                </a:cubicBezTo>
                <a:cubicBezTo>
                  <a:pt x="5" y="78"/>
                  <a:pt x="9" y="85"/>
                  <a:pt x="15" y="91"/>
                </a:cubicBezTo>
                <a:cubicBezTo>
                  <a:pt x="10" y="95"/>
                  <a:pt x="6" y="100"/>
                  <a:pt x="4" y="107"/>
                </a:cubicBezTo>
                <a:cubicBezTo>
                  <a:pt x="4" y="107"/>
                  <a:pt x="4" y="107"/>
                  <a:pt x="4" y="108"/>
                </a:cubicBezTo>
                <a:cubicBezTo>
                  <a:pt x="0" y="123"/>
                  <a:pt x="10" y="139"/>
                  <a:pt x="26" y="143"/>
                </a:cubicBezTo>
                <a:cubicBezTo>
                  <a:pt x="28" y="143"/>
                  <a:pt x="30" y="143"/>
                  <a:pt x="32" y="143"/>
                </a:cubicBezTo>
                <a:cubicBezTo>
                  <a:pt x="32" y="144"/>
                  <a:pt x="32" y="144"/>
                  <a:pt x="32" y="144"/>
                </a:cubicBezTo>
                <a:cubicBezTo>
                  <a:pt x="27" y="148"/>
                  <a:pt x="23" y="153"/>
                  <a:pt x="21" y="159"/>
                </a:cubicBezTo>
                <a:cubicBezTo>
                  <a:pt x="21" y="162"/>
                  <a:pt x="21" y="164"/>
                  <a:pt x="21" y="167"/>
                </a:cubicBezTo>
                <a:cubicBezTo>
                  <a:pt x="22" y="172"/>
                  <a:pt x="24" y="177"/>
                  <a:pt x="28" y="180"/>
                </a:cubicBezTo>
                <a:cubicBezTo>
                  <a:pt x="24" y="183"/>
                  <a:pt x="22" y="187"/>
                  <a:pt x="21" y="191"/>
                </a:cubicBezTo>
                <a:cubicBezTo>
                  <a:pt x="19" y="201"/>
                  <a:pt x="25" y="211"/>
                  <a:pt x="35" y="213"/>
                </a:cubicBezTo>
                <a:cubicBezTo>
                  <a:pt x="36" y="214"/>
                  <a:pt x="37" y="214"/>
                  <a:pt x="38" y="214"/>
                </a:cubicBezTo>
                <a:cubicBezTo>
                  <a:pt x="39" y="222"/>
                  <a:pt x="45" y="230"/>
                  <a:pt x="54" y="232"/>
                </a:cubicBezTo>
                <a:cubicBezTo>
                  <a:pt x="65" y="234"/>
                  <a:pt x="76" y="227"/>
                  <a:pt x="78" y="216"/>
                </a:cubicBezTo>
                <a:cubicBezTo>
                  <a:pt x="78" y="215"/>
                  <a:pt x="79" y="215"/>
                  <a:pt x="79" y="214"/>
                </a:cubicBezTo>
                <a:cubicBezTo>
                  <a:pt x="86" y="182"/>
                  <a:pt x="86" y="182"/>
                  <a:pt x="86" y="182"/>
                </a:cubicBezTo>
                <a:cubicBezTo>
                  <a:pt x="92" y="155"/>
                  <a:pt x="92" y="155"/>
                  <a:pt x="92" y="155"/>
                </a:cubicBezTo>
                <a:cubicBezTo>
                  <a:pt x="92" y="154"/>
                  <a:pt x="93" y="153"/>
                  <a:pt x="93" y="152"/>
                </a:cubicBezTo>
                <a:cubicBezTo>
                  <a:pt x="93" y="152"/>
                  <a:pt x="93" y="151"/>
                  <a:pt x="93" y="151"/>
                </a:cubicBezTo>
                <a:cubicBezTo>
                  <a:pt x="93" y="150"/>
                  <a:pt x="94" y="149"/>
                  <a:pt x="94" y="148"/>
                </a:cubicBezTo>
                <a:cubicBezTo>
                  <a:pt x="94" y="146"/>
                  <a:pt x="94" y="145"/>
                  <a:pt x="95" y="143"/>
                </a:cubicBezTo>
                <a:cubicBezTo>
                  <a:pt x="98" y="128"/>
                  <a:pt x="98" y="128"/>
                  <a:pt x="98" y="128"/>
                </a:cubicBezTo>
                <a:cubicBezTo>
                  <a:pt x="106" y="93"/>
                  <a:pt x="106" y="93"/>
                  <a:pt x="106" y="93"/>
                </a:cubicBezTo>
                <a:cubicBezTo>
                  <a:pt x="116" y="51"/>
                  <a:pt x="116" y="51"/>
                  <a:pt x="116" y="51"/>
                </a:cubicBezTo>
                <a:cubicBezTo>
                  <a:pt x="116" y="50"/>
                  <a:pt x="116" y="48"/>
                  <a:pt x="117" y="47"/>
                </a:cubicBezTo>
                <a:cubicBezTo>
                  <a:pt x="121" y="28"/>
                  <a:pt x="109" y="8"/>
                  <a:pt x="90" y="4"/>
                </a:cubicBezTo>
                <a:close/>
                <a:moveTo>
                  <a:pt x="54" y="185"/>
                </a:moveTo>
                <a:cubicBezTo>
                  <a:pt x="54" y="184"/>
                  <a:pt x="54" y="184"/>
                  <a:pt x="54" y="184"/>
                </a:cubicBezTo>
                <a:cubicBezTo>
                  <a:pt x="54" y="184"/>
                  <a:pt x="54" y="184"/>
                  <a:pt x="55" y="184"/>
                </a:cubicBezTo>
                <a:lnTo>
                  <a:pt x="54" y="185"/>
                </a:lnTo>
                <a:close/>
                <a:moveTo>
                  <a:pt x="57" y="97"/>
                </a:moveTo>
                <a:cubicBezTo>
                  <a:pt x="57" y="98"/>
                  <a:pt x="57" y="98"/>
                  <a:pt x="57" y="98"/>
                </a:cubicBezTo>
                <a:cubicBezTo>
                  <a:pt x="57" y="98"/>
                  <a:pt x="57" y="97"/>
                  <a:pt x="57" y="97"/>
                </a:cubicBezTo>
                <a:cubicBezTo>
                  <a:pt x="57" y="97"/>
                  <a:pt x="57" y="97"/>
                  <a:pt x="57" y="97"/>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5" name="Freeform 16"/>
          <p:cNvSpPr>
            <a:spLocks noEditPoints="1"/>
          </p:cNvSpPr>
          <p:nvPr/>
        </p:nvSpPr>
        <p:spPr bwMode="auto">
          <a:xfrm>
            <a:off x="2972442" y="1542100"/>
            <a:ext cx="670322" cy="469106"/>
          </a:xfrm>
          <a:custGeom>
            <a:avLst/>
            <a:gdLst>
              <a:gd name="T0" fmla="*/ 361 w 372"/>
              <a:gd name="T1" fmla="*/ 86 h 260"/>
              <a:gd name="T2" fmla="*/ 287 w 372"/>
              <a:gd name="T3" fmla="*/ 47 h 260"/>
              <a:gd name="T4" fmla="*/ 211 w 372"/>
              <a:gd name="T5" fmla="*/ 11 h 260"/>
              <a:gd name="T6" fmla="*/ 193 w 372"/>
              <a:gd name="T7" fmla="*/ 20 h 260"/>
              <a:gd name="T8" fmla="*/ 171 w 372"/>
              <a:gd name="T9" fmla="*/ 54 h 260"/>
              <a:gd name="T10" fmla="*/ 140 w 372"/>
              <a:gd name="T11" fmla="*/ 53 h 260"/>
              <a:gd name="T12" fmla="*/ 139 w 372"/>
              <a:gd name="T13" fmla="*/ 53 h 260"/>
              <a:gd name="T14" fmla="*/ 108 w 372"/>
              <a:gd name="T15" fmla="*/ 115 h 260"/>
              <a:gd name="T16" fmla="*/ 111 w 372"/>
              <a:gd name="T17" fmla="*/ 124 h 260"/>
              <a:gd name="T18" fmla="*/ 110 w 372"/>
              <a:gd name="T19" fmla="*/ 125 h 260"/>
              <a:gd name="T20" fmla="*/ 81 w 372"/>
              <a:gd name="T21" fmla="*/ 123 h 260"/>
              <a:gd name="T22" fmla="*/ 69 w 372"/>
              <a:gd name="T23" fmla="*/ 129 h 260"/>
              <a:gd name="T24" fmla="*/ 55 w 372"/>
              <a:gd name="T25" fmla="*/ 150 h 260"/>
              <a:gd name="T26" fmla="*/ 34 w 372"/>
              <a:gd name="T27" fmla="*/ 150 h 260"/>
              <a:gd name="T28" fmla="*/ 14 w 372"/>
              <a:gd name="T29" fmla="*/ 189 h 260"/>
              <a:gd name="T30" fmla="*/ 17 w 372"/>
              <a:gd name="T31" fmla="*/ 195 h 260"/>
              <a:gd name="T32" fmla="*/ 5 w 372"/>
              <a:gd name="T33" fmla="*/ 232 h 260"/>
              <a:gd name="T34" fmla="*/ 47 w 372"/>
              <a:gd name="T35" fmla="*/ 254 h 260"/>
              <a:gd name="T36" fmla="*/ 52 w 372"/>
              <a:gd name="T37" fmla="*/ 252 h 260"/>
              <a:gd name="T38" fmla="*/ 104 w 372"/>
              <a:gd name="T39" fmla="*/ 235 h 260"/>
              <a:gd name="T40" fmla="*/ 148 w 372"/>
              <a:gd name="T41" fmla="*/ 220 h 260"/>
              <a:gd name="T42" fmla="*/ 152 w 372"/>
              <a:gd name="T43" fmla="*/ 219 h 260"/>
              <a:gd name="T44" fmla="*/ 154 w 372"/>
              <a:gd name="T45" fmla="*/ 218 h 260"/>
              <a:gd name="T46" fmla="*/ 159 w 372"/>
              <a:gd name="T47" fmla="*/ 217 h 260"/>
              <a:gd name="T48" fmla="*/ 166 w 372"/>
              <a:gd name="T49" fmla="*/ 214 h 260"/>
              <a:gd name="T50" fmla="*/ 191 w 372"/>
              <a:gd name="T51" fmla="*/ 206 h 260"/>
              <a:gd name="T52" fmla="*/ 248 w 372"/>
              <a:gd name="T53" fmla="*/ 187 h 260"/>
              <a:gd name="T54" fmla="*/ 316 w 372"/>
              <a:gd name="T55" fmla="*/ 164 h 260"/>
              <a:gd name="T56" fmla="*/ 323 w 372"/>
              <a:gd name="T57" fmla="*/ 162 h 260"/>
              <a:gd name="T58" fmla="*/ 361 w 372"/>
              <a:gd name="T59" fmla="*/ 86 h 260"/>
              <a:gd name="T60" fmla="*/ 72 w 372"/>
              <a:gd name="T61" fmla="*/ 192 h 260"/>
              <a:gd name="T62" fmla="*/ 73 w 372"/>
              <a:gd name="T63" fmla="*/ 192 h 260"/>
              <a:gd name="T64" fmla="*/ 73 w 372"/>
              <a:gd name="T65" fmla="*/ 192 h 260"/>
              <a:gd name="T66" fmla="*/ 72 w 372"/>
              <a:gd name="T67" fmla="*/ 192 h 260"/>
              <a:gd name="T68" fmla="*/ 199 w 372"/>
              <a:gd name="T69" fmla="*/ 120 h 260"/>
              <a:gd name="T70" fmla="*/ 199 w 372"/>
              <a:gd name="T71" fmla="*/ 120 h 260"/>
              <a:gd name="T72" fmla="*/ 199 w 372"/>
              <a:gd name="T73" fmla="*/ 12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2" h="260">
                <a:moveTo>
                  <a:pt x="361" y="86"/>
                </a:moveTo>
                <a:cubicBezTo>
                  <a:pt x="351" y="55"/>
                  <a:pt x="318" y="38"/>
                  <a:pt x="287" y="47"/>
                </a:cubicBezTo>
                <a:cubicBezTo>
                  <a:pt x="276" y="17"/>
                  <a:pt x="242" y="0"/>
                  <a:pt x="211" y="11"/>
                </a:cubicBezTo>
                <a:cubicBezTo>
                  <a:pt x="204" y="13"/>
                  <a:pt x="198" y="16"/>
                  <a:pt x="193" y="20"/>
                </a:cubicBezTo>
                <a:cubicBezTo>
                  <a:pt x="182" y="29"/>
                  <a:pt x="175" y="41"/>
                  <a:pt x="171" y="54"/>
                </a:cubicBezTo>
                <a:cubicBezTo>
                  <a:pt x="162" y="50"/>
                  <a:pt x="151" y="50"/>
                  <a:pt x="140" y="53"/>
                </a:cubicBezTo>
                <a:cubicBezTo>
                  <a:pt x="140" y="53"/>
                  <a:pt x="139" y="53"/>
                  <a:pt x="139" y="53"/>
                </a:cubicBezTo>
                <a:cubicBezTo>
                  <a:pt x="113" y="62"/>
                  <a:pt x="99" y="90"/>
                  <a:pt x="108" y="115"/>
                </a:cubicBezTo>
                <a:cubicBezTo>
                  <a:pt x="109" y="118"/>
                  <a:pt x="110" y="121"/>
                  <a:pt x="111" y="124"/>
                </a:cubicBezTo>
                <a:cubicBezTo>
                  <a:pt x="111" y="124"/>
                  <a:pt x="110" y="124"/>
                  <a:pt x="110" y="125"/>
                </a:cubicBezTo>
                <a:cubicBezTo>
                  <a:pt x="101" y="120"/>
                  <a:pt x="91" y="119"/>
                  <a:pt x="81" y="123"/>
                </a:cubicBezTo>
                <a:cubicBezTo>
                  <a:pt x="76" y="124"/>
                  <a:pt x="72" y="126"/>
                  <a:pt x="69" y="129"/>
                </a:cubicBezTo>
                <a:cubicBezTo>
                  <a:pt x="62" y="134"/>
                  <a:pt x="57" y="142"/>
                  <a:pt x="55" y="150"/>
                </a:cubicBezTo>
                <a:cubicBezTo>
                  <a:pt x="49" y="148"/>
                  <a:pt x="41" y="147"/>
                  <a:pt x="34" y="150"/>
                </a:cubicBezTo>
                <a:cubicBezTo>
                  <a:pt x="18" y="155"/>
                  <a:pt x="9" y="173"/>
                  <a:pt x="14" y="189"/>
                </a:cubicBezTo>
                <a:cubicBezTo>
                  <a:pt x="15" y="191"/>
                  <a:pt x="16" y="193"/>
                  <a:pt x="17" y="195"/>
                </a:cubicBezTo>
                <a:cubicBezTo>
                  <a:pt x="5" y="203"/>
                  <a:pt x="0" y="218"/>
                  <a:pt x="5" y="232"/>
                </a:cubicBezTo>
                <a:cubicBezTo>
                  <a:pt x="11" y="250"/>
                  <a:pt x="30" y="260"/>
                  <a:pt x="47" y="254"/>
                </a:cubicBezTo>
                <a:cubicBezTo>
                  <a:pt x="49" y="253"/>
                  <a:pt x="50" y="253"/>
                  <a:pt x="52" y="252"/>
                </a:cubicBezTo>
                <a:cubicBezTo>
                  <a:pt x="104" y="235"/>
                  <a:pt x="104" y="235"/>
                  <a:pt x="104" y="235"/>
                </a:cubicBezTo>
                <a:cubicBezTo>
                  <a:pt x="148" y="220"/>
                  <a:pt x="148" y="220"/>
                  <a:pt x="148" y="220"/>
                </a:cubicBezTo>
                <a:cubicBezTo>
                  <a:pt x="149" y="220"/>
                  <a:pt x="150" y="220"/>
                  <a:pt x="152" y="219"/>
                </a:cubicBezTo>
                <a:cubicBezTo>
                  <a:pt x="153" y="219"/>
                  <a:pt x="153" y="218"/>
                  <a:pt x="154" y="218"/>
                </a:cubicBezTo>
                <a:cubicBezTo>
                  <a:pt x="156" y="218"/>
                  <a:pt x="158" y="217"/>
                  <a:pt x="159" y="217"/>
                </a:cubicBezTo>
                <a:cubicBezTo>
                  <a:pt x="162" y="216"/>
                  <a:pt x="164" y="215"/>
                  <a:pt x="166" y="214"/>
                </a:cubicBezTo>
                <a:cubicBezTo>
                  <a:pt x="191" y="206"/>
                  <a:pt x="191" y="206"/>
                  <a:pt x="191" y="206"/>
                </a:cubicBezTo>
                <a:cubicBezTo>
                  <a:pt x="248" y="187"/>
                  <a:pt x="248" y="187"/>
                  <a:pt x="248" y="187"/>
                </a:cubicBezTo>
                <a:cubicBezTo>
                  <a:pt x="316" y="164"/>
                  <a:pt x="316" y="164"/>
                  <a:pt x="316" y="164"/>
                </a:cubicBezTo>
                <a:cubicBezTo>
                  <a:pt x="319" y="163"/>
                  <a:pt x="321" y="163"/>
                  <a:pt x="323" y="162"/>
                </a:cubicBezTo>
                <a:cubicBezTo>
                  <a:pt x="354" y="152"/>
                  <a:pt x="372" y="117"/>
                  <a:pt x="361" y="86"/>
                </a:cubicBezTo>
                <a:close/>
                <a:moveTo>
                  <a:pt x="72" y="192"/>
                </a:moveTo>
                <a:cubicBezTo>
                  <a:pt x="73" y="192"/>
                  <a:pt x="73" y="192"/>
                  <a:pt x="73" y="192"/>
                </a:cubicBezTo>
                <a:cubicBezTo>
                  <a:pt x="73" y="192"/>
                  <a:pt x="73" y="192"/>
                  <a:pt x="73" y="192"/>
                </a:cubicBezTo>
                <a:lnTo>
                  <a:pt x="72" y="192"/>
                </a:lnTo>
                <a:close/>
                <a:moveTo>
                  <a:pt x="199" y="120"/>
                </a:moveTo>
                <a:cubicBezTo>
                  <a:pt x="199" y="120"/>
                  <a:pt x="199" y="120"/>
                  <a:pt x="199" y="120"/>
                </a:cubicBezTo>
                <a:cubicBezTo>
                  <a:pt x="199" y="120"/>
                  <a:pt x="199" y="120"/>
                  <a:pt x="199" y="120"/>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6" name="Freeform 17"/>
          <p:cNvSpPr>
            <a:spLocks noEditPoints="1"/>
          </p:cNvSpPr>
          <p:nvPr/>
        </p:nvSpPr>
        <p:spPr bwMode="auto">
          <a:xfrm>
            <a:off x="6918173" y="4518662"/>
            <a:ext cx="323850" cy="438150"/>
          </a:xfrm>
          <a:custGeom>
            <a:avLst/>
            <a:gdLst>
              <a:gd name="T0" fmla="*/ 174 w 180"/>
              <a:gd name="T1" fmla="*/ 117 h 243"/>
              <a:gd name="T2" fmla="*/ 167 w 180"/>
              <a:gd name="T3" fmla="*/ 101 h 243"/>
              <a:gd name="T4" fmla="*/ 167 w 180"/>
              <a:gd name="T5" fmla="*/ 100 h 243"/>
              <a:gd name="T6" fmla="*/ 140 w 180"/>
              <a:gd name="T7" fmla="*/ 80 h 243"/>
              <a:gd name="T8" fmla="*/ 144 w 180"/>
              <a:gd name="T9" fmla="*/ 53 h 243"/>
              <a:gd name="T10" fmla="*/ 94 w 180"/>
              <a:gd name="T11" fmla="*/ 22 h 243"/>
              <a:gd name="T12" fmla="*/ 87 w 180"/>
              <a:gd name="T13" fmla="*/ 25 h 243"/>
              <a:gd name="T14" fmla="*/ 38 w 180"/>
              <a:gd name="T15" fmla="*/ 4 h 243"/>
              <a:gd name="T16" fmla="*/ 5 w 180"/>
              <a:gd name="T17" fmla="*/ 58 h 243"/>
              <a:gd name="T18" fmla="*/ 7 w 180"/>
              <a:gd name="T19" fmla="*/ 64 h 243"/>
              <a:gd name="T20" fmla="*/ 24 w 180"/>
              <a:gd name="T21" fmla="*/ 134 h 243"/>
              <a:gd name="T22" fmla="*/ 24 w 180"/>
              <a:gd name="T23" fmla="*/ 134 h 243"/>
              <a:gd name="T24" fmla="*/ 38 w 180"/>
              <a:gd name="T25" fmla="*/ 193 h 243"/>
              <a:gd name="T26" fmla="*/ 39 w 180"/>
              <a:gd name="T27" fmla="*/ 199 h 243"/>
              <a:gd name="T28" fmla="*/ 100 w 180"/>
              <a:gd name="T29" fmla="*/ 237 h 243"/>
              <a:gd name="T30" fmla="*/ 138 w 180"/>
              <a:gd name="T31" fmla="*/ 177 h 243"/>
              <a:gd name="T32" fmla="*/ 174 w 180"/>
              <a:gd name="T33" fmla="*/ 117 h 243"/>
              <a:gd name="T34" fmla="*/ 84 w 180"/>
              <a:gd name="T35" fmla="*/ 98 h 243"/>
              <a:gd name="T36" fmla="*/ 83 w 180"/>
              <a:gd name="T37" fmla="*/ 98 h 243"/>
              <a:gd name="T38" fmla="*/ 83 w 180"/>
              <a:gd name="T39" fmla="*/ 98 h 243"/>
              <a:gd name="T40" fmla="*/ 84 w 180"/>
              <a:gd name="T41" fmla="*/ 9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243">
                <a:moveTo>
                  <a:pt x="174" y="117"/>
                </a:moveTo>
                <a:cubicBezTo>
                  <a:pt x="172" y="111"/>
                  <a:pt x="170" y="105"/>
                  <a:pt x="167" y="101"/>
                </a:cubicBezTo>
                <a:cubicBezTo>
                  <a:pt x="167" y="101"/>
                  <a:pt x="167" y="100"/>
                  <a:pt x="167" y="100"/>
                </a:cubicBezTo>
                <a:cubicBezTo>
                  <a:pt x="160" y="91"/>
                  <a:pt x="151" y="84"/>
                  <a:pt x="140" y="80"/>
                </a:cubicBezTo>
                <a:cubicBezTo>
                  <a:pt x="144" y="72"/>
                  <a:pt x="146" y="62"/>
                  <a:pt x="144" y="53"/>
                </a:cubicBezTo>
                <a:cubicBezTo>
                  <a:pt x="138" y="31"/>
                  <a:pt x="116" y="17"/>
                  <a:pt x="94" y="22"/>
                </a:cubicBezTo>
                <a:cubicBezTo>
                  <a:pt x="91" y="23"/>
                  <a:pt x="89" y="24"/>
                  <a:pt x="87" y="25"/>
                </a:cubicBezTo>
                <a:cubicBezTo>
                  <a:pt x="77" y="9"/>
                  <a:pt x="58" y="0"/>
                  <a:pt x="38" y="4"/>
                </a:cubicBezTo>
                <a:cubicBezTo>
                  <a:pt x="15" y="10"/>
                  <a:pt x="0" y="34"/>
                  <a:pt x="5" y="58"/>
                </a:cubicBezTo>
                <a:cubicBezTo>
                  <a:pt x="6" y="60"/>
                  <a:pt x="6" y="62"/>
                  <a:pt x="7" y="64"/>
                </a:cubicBezTo>
                <a:cubicBezTo>
                  <a:pt x="24" y="134"/>
                  <a:pt x="24" y="134"/>
                  <a:pt x="24" y="134"/>
                </a:cubicBezTo>
                <a:cubicBezTo>
                  <a:pt x="24" y="134"/>
                  <a:pt x="24" y="134"/>
                  <a:pt x="24" y="134"/>
                </a:cubicBezTo>
                <a:cubicBezTo>
                  <a:pt x="38" y="193"/>
                  <a:pt x="38" y="193"/>
                  <a:pt x="38" y="193"/>
                </a:cubicBezTo>
                <a:cubicBezTo>
                  <a:pt x="38" y="195"/>
                  <a:pt x="38" y="197"/>
                  <a:pt x="39" y="199"/>
                </a:cubicBezTo>
                <a:cubicBezTo>
                  <a:pt x="45" y="226"/>
                  <a:pt x="72" y="243"/>
                  <a:pt x="100" y="237"/>
                </a:cubicBezTo>
                <a:cubicBezTo>
                  <a:pt x="126" y="230"/>
                  <a:pt x="143" y="204"/>
                  <a:pt x="138" y="177"/>
                </a:cubicBezTo>
                <a:cubicBezTo>
                  <a:pt x="164" y="170"/>
                  <a:pt x="180" y="143"/>
                  <a:pt x="174" y="117"/>
                </a:cubicBezTo>
                <a:close/>
                <a:moveTo>
                  <a:pt x="84" y="98"/>
                </a:moveTo>
                <a:cubicBezTo>
                  <a:pt x="83" y="98"/>
                  <a:pt x="83" y="98"/>
                  <a:pt x="83" y="98"/>
                </a:cubicBezTo>
                <a:cubicBezTo>
                  <a:pt x="83" y="98"/>
                  <a:pt x="83" y="98"/>
                  <a:pt x="83" y="98"/>
                </a:cubicBezTo>
                <a:cubicBezTo>
                  <a:pt x="83" y="98"/>
                  <a:pt x="83" y="98"/>
                  <a:pt x="84" y="98"/>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7" name="Freeform 18"/>
          <p:cNvSpPr>
            <a:spLocks noEditPoints="1"/>
          </p:cNvSpPr>
          <p:nvPr/>
        </p:nvSpPr>
        <p:spPr bwMode="auto">
          <a:xfrm>
            <a:off x="2160436" y="2414828"/>
            <a:ext cx="401241" cy="377429"/>
          </a:xfrm>
          <a:custGeom>
            <a:avLst/>
            <a:gdLst>
              <a:gd name="T0" fmla="*/ 206 w 223"/>
              <a:gd name="T1" fmla="*/ 32 h 210"/>
              <a:gd name="T2" fmla="*/ 136 w 223"/>
              <a:gd name="T3" fmla="*/ 23 h 210"/>
              <a:gd name="T4" fmla="*/ 66 w 223"/>
              <a:gd name="T5" fmla="*/ 17 h 210"/>
              <a:gd name="T6" fmla="*/ 54 w 223"/>
              <a:gd name="T7" fmla="*/ 30 h 210"/>
              <a:gd name="T8" fmla="*/ 54 w 223"/>
              <a:gd name="T9" fmla="*/ 30 h 210"/>
              <a:gd name="T10" fmla="*/ 47 w 223"/>
              <a:gd name="T11" fmla="*/ 63 h 210"/>
              <a:gd name="T12" fmla="*/ 21 w 223"/>
              <a:gd name="T13" fmla="*/ 72 h 210"/>
              <a:gd name="T14" fmla="*/ 15 w 223"/>
              <a:gd name="T15" fmla="*/ 130 h 210"/>
              <a:gd name="T16" fmla="*/ 20 w 223"/>
              <a:gd name="T17" fmla="*/ 135 h 210"/>
              <a:gd name="T18" fmla="*/ 23 w 223"/>
              <a:gd name="T19" fmla="*/ 187 h 210"/>
              <a:gd name="T20" fmla="*/ 85 w 223"/>
              <a:gd name="T21" fmla="*/ 194 h 210"/>
              <a:gd name="T22" fmla="*/ 90 w 223"/>
              <a:gd name="T23" fmla="*/ 190 h 210"/>
              <a:gd name="T24" fmla="*/ 146 w 223"/>
              <a:gd name="T25" fmla="*/ 145 h 210"/>
              <a:gd name="T26" fmla="*/ 146 w 223"/>
              <a:gd name="T27" fmla="*/ 144 h 210"/>
              <a:gd name="T28" fmla="*/ 193 w 223"/>
              <a:gd name="T29" fmla="*/ 106 h 210"/>
              <a:gd name="T30" fmla="*/ 198 w 223"/>
              <a:gd name="T31" fmla="*/ 103 h 210"/>
              <a:gd name="T32" fmla="*/ 206 w 223"/>
              <a:gd name="T33" fmla="*/ 32 h 210"/>
              <a:gd name="T34" fmla="*/ 88 w 223"/>
              <a:gd name="T35" fmla="*/ 106 h 210"/>
              <a:gd name="T36" fmla="*/ 88 w 223"/>
              <a:gd name="T37" fmla="*/ 106 h 210"/>
              <a:gd name="T38" fmla="*/ 88 w 223"/>
              <a:gd name="T39" fmla="*/ 1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3" h="210">
                <a:moveTo>
                  <a:pt x="206" y="32"/>
                </a:moveTo>
                <a:cubicBezTo>
                  <a:pt x="188" y="10"/>
                  <a:pt x="158" y="7"/>
                  <a:pt x="136" y="23"/>
                </a:cubicBezTo>
                <a:cubicBezTo>
                  <a:pt x="118" y="2"/>
                  <a:pt x="87" y="0"/>
                  <a:pt x="66" y="17"/>
                </a:cubicBezTo>
                <a:cubicBezTo>
                  <a:pt x="61" y="21"/>
                  <a:pt x="57" y="25"/>
                  <a:pt x="54" y="30"/>
                </a:cubicBezTo>
                <a:cubicBezTo>
                  <a:pt x="54" y="30"/>
                  <a:pt x="54" y="30"/>
                  <a:pt x="54" y="30"/>
                </a:cubicBezTo>
                <a:cubicBezTo>
                  <a:pt x="48" y="40"/>
                  <a:pt x="46" y="51"/>
                  <a:pt x="47" y="63"/>
                </a:cubicBezTo>
                <a:cubicBezTo>
                  <a:pt x="38" y="63"/>
                  <a:pt x="29" y="65"/>
                  <a:pt x="21" y="72"/>
                </a:cubicBezTo>
                <a:cubicBezTo>
                  <a:pt x="3" y="86"/>
                  <a:pt x="0" y="112"/>
                  <a:pt x="15" y="130"/>
                </a:cubicBezTo>
                <a:cubicBezTo>
                  <a:pt x="16" y="132"/>
                  <a:pt x="18" y="133"/>
                  <a:pt x="20" y="135"/>
                </a:cubicBezTo>
                <a:cubicBezTo>
                  <a:pt x="10" y="151"/>
                  <a:pt x="10" y="172"/>
                  <a:pt x="23" y="187"/>
                </a:cubicBezTo>
                <a:cubicBezTo>
                  <a:pt x="38" y="207"/>
                  <a:pt x="66" y="210"/>
                  <a:pt x="85" y="194"/>
                </a:cubicBezTo>
                <a:cubicBezTo>
                  <a:pt x="87" y="193"/>
                  <a:pt x="89" y="191"/>
                  <a:pt x="90" y="190"/>
                </a:cubicBezTo>
                <a:cubicBezTo>
                  <a:pt x="146" y="145"/>
                  <a:pt x="146" y="145"/>
                  <a:pt x="146" y="145"/>
                </a:cubicBezTo>
                <a:cubicBezTo>
                  <a:pt x="146" y="144"/>
                  <a:pt x="146" y="144"/>
                  <a:pt x="146" y="144"/>
                </a:cubicBezTo>
                <a:cubicBezTo>
                  <a:pt x="193" y="106"/>
                  <a:pt x="193" y="106"/>
                  <a:pt x="193" y="106"/>
                </a:cubicBezTo>
                <a:cubicBezTo>
                  <a:pt x="195" y="105"/>
                  <a:pt x="197" y="104"/>
                  <a:pt x="198" y="103"/>
                </a:cubicBezTo>
                <a:cubicBezTo>
                  <a:pt x="220" y="86"/>
                  <a:pt x="223" y="54"/>
                  <a:pt x="206" y="32"/>
                </a:cubicBezTo>
                <a:close/>
                <a:moveTo>
                  <a:pt x="88" y="106"/>
                </a:moveTo>
                <a:cubicBezTo>
                  <a:pt x="88" y="106"/>
                  <a:pt x="88" y="106"/>
                  <a:pt x="88" y="106"/>
                </a:cubicBezTo>
                <a:cubicBezTo>
                  <a:pt x="88" y="106"/>
                  <a:pt x="88" y="106"/>
                  <a:pt x="88" y="106"/>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8" name="Freeform 19"/>
          <p:cNvSpPr/>
          <p:nvPr/>
        </p:nvSpPr>
        <p:spPr bwMode="auto">
          <a:xfrm rot="396022">
            <a:off x="5273473" y="1512434"/>
            <a:ext cx="2289946" cy="1375217"/>
          </a:xfrm>
          <a:custGeom>
            <a:avLst/>
            <a:gdLst>
              <a:gd name="T0" fmla="*/ 1 w 727"/>
              <a:gd name="T1" fmla="*/ 24 h 436"/>
              <a:gd name="T2" fmla="*/ 2 w 727"/>
              <a:gd name="T3" fmla="*/ 1 h 436"/>
              <a:gd name="T4" fmla="*/ 727 w 727"/>
              <a:gd name="T5" fmla="*/ 436 h 436"/>
              <a:gd name="T6" fmla="*/ 1 w 727"/>
              <a:gd name="T7" fmla="*/ 24 h 436"/>
            </a:gdLst>
            <a:ahLst/>
            <a:cxnLst>
              <a:cxn ang="0">
                <a:pos x="T0" y="T1"/>
              </a:cxn>
              <a:cxn ang="0">
                <a:pos x="T2" y="T3"/>
              </a:cxn>
              <a:cxn ang="0">
                <a:pos x="T4" y="T5"/>
              </a:cxn>
              <a:cxn ang="0">
                <a:pos x="T6" y="T7"/>
              </a:cxn>
            </a:cxnLst>
            <a:rect l="0" t="0" r="r" b="b"/>
            <a:pathLst>
              <a:path w="727" h="436">
                <a:moveTo>
                  <a:pt x="1" y="24"/>
                </a:moveTo>
                <a:cubicBezTo>
                  <a:pt x="0" y="16"/>
                  <a:pt x="1" y="0"/>
                  <a:pt x="2" y="1"/>
                </a:cubicBezTo>
                <a:cubicBezTo>
                  <a:pt x="293" y="36"/>
                  <a:pt x="559" y="196"/>
                  <a:pt x="727" y="436"/>
                </a:cubicBezTo>
                <a:cubicBezTo>
                  <a:pt x="727" y="436"/>
                  <a:pt x="475" y="86"/>
                  <a:pt x="1" y="2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9" name="Freeform 20"/>
          <p:cNvSpPr/>
          <p:nvPr/>
        </p:nvSpPr>
        <p:spPr bwMode="auto">
          <a:xfrm>
            <a:off x="4611461" y="1016530"/>
            <a:ext cx="802208" cy="790367"/>
          </a:xfrm>
          <a:custGeom>
            <a:avLst/>
            <a:gdLst>
              <a:gd name="T0" fmla="*/ 25 w 179"/>
              <a:gd name="T1" fmla="*/ 94 h 176"/>
              <a:gd name="T2" fmla="*/ 61 w 179"/>
              <a:gd name="T3" fmla="*/ 94 h 176"/>
              <a:gd name="T4" fmla="*/ 73 w 179"/>
              <a:gd name="T5" fmla="*/ 111 h 176"/>
              <a:gd name="T6" fmla="*/ 64 w 179"/>
              <a:gd name="T7" fmla="*/ 110 h 176"/>
              <a:gd name="T8" fmla="*/ 59 w 179"/>
              <a:gd name="T9" fmla="*/ 115 h 176"/>
              <a:gd name="T10" fmla="*/ 59 w 179"/>
              <a:gd name="T11" fmla="*/ 115 h 176"/>
              <a:gd name="T12" fmla="*/ 63 w 179"/>
              <a:gd name="T13" fmla="*/ 120 h 176"/>
              <a:gd name="T14" fmla="*/ 77 w 179"/>
              <a:gd name="T15" fmla="*/ 121 h 176"/>
              <a:gd name="T16" fmla="*/ 80 w 179"/>
              <a:gd name="T17" fmla="*/ 120 h 176"/>
              <a:gd name="T18" fmla="*/ 120 w 179"/>
              <a:gd name="T19" fmla="*/ 175 h 176"/>
              <a:gd name="T20" fmla="*/ 129 w 179"/>
              <a:gd name="T21" fmla="*/ 176 h 176"/>
              <a:gd name="T22" fmla="*/ 102 w 179"/>
              <a:gd name="T23" fmla="*/ 114 h 176"/>
              <a:gd name="T24" fmla="*/ 103 w 179"/>
              <a:gd name="T25" fmla="*/ 98 h 176"/>
              <a:gd name="T26" fmla="*/ 128 w 179"/>
              <a:gd name="T27" fmla="*/ 99 h 176"/>
              <a:gd name="T28" fmla="*/ 140 w 179"/>
              <a:gd name="T29" fmla="*/ 97 h 176"/>
              <a:gd name="T30" fmla="*/ 163 w 179"/>
              <a:gd name="T31" fmla="*/ 133 h 176"/>
              <a:gd name="T32" fmla="*/ 175 w 179"/>
              <a:gd name="T33" fmla="*/ 134 h 176"/>
              <a:gd name="T34" fmla="*/ 166 w 179"/>
              <a:gd name="T35" fmla="*/ 95 h 176"/>
              <a:gd name="T36" fmla="*/ 177 w 179"/>
              <a:gd name="T37" fmla="*/ 91 h 176"/>
              <a:gd name="T38" fmla="*/ 177 w 179"/>
              <a:gd name="T39" fmla="*/ 91 h 176"/>
              <a:gd name="T40" fmla="*/ 177 w 179"/>
              <a:gd name="T41" fmla="*/ 91 h 176"/>
              <a:gd name="T42" fmla="*/ 177 w 179"/>
              <a:gd name="T43" fmla="*/ 90 h 176"/>
              <a:gd name="T44" fmla="*/ 177 w 179"/>
              <a:gd name="T45" fmla="*/ 90 h 176"/>
              <a:gd name="T46" fmla="*/ 167 w 179"/>
              <a:gd name="T47" fmla="*/ 85 h 176"/>
              <a:gd name="T48" fmla="*/ 179 w 179"/>
              <a:gd name="T49" fmla="*/ 47 h 176"/>
              <a:gd name="T50" fmla="*/ 168 w 179"/>
              <a:gd name="T51" fmla="*/ 47 h 176"/>
              <a:gd name="T52" fmla="*/ 141 w 179"/>
              <a:gd name="T53" fmla="*/ 80 h 176"/>
              <a:gd name="T54" fmla="*/ 129 w 179"/>
              <a:gd name="T55" fmla="*/ 77 h 176"/>
              <a:gd name="T56" fmla="*/ 104 w 179"/>
              <a:gd name="T57" fmla="*/ 75 h 176"/>
              <a:gd name="T58" fmla="*/ 105 w 179"/>
              <a:gd name="T59" fmla="*/ 60 h 176"/>
              <a:gd name="T60" fmla="*/ 138 w 179"/>
              <a:gd name="T61" fmla="*/ 1 h 176"/>
              <a:gd name="T62" fmla="*/ 129 w 179"/>
              <a:gd name="T63" fmla="*/ 0 h 176"/>
              <a:gd name="T64" fmla="*/ 83 w 179"/>
              <a:gd name="T65" fmla="*/ 51 h 176"/>
              <a:gd name="T66" fmla="*/ 81 w 179"/>
              <a:gd name="T67" fmla="*/ 50 h 176"/>
              <a:gd name="T68" fmla="*/ 67 w 179"/>
              <a:gd name="T69" fmla="*/ 49 h 176"/>
              <a:gd name="T70" fmla="*/ 62 w 179"/>
              <a:gd name="T71" fmla="*/ 54 h 176"/>
              <a:gd name="T72" fmla="*/ 62 w 179"/>
              <a:gd name="T73" fmla="*/ 54 h 176"/>
              <a:gd name="T74" fmla="*/ 66 w 179"/>
              <a:gd name="T75" fmla="*/ 59 h 176"/>
              <a:gd name="T76" fmla="*/ 75 w 179"/>
              <a:gd name="T77" fmla="*/ 60 h 176"/>
              <a:gd name="T78" fmla="*/ 62 w 179"/>
              <a:gd name="T79" fmla="*/ 75 h 176"/>
              <a:gd name="T80" fmla="*/ 26 w 179"/>
              <a:gd name="T81" fmla="*/ 71 h 176"/>
              <a:gd name="T82" fmla="*/ 0 w 179"/>
              <a:gd name="T83" fmla="*/ 81 h 176"/>
              <a:gd name="T84" fmla="*/ 0 w 179"/>
              <a:gd name="T85" fmla="*/ 81 h 176"/>
              <a:gd name="T86" fmla="*/ 0 w 179"/>
              <a:gd name="T87" fmla="*/ 81 h 176"/>
              <a:gd name="T88" fmla="*/ 0 w 179"/>
              <a:gd name="T89" fmla="*/ 81 h 176"/>
              <a:gd name="T90" fmla="*/ 0 w 179"/>
              <a:gd name="T91" fmla="*/ 81 h 176"/>
              <a:gd name="T92" fmla="*/ 25 w 179"/>
              <a:gd name="T93" fmla="*/ 9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76">
                <a:moveTo>
                  <a:pt x="25" y="94"/>
                </a:moveTo>
                <a:cubicBezTo>
                  <a:pt x="61" y="94"/>
                  <a:pt x="61" y="94"/>
                  <a:pt x="61" y="94"/>
                </a:cubicBezTo>
                <a:cubicBezTo>
                  <a:pt x="73" y="111"/>
                  <a:pt x="73" y="111"/>
                  <a:pt x="73" y="111"/>
                </a:cubicBezTo>
                <a:cubicBezTo>
                  <a:pt x="64" y="110"/>
                  <a:pt x="64" y="110"/>
                  <a:pt x="64" y="110"/>
                </a:cubicBezTo>
                <a:cubicBezTo>
                  <a:pt x="61" y="110"/>
                  <a:pt x="59" y="112"/>
                  <a:pt x="59" y="115"/>
                </a:cubicBezTo>
                <a:cubicBezTo>
                  <a:pt x="59" y="115"/>
                  <a:pt x="59" y="115"/>
                  <a:pt x="59" y="115"/>
                </a:cubicBezTo>
                <a:cubicBezTo>
                  <a:pt x="59" y="118"/>
                  <a:pt x="61" y="120"/>
                  <a:pt x="63" y="120"/>
                </a:cubicBezTo>
                <a:cubicBezTo>
                  <a:pt x="77" y="121"/>
                  <a:pt x="77" y="121"/>
                  <a:pt x="77" y="121"/>
                </a:cubicBezTo>
                <a:cubicBezTo>
                  <a:pt x="78" y="121"/>
                  <a:pt x="79" y="121"/>
                  <a:pt x="80" y="120"/>
                </a:cubicBezTo>
                <a:cubicBezTo>
                  <a:pt x="120" y="175"/>
                  <a:pt x="120" y="175"/>
                  <a:pt x="120" y="175"/>
                </a:cubicBezTo>
                <a:cubicBezTo>
                  <a:pt x="129" y="176"/>
                  <a:pt x="129" y="176"/>
                  <a:pt x="129" y="176"/>
                </a:cubicBezTo>
                <a:cubicBezTo>
                  <a:pt x="102" y="114"/>
                  <a:pt x="102" y="114"/>
                  <a:pt x="102" y="114"/>
                </a:cubicBezTo>
                <a:cubicBezTo>
                  <a:pt x="103" y="98"/>
                  <a:pt x="103" y="98"/>
                  <a:pt x="103" y="98"/>
                </a:cubicBezTo>
                <a:cubicBezTo>
                  <a:pt x="103" y="98"/>
                  <a:pt x="122" y="100"/>
                  <a:pt x="128" y="99"/>
                </a:cubicBezTo>
                <a:cubicBezTo>
                  <a:pt x="134" y="98"/>
                  <a:pt x="140" y="97"/>
                  <a:pt x="140" y="97"/>
                </a:cubicBezTo>
                <a:cubicBezTo>
                  <a:pt x="163" y="133"/>
                  <a:pt x="163" y="133"/>
                  <a:pt x="163" y="133"/>
                </a:cubicBezTo>
                <a:cubicBezTo>
                  <a:pt x="175" y="134"/>
                  <a:pt x="175" y="134"/>
                  <a:pt x="175" y="134"/>
                </a:cubicBezTo>
                <a:cubicBezTo>
                  <a:pt x="166" y="95"/>
                  <a:pt x="166" y="95"/>
                  <a:pt x="166" y="95"/>
                </a:cubicBezTo>
                <a:cubicBezTo>
                  <a:pt x="169" y="94"/>
                  <a:pt x="175" y="93"/>
                  <a:pt x="177" y="91"/>
                </a:cubicBezTo>
                <a:cubicBezTo>
                  <a:pt x="177" y="91"/>
                  <a:pt x="177" y="91"/>
                  <a:pt x="177" y="91"/>
                </a:cubicBezTo>
                <a:cubicBezTo>
                  <a:pt x="177" y="91"/>
                  <a:pt x="177" y="91"/>
                  <a:pt x="177" y="91"/>
                </a:cubicBezTo>
                <a:cubicBezTo>
                  <a:pt x="177" y="90"/>
                  <a:pt x="177" y="90"/>
                  <a:pt x="177" y="90"/>
                </a:cubicBezTo>
                <a:cubicBezTo>
                  <a:pt x="177" y="90"/>
                  <a:pt x="177" y="90"/>
                  <a:pt x="177" y="90"/>
                </a:cubicBezTo>
                <a:cubicBezTo>
                  <a:pt x="176" y="88"/>
                  <a:pt x="169" y="86"/>
                  <a:pt x="167" y="85"/>
                </a:cubicBezTo>
                <a:cubicBezTo>
                  <a:pt x="179" y="47"/>
                  <a:pt x="179" y="47"/>
                  <a:pt x="179" y="47"/>
                </a:cubicBezTo>
                <a:cubicBezTo>
                  <a:pt x="168" y="47"/>
                  <a:pt x="168" y="47"/>
                  <a:pt x="168" y="47"/>
                </a:cubicBezTo>
                <a:cubicBezTo>
                  <a:pt x="141" y="80"/>
                  <a:pt x="141" y="80"/>
                  <a:pt x="141" y="80"/>
                </a:cubicBezTo>
                <a:cubicBezTo>
                  <a:pt x="141" y="80"/>
                  <a:pt x="135" y="78"/>
                  <a:pt x="129" y="77"/>
                </a:cubicBezTo>
                <a:cubicBezTo>
                  <a:pt x="123" y="76"/>
                  <a:pt x="104" y="75"/>
                  <a:pt x="104" y="75"/>
                </a:cubicBezTo>
                <a:cubicBezTo>
                  <a:pt x="105" y="60"/>
                  <a:pt x="105" y="60"/>
                  <a:pt x="105" y="60"/>
                </a:cubicBezTo>
                <a:cubicBezTo>
                  <a:pt x="138" y="1"/>
                  <a:pt x="138" y="1"/>
                  <a:pt x="138" y="1"/>
                </a:cubicBezTo>
                <a:cubicBezTo>
                  <a:pt x="129" y="0"/>
                  <a:pt x="129" y="0"/>
                  <a:pt x="129" y="0"/>
                </a:cubicBezTo>
                <a:cubicBezTo>
                  <a:pt x="83" y="51"/>
                  <a:pt x="83" y="51"/>
                  <a:pt x="83" y="51"/>
                </a:cubicBezTo>
                <a:cubicBezTo>
                  <a:pt x="83" y="51"/>
                  <a:pt x="82" y="50"/>
                  <a:pt x="81" y="50"/>
                </a:cubicBezTo>
                <a:cubicBezTo>
                  <a:pt x="67" y="49"/>
                  <a:pt x="67" y="49"/>
                  <a:pt x="67" y="49"/>
                </a:cubicBezTo>
                <a:cubicBezTo>
                  <a:pt x="64" y="49"/>
                  <a:pt x="62" y="51"/>
                  <a:pt x="62" y="54"/>
                </a:cubicBezTo>
                <a:cubicBezTo>
                  <a:pt x="62" y="54"/>
                  <a:pt x="62" y="54"/>
                  <a:pt x="62" y="54"/>
                </a:cubicBezTo>
                <a:cubicBezTo>
                  <a:pt x="62" y="57"/>
                  <a:pt x="64" y="59"/>
                  <a:pt x="66" y="59"/>
                </a:cubicBezTo>
                <a:cubicBezTo>
                  <a:pt x="75" y="60"/>
                  <a:pt x="75" y="60"/>
                  <a:pt x="75" y="60"/>
                </a:cubicBezTo>
                <a:cubicBezTo>
                  <a:pt x="62" y="75"/>
                  <a:pt x="62" y="75"/>
                  <a:pt x="62" y="75"/>
                </a:cubicBezTo>
                <a:cubicBezTo>
                  <a:pt x="26" y="71"/>
                  <a:pt x="26" y="71"/>
                  <a:pt x="26" y="71"/>
                </a:cubicBezTo>
                <a:cubicBezTo>
                  <a:pt x="21" y="71"/>
                  <a:pt x="0" y="77"/>
                  <a:pt x="0" y="81"/>
                </a:cubicBezTo>
                <a:cubicBezTo>
                  <a:pt x="0" y="81"/>
                  <a:pt x="0" y="81"/>
                  <a:pt x="0" y="81"/>
                </a:cubicBezTo>
                <a:cubicBezTo>
                  <a:pt x="0" y="81"/>
                  <a:pt x="0" y="81"/>
                  <a:pt x="0" y="81"/>
                </a:cubicBezTo>
                <a:cubicBezTo>
                  <a:pt x="0" y="81"/>
                  <a:pt x="0" y="81"/>
                  <a:pt x="0" y="81"/>
                </a:cubicBezTo>
                <a:cubicBezTo>
                  <a:pt x="0" y="81"/>
                  <a:pt x="0" y="81"/>
                  <a:pt x="0" y="81"/>
                </a:cubicBezTo>
                <a:cubicBezTo>
                  <a:pt x="0" y="86"/>
                  <a:pt x="19" y="94"/>
                  <a:pt x="25" y="94"/>
                </a:cubicBez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 name="文本框 1"/>
          <p:cNvSpPr txBox="1"/>
          <p:nvPr/>
        </p:nvSpPr>
        <p:spPr>
          <a:xfrm>
            <a:off x="123825" y="334010"/>
            <a:ext cx="3449320" cy="583565"/>
          </a:xfrm>
          <a:prstGeom prst="rect">
            <a:avLst/>
          </a:prstGeom>
          <a:noFill/>
        </p:spPr>
        <p:txBody>
          <a:bodyPr wrap="none" rtlCol="0" anchor="t">
            <a:spAutoFit/>
          </a:bodyPr>
          <a:lstStyle/>
          <a:p>
            <a:r>
              <a:rPr lang="zh-CN" altLang="en-US" sz="3200" b="1" dirty="0">
                <a:solidFill>
                  <a:schemeClr val="accent1"/>
                </a:solidFill>
                <a:latin typeface="方正兰亭超细黑简体" panose="02000000000000000000" charset="-122"/>
                <a:ea typeface="方正兰亭超细黑简体" panose="02000000000000000000" charset="-122"/>
                <a:sym typeface="Arial" panose="020B0604020202020204" pitchFamily="34" charset="0"/>
              </a:rPr>
              <a:t>电脑艺术设计项目</a:t>
            </a:r>
          </a:p>
        </p:txBody>
      </p:sp>
      <p:sp>
        <p:nvSpPr>
          <p:cNvPr id="3" name="文本框 2"/>
          <p:cNvSpPr txBox="1"/>
          <p:nvPr/>
        </p:nvSpPr>
        <p:spPr>
          <a:xfrm>
            <a:off x="6878320" y="1662430"/>
            <a:ext cx="2023110" cy="337185"/>
          </a:xfrm>
          <a:prstGeom prst="rect">
            <a:avLst/>
          </a:prstGeom>
          <a:noFill/>
        </p:spPr>
        <p:txBody>
          <a:bodyPr wrap="none" rtlCol="0" anchor="t">
            <a:spAutoFit/>
          </a:bodyPr>
          <a:lstStyle/>
          <a:p>
            <a:r>
              <a:rPr lang="zh-CN" altLang="en-US" sz="1600" b="1" dirty="0">
                <a:solidFill>
                  <a:srgbClr val="FF00FF"/>
                </a:solidFill>
                <a:latin typeface="方正兰亭超细黑简体" panose="02000000000000000000" charset="-122"/>
                <a:ea typeface="方正兰亭超细黑简体" panose="02000000000000000000" charset="-122"/>
                <a:sym typeface="+mn-ea"/>
              </a:rPr>
              <a:t>商标及符号标志设计</a:t>
            </a:r>
            <a:endParaRPr lang="zh-CN" altLang="en-US"/>
          </a:p>
        </p:txBody>
      </p:sp>
      <p:sp>
        <p:nvSpPr>
          <p:cNvPr id="4" name="文本框 3"/>
          <p:cNvSpPr txBox="1"/>
          <p:nvPr/>
        </p:nvSpPr>
        <p:spPr>
          <a:xfrm>
            <a:off x="6901180" y="1946275"/>
            <a:ext cx="1409700" cy="337185"/>
          </a:xfrm>
          <a:prstGeom prst="rect">
            <a:avLst/>
          </a:prstGeom>
          <a:noFill/>
        </p:spPr>
        <p:txBody>
          <a:bodyPr wrap="none" rtlCol="0" anchor="t">
            <a:spAutoFit/>
          </a:bodyPr>
          <a:lstStyle/>
          <a:p>
            <a:pPr algn="l"/>
            <a:r>
              <a:rPr lang="zh-CN" altLang="en-US" sz="1600" b="1" dirty="0">
                <a:solidFill>
                  <a:schemeClr val="tx1">
                    <a:lumMod val="75000"/>
                    <a:lumOff val="25000"/>
                  </a:schemeClr>
                </a:solidFill>
                <a:latin typeface="方正兰亭超细黑简体" panose="02000000000000000000" charset="-122"/>
                <a:ea typeface="方正兰亭超细黑简体" panose="02000000000000000000" charset="-122"/>
                <a:sym typeface="+mn-ea"/>
              </a:rPr>
              <a:t>企业形象设计</a:t>
            </a:r>
            <a:endParaRPr lang="zh-CN" altLang="en-US"/>
          </a:p>
        </p:txBody>
      </p:sp>
      <p:sp>
        <p:nvSpPr>
          <p:cNvPr id="6" name="文本框 5"/>
          <p:cNvSpPr txBox="1"/>
          <p:nvPr/>
        </p:nvSpPr>
        <p:spPr>
          <a:xfrm>
            <a:off x="6901180" y="2230120"/>
            <a:ext cx="1409700" cy="337185"/>
          </a:xfrm>
          <a:prstGeom prst="rect">
            <a:avLst/>
          </a:prstGeom>
          <a:noFill/>
        </p:spPr>
        <p:txBody>
          <a:bodyPr wrap="none" rtlCol="0" anchor="t">
            <a:spAutoFit/>
          </a:bodyPr>
          <a:lstStyle/>
          <a:p>
            <a:pPr algn="l"/>
            <a:r>
              <a:rPr lang="zh-CN" altLang="en-US" sz="1600" b="1" dirty="0">
                <a:solidFill>
                  <a:srgbClr val="FF00FF"/>
                </a:solidFill>
                <a:latin typeface="方正兰亭超细黑简体" panose="02000000000000000000" charset="-122"/>
                <a:ea typeface="方正兰亭超细黑简体" panose="02000000000000000000" charset="-122"/>
                <a:sym typeface="+mn-ea"/>
              </a:rPr>
              <a:t>展示艺术设计</a:t>
            </a:r>
            <a:endParaRPr lang="zh-CN" altLang="en-US"/>
          </a:p>
        </p:txBody>
      </p:sp>
      <p:sp>
        <p:nvSpPr>
          <p:cNvPr id="7" name="文本框 6"/>
          <p:cNvSpPr txBox="1"/>
          <p:nvPr/>
        </p:nvSpPr>
        <p:spPr>
          <a:xfrm>
            <a:off x="6889115" y="2540635"/>
            <a:ext cx="1409700" cy="337185"/>
          </a:xfrm>
          <a:prstGeom prst="rect">
            <a:avLst/>
          </a:prstGeom>
          <a:noFill/>
        </p:spPr>
        <p:txBody>
          <a:bodyPr wrap="none" rtlCol="0" anchor="t">
            <a:spAutoFit/>
          </a:bodyPr>
          <a:lstStyle/>
          <a:p>
            <a:pPr algn="l"/>
            <a:r>
              <a:rPr lang="zh-CN" altLang="en-US" sz="1600" b="1" dirty="0">
                <a:solidFill>
                  <a:schemeClr val="tx1">
                    <a:lumMod val="75000"/>
                    <a:lumOff val="25000"/>
                  </a:schemeClr>
                </a:solidFill>
                <a:latin typeface="方正兰亭超细黑简体" panose="02000000000000000000" charset="-122"/>
                <a:ea typeface="方正兰亭超细黑简体" panose="02000000000000000000" charset="-122"/>
                <a:sym typeface="+mn-ea"/>
              </a:rPr>
              <a:t>书籍装帧设计</a:t>
            </a:r>
            <a:endParaRPr lang="zh-CN" altLang="en-US"/>
          </a:p>
        </p:txBody>
      </p:sp>
      <p:sp>
        <p:nvSpPr>
          <p:cNvPr id="8" name="文本框 7"/>
          <p:cNvSpPr txBox="1"/>
          <p:nvPr/>
        </p:nvSpPr>
        <p:spPr>
          <a:xfrm>
            <a:off x="6889115" y="2840990"/>
            <a:ext cx="1409700" cy="337185"/>
          </a:xfrm>
          <a:prstGeom prst="rect">
            <a:avLst/>
          </a:prstGeom>
          <a:noFill/>
        </p:spPr>
        <p:txBody>
          <a:bodyPr wrap="none" rtlCol="0" anchor="t">
            <a:spAutoFit/>
          </a:bodyPr>
          <a:lstStyle/>
          <a:p>
            <a:pPr algn="l"/>
            <a:r>
              <a:rPr lang="zh-CN" altLang="en-US" sz="1600" b="1" dirty="0">
                <a:solidFill>
                  <a:srgbClr val="FF00FF"/>
                </a:solidFill>
                <a:latin typeface="方正兰亭超细黑简体" panose="02000000000000000000" charset="-122"/>
                <a:ea typeface="方正兰亭超细黑简体" panose="02000000000000000000" charset="-122"/>
                <a:sym typeface="+mn-ea"/>
              </a:rPr>
              <a:t>商品包装设计</a:t>
            </a:r>
            <a:endParaRPr lang="zh-CN" altLang="en-US"/>
          </a:p>
        </p:txBody>
      </p:sp>
      <p:sp>
        <p:nvSpPr>
          <p:cNvPr id="20" name="文本框 19"/>
          <p:cNvSpPr txBox="1"/>
          <p:nvPr/>
        </p:nvSpPr>
        <p:spPr>
          <a:xfrm>
            <a:off x="6881495" y="3140075"/>
            <a:ext cx="1102360" cy="368300"/>
          </a:xfrm>
          <a:prstGeom prst="rect">
            <a:avLst/>
          </a:prstGeom>
          <a:noFill/>
        </p:spPr>
        <p:txBody>
          <a:bodyPr wrap="none" rtlCol="0" anchor="t">
            <a:spAutoFit/>
          </a:bodyPr>
          <a:lstStyle/>
          <a:p>
            <a:pPr algn="l"/>
            <a:r>
              <a:rPr lang="zh-CN" altLang="en-US" b="1" dirty="0">
                <a:solidFill>
                  <a:schemeClr val="tx1">
                    <a:lumMod val="75000"/>
                    <a:lumOff val="25000"/>
                  </a:schemeClr>
                </a:solidFill>
                <a:latin typeface="方正兰亭超细黑简体" panose="02000000000000000000" charset="-122"/>
                <a:ea typeface="方正兰亭超细黑简体" panose="02000000000000000000" charset="-122"/>
                <a:sym typeface="+mn-ea"/>
              </a:rPr>
              <a:t>工业设计</a:t>
            </a:r>
            <a:endParaRPr lang="zh-CN" altLang="en-US"/>
          </a:p>
        </p:txBody>
      </p:sp>
      <p:sp>
        <p:nvSpPr>
          <p:cNvPr id="21" name="文本框 20"/>
          <p:cNvSpPr txBox="1"/>
          <p:nvPr/>
        </p:nvSpPr>
        <p:spPr>
          <a:xfrm>
            <a:off x="3352800" y="532765"/>
            <a:ext cx="5461635" cy="275590"/>
          </a:xfrm>
          <a:prstGeom prst="rect">
            <a:avLst/>
          </a:prstGeom>
          <a:noFill/>
        </p:spPr>
        <p:txBody>
          <a:bodyPr wrap="square" rtlCol="0" anchor="t">
            <a:spAutoFit/>
          </a:bodyPr>
          <a:lstStyle/>
          <a:p>
            <a:pPr>
              <a:lnSpc>
                <a:spcPct val="120000"/>
              </a:lnSpc>
            </a:pPr>
            <a:r>
              <a:rPr lang="zh-CN" altLang="en-US" sz="1000">
                <a:solidFill>
                  <a:schemeClr val="bg2">
                    <a:lumMod val="50000"/>
                  </a:schemeClr>
                </a:solidFill>
                <a:latin typeface="微软雅黑" panose="020B0503020204020204" charset="-122"/>
                <a:ea typeface="微软雅黑" panose="020B0503020204020204" charset="-122"/>
              </a:rPr>
              <a:t>“创客项目”是指在电脑辅助下设计和创作的体现多学科综合应用和创客文化的作品。</a:t>
            </a:r>
          </a:p>
        </p:txBody>
      </p:sp>
      <p:sp>
        <p:nvSpPr>
          <p:cNvPr id="22" name="文本框 21"/>
          <p:cNvSpPr txBox="1"/>
          <p:nvPr/>
        </p:nvSpPr>
        <p:spPr>
          <a:xfrm>
            <a:off x="150495" y="1263015"/>
            <a:ext cx="1102360" cy="368300"/>
          </a:xfrm>
          <a:prstGeom prst="rect">
            <a:avLst/>
          </a:prstGeom>
          <a:noFill/>
        </p:spPr>
        <p:txBody>
          <a:bodyPr wrap="none" rtlCol="0">
            <a:spAutoFit/>
          </a:bodyPr>
          <a:lstStyle/>
          <a:p>
            <a:r>
              <a:rPr lang="zh-CN" altLang="en-US" b="1">
                <a:solidFill>
                  <a:srgbClr val="00B0F0"/>
                </a:solidFill>
                <a:latin typeface="方正兰亭超细黑简体" panose="02000000000000000000" charset="-122"/>
                <a:ea typeface="方正兰亭超细黑简体" panose="02000000000000000000" charset="-122"/>
              </a:rPr>
              <a:t>中国制造</a:t>
            </a:r>
          </a:p>
        </p:txBody>
      </p:sp>
      <p:sp>
        <p:nvSpPr>
          <p:cNvPr id="23" name="文本框 22"/>
          <p:cNvSpPr txBox="1"/>
          <p:nvPr/>
        </p:nvSpPr>
        <p:spPr>
          <a:xfrm>
            <a:off x="150495" y="1661160"/>
            <a:ext cx="1102360" cy="368300"/>
          </a:xfrm>
          <a:prstGeom prst="rect">
            <a:avLst/>
          </a:prstGeom>
          <a:noFill/>
        </p:spPr>
        <p:txBody>
          <a:bodyPr wrap="none" rtlCol="0">
            <a:spAutoFit/>
          </a:bodyPr>
          <a:lstStyle/>
          <a:p>
            <a:r>
              <a:rPr lang="zh-CN" altLang="en-US" b="1">
                <a:solidFill>
                  <a:srgbClr val="FF66FF"/>
                </a:solidFill>
                <a:latin typeface="方正兰亭超细黑简体" panose="02000000000000000000" charset="-122"/>
                <a:ea typeface="方正兰亭超细黑简体" panose="02000000000000000000" charset="-122"/>
              </a:rPr>
              <a:t>中国创造</a:t>
            </a:r>
          </a:p>
        </p:txBody>
      </p:sp>
      <p:sp>
        <p:nvSpPr>
          <p:cNvPr id="24" name="文本框 23"/>
          <p:cNvSpPr txBox="1"/>
          <p:nvPr/>
        </p:nvSpPr>
        <p:spPr>
          <a:xfrm>
            <a:off x="128905" y="854710"/>
            <a:ext cx="8041640" cy="306705"/>
          </a:xfrm>
          <a:prstGeom prst="rect">
            <a:avLst/>
          </a:prstGeom>
          <a:noFill/>
        </p:spPr>
        <p:txBody>
          <a:bodyPr wrap="square" rtlCol="0" anchor="t">
            <a:spAutoFit/>
          </a:bodyPr>
          <a:lstStyle/>
          <a:p>
            <a:r>
              <a:rPr lang="zh-CN" altLang="en-US" sz="1400" b="1">
                <a:solidFill>
                  <a:schemeClr val="tx1">
                    <a:lumMod val="50000"/>
                    <a:lumOff val="50000"/>
                  </a:schemeClr>
                </a:solidFill>
                <a:latin typeface="方正兰亭超细黑简体" panose="02000000000000000000" charset="-122"/>
                <a:ea typeface="方正兰亭超细黑简体" panose="02000000000000000000" charset="-122"/>
              </a:rPr>
              <a:t>作品应是一个通过电脑编程的智能产品，如趣味电子装置、互动多媒体、智能机器等。</a:t>
            </a:r>
          </a:p>
        </p:txBody>
      </p:sp>
      <p:sp>
        <p:nvSpPr>
          <p:cNvPr id="14" name="文本框 13"/>
          <p:cNvSpPr txBox="1"/>
          <p:nvPr/>
        </p:nvSpPr>
        <p:spPr>
          <a:xfrm>
            <a:off x="151765" y="2029460"/>
            <a:ext cx="2360295" cy="1768475"/>
          </a:xfrm>
          <a:prstGeom prst="rect">
            <a:avLst/>
          </a:prstGeom>
          <a:noFill/>
        </p:spPr>
        <p:txBody>
          <a:bodyPr wrap="square" rtlCol="0">
            <a:spAutoFit/>
          </a:bodyPr>
          <a:lstStyle/>
          <a:p>
            <a:pPr algn="l">
              <a:lnSpc>
                <a:spcPct val="130000"/>
              </a:lnSpc>
            </a:pPr>
            <a:r>
              <a:rPr lang="zh-CN" altLang="en-US" sz="1400">
                <a:solidFill>
                  <a:schemeClr val="accent2">
                    <a:lumMod val="50000"/>
                  </a:schemeClr>
                </a:solidFill>
                <a:latin typeface="微软雅黑" panose="020B0503020204020204" charset="-122"/>
                <a:ea typeface="微软雅黑" panose="020B0503020204020204" charset="-122"/>
              </a:rPr>
              <a:t>工业设计可分为发明、实用新型和概念设计。</a:t>
            </a:r>
          </a:p>
          <a:p>
            <a:pPr algn="l">
              <a:lnSpc>
                <a:spcPct val="130000"/>
              </a:lnSpc>
            </a:pPr>
            <a:r>
              <a:rPr lang="zh-CN" altLang="en-US" sz="1400">
                <a:solidFill>
                  <a:schemeClr val="accent2">
                    <a:lumMod val="50000"/>
                  </a:schemeClr>
                </a:solidFill>
                <a:latin typeface="微软雅黑" panose="020B0503020204020204" charset="-122"/>
                <a:ea typeface="微软雅黑" panose="020B0503020204020204" charset="-122"/>
              </a:rPr>
              <a:t>家具、服装、纺织品、</a:t>
            </a:r>
          </a:p>
          <a:p>
            <a:pPr algn="l">
              <a:lnSpc>
                <a:spcPct val="130000"/>
              </a:lnSpc>
            </a:pPr>
            <a:r>
              <a:rPr lang="zh-CN" altLang="en-US" sz="1400">
                <a:solidFill>
                  <a:schemeClr val="accent2">
                    <a:lumMod val="50000"/>
                  </a:schemeClr>
                </a:solidFill>
                <a:latin typeface="微软雅黑" panose="020B0503020204020204" charset="-122"/>
                <a:ea typeface="微软雅黑" panose="020B0503020204020204" charset="-122"/>
              </a:rPr>
              <a:t>日用品、家电、交通工具、文教用品、医疗器械、</a:t>
            </a:r>
          </a:p>
          <a:p>
            <a:pPr algn="l">
              <a:lnSpc>
                <a:spcPct val="130000"/>
              </a:lnSpc>
            </a:pPr>
            <a:r>
              <a:rPr lang="zh-CN" altLang="en-US" sz="1400">
                <a:solidFill>
                  <a:schemeClr val="accent2">
                    <a:lumMod val="50000"/>
                  </a:schemeClr>
                </a:solidFill>
                <a:latin typeface="微软雅黑" panose="020B0503020204020204" charset="-122"/>
                <a:ea typeface="微软雅黑" panose="020B0503020204020204" charset="-122"/>
              </a:rPr>
              <a:t>通讯、工业设备、军用品等。</a:t>
            </a:r>
          </a:p>
        </p:txBody>
      </p:sp>
    </p:spTree>
  </p:cSld>
  <p:clrMapOvr>
    <a:masterClrMapping/>
  </p:clrMapOvr>
  <p:transition advTm="87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8" presetClass="emph" presetSubtype="0" fill="hold" grpId="0" nodeType="afterEffect">
                                  <p:stCondLst>
                                    <p:cond delay="0"/>
                                  </p:stCondLst>
                                  <p:childTnLst>
                                    <p:animRot by="5400000">
                                      <p:cBhvr>
                                        <p:cTn id="10" dur="2000" fill="hold"/>
                                        <p:tgtEl>
                                          <p:spTgt spid="5"/>
                                        </p:tgtEl>
                                        <p:attrNameLst>
                                          <p:attrName>r</p:attrName>
                                        </p:attrNameLst>
                                      </p:cBhvr>
                                    </p:animRo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5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6500"/>
                            </p:stCondLst>
                            <p:childTnLst>
                              <p:par>
                                <p:cTn id="44" presetID="22" presetClass="entr" presetSubtype="2"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right)">
                                      <p:cBhvr>
                                        <p:cTn id="46" dur="500"/>
                                        <p:tgtEl>
                                          <p:spTgt spid="18"/>
                                        </p:tgtEl>
                                      </p:cBhvr>
                                    </p:animEffect>
                                  </p:childTnLst>
                                </p:cTn>
                              </p:par>
                            </p:childTnLst>
                          </p:cTn>
                        </p:par>
                        <p:par>
                          <p:cTn id="47" fill="hold">
                            <p:stCondLst>
                              <p:cond delay="7000"/>
                            </p:stCondLst>
                            <p:childTnLst>
                              <p:par>
                                <p:cTn id="48" presetID="22" presetClass="entr" presetSubtype="2"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righ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grpId="7"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1000" fill="hold"/>
                                        <p:tgtEl>
                                          <p:spTgt spid="3"/>
                                        </p:tgtEl>
                                        <p:attrNameLst>
                                          <p:attrName>ppt_x</p:attrName>
                                        </p:attrNameLst>
                                      </p:cBhvr>
                                      <p:tavLst>
                                        <p:tav tm="0">
                                          <p:val>
                                            <p:strVal val="#ppt_x-.2"/>
                                          </p:val>
                                        </p:tav>
                                        <p:tav tm="100000">
                                          <p:val>
                                            <p:strVal val="#ppt_x"/>
                                          </p:val>
                                        </p:tav>
                                      </p:tavLst>
                                    </p:anim>
                                    <p:anim calcmode="lin" valueType="num">
                                      <p:cBhvr>
                                        <p:cTn id="56"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57" dur="10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grpId="1"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1000" fill="hold"/>
                                        <p:tgtEl>
                                          <p:spTgt spid="4"/>
                                        </p:tgtEl>
                                        <p:attrNameLst>
                                          <p:attrName>ppt_x</p:attrName>
                                        </p:attrNameLst>
                                      </p:cBhvr>
                                      <p:tavLst>
                                        <p:tav tm="0">
                                          <p:val>
                                            <p:strVal val="#ppt_x-.2"/>
                                          </p:val>
                                        </p:tav>
                                        <p:tav tm="100000">
                                          <p:val>
                                            <p:strVal val="#ppt_x"/>
                                          </p:val>
                                        </p:tav>
                                      </p:tavLst>
                                    </p:anim>
                                    <p:anim calcmode="lin" valueType="num">
                                      <p:cBhvr>
                                        <p:cTn id="6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64" dur="10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29"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1000" fill="hold"/>
                                        <p:tgtEl>
                                          <p:spTgt spid="6"/>
                                        </p:tgtEl>
                                        <p:attrNameLst>
                                          <p:attrName>ppt_x</p:attrName>
                                        </p:attrNameLst>
                                      </p:cBhvr>
                                      <p:tavLst>
                                        <p:tav tm="0">
                                          <p:val>
                                            <p:strVal val="#ppt_x-.2"/>
                                          </p:val>
                                        </p:tav>
                                        <p:tav tm="100000">
                                          <p:val>
                                            <p:strVal val="#ppt_x"/>
                                          </p:val>
                                        </p:tav>
                                      </p:tavLst>
                                    </p:anim>
                                    <p:anim calcmode="lin" valueType="num">
                                      <p:cBhvr>
                                        <p:cTn id="7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71" dur="10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1000" fill="hold"/>
                                        <p:tgtEl>
                                          <p:spTgt spid="7"/>
                                        </p:tgtEl>
                                        <p:attrNameLst>
                                          <p:attrName>ppt_x</p:attrName>
                                        </p:attrNameLst>
                                      </p:cBhvr>
                                      <p:tavLst>
                                        <p:tav tm="0">
                                          <p:val>
                                            <p:strVal val="#ppt_x-.2"/>
                                          </p:val>
                                        </p:tav>
                                        <p:tav tm="100000">
                                          <p:val>
                                            <p:strVal val="#ppt_x"/>
                                          </p:val>
                                        </p:tav>
                                      </p:tavLst>
                                    </p:anim>
                                    <p:anim calcmode="lin" valueType="num">
                                      <p:cBhvr>
                                        <p:cTn id="7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78" dur="10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1000" fill="hold"/>
                                        <p:tgtEl>
                                          <p:spTgt spid="8"/>
                                        </p:tgtEl>
                                        <p:attrNameLst>
                                          <p:attrName>ppt_x</p:attrName>
                                        </p:attrNameLst>
                                      </p:cBhvr>
                                      <p:tavLst>
                                        <p:tav tm="0">
                                          <p:val>
                                            <p:strVal val="#ppt_x-.2"/>
                                          </p:val>
                                        </p:tav>
                                        <p:tav tm="100000">
                                          <p:val>
                                            <p:strVal val="#ppt_x"/>
                                          </p:val>
                                        </p:tav>
                                      </p:tavLst>
                                    </p:anim>
                                    <p:anim calcmode="lin" valueType="num">
                                      <p:cBhvr>
                                        <p:cTn id="8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85" dur="100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1000" fill="hold"/>
                                        <p:tgtEl>
                                          <p:spTgt spid="20"/>
                                        </p:tgtEl>
                                        <p:attrNameLst>
                                          <p:attrName>ppt_x</p:attrName>
                                        </p:attrNameLst>
                                      </p:cBhvr>
                                      <p:tavLst>
                                        <p:tav tm="0">
                                          <p:val>
                                            <p:strVal val="#ppt_x-.2"/>
                                          </p:val>
                                        </p:tav>
                                        <p:tav tm="100000">
                                          <p:val>
                                            <p:strVal val="#ppt_x"/>
                                          </p:val>
                                        </p:tav>
                                      </p:tavLst>
                                    </p:anim>
                                    <p:anim calcmode="lin" valueType="num">
                                      <p:cBhvr>
                                        <p:cTn id="91"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92" dur="10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22">
                                            <p:txEl>
                                              <p:pRg st="0" end="0"/>
                                            </p:txEl>
                                          </p:spTgt>
                                        </p:tgtEl>
                                        <p:attrNameLst>
                                          <p:attrName>style.visibility</p:attrName>
                                        </p:attrNameLst>
                                      </p:cBhvr>
                                      <p:to>
                                        <p:strVal val="visible"/>
                                      </p:to>
                                    </p:set>
                                    <p:animEffect transition="in" filter="blinds(horizontal)">
                                      <p:cBhvr>
                                        <p:cTn id="97" dur="2000"/>
                                        <p:tgtEl>
                                          <p:spTgt spid="22">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2000" fill="hold"/>
                                        <p:tgtEl>
                                          <p:spTgt spid="23"/>
                                        </p:tgtEl>
                                        <p:attrNameLst>
                                          <p:attrName>ppt_x</p:attrName>
                                        </p:attrNameLst>
                                      </p:cBhvr>
                                      <p:tavLst>
                                        <p:tav tm="0">
                                          <p:val>
                                            <p:strVal val="#ppt_x"/>
                                          </p:val>
                                        </p:tav>
                                        <p:tav tm="100000">
                                          <p:val>
                                            <p:strVal val="#ppt_x"/>
                                          </p:val>
                                        </p:tav>
                                      </p:tavLst>
                                    </p:anim>
                                    <p:anim calcmode="lin" valueType="num">
                                      <p:cBhvr additive="base">
                                        <p:cTn id="103"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2000" fill="hold"/>
                                        <p:tgtEl>
                                          <p:spTgt spid="21"/>
                                        </p:tgtEl>
                                        <p:attrNameLst>
                                          <p:attrName>ppt_x</p:attrName>
                                        </p:attrNameLst>
                                      </p:cBhvr>
                                      <p:tavLst>
                                        <p:tav tm="0">
                                          <p:val>
                                            <p:strVal val="#ppt_x-.2"/>
                                          </p:val>
                                        </p:tav>
                                        <p:tav tm="100000">
                                          <p:val>
                                            <p:strVal val="#ppt_x"/>
                                          </p:val>
                                        </p:tav>
                                      </p:tavLst>
                                    </p:anim>
                                    <p:anim calcmode="lin" valueType="num">
                                      <p:cBhvr>
                                        <p:cTn id="109" dur="2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10" dur="20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29"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2000" fill="hold"/>
                                        <p:tgtEl>
                                          <p:spTgt spid="24"/>
                                        </p:tgtEl>
                                        <p:attrNameLst>
                                          <p:attrName>ppt_x</p:attrName>
                                        </p:attrNameLst>
                                      </p:cBhvr>
                                      <p:tavLst>
                                        <p:tav tm="0">
                                          <p:val>
                                            <p:strVal val="#ppt_x-.2"/>
                                          </p:val>
                                        </p:tav>
                                        <p:tav tm="100000">
                                          <p:val>
                                            <p:strVal val="#ppt_x"/>
                                          </p:val>
                                        </p:tav>
                                      </p:tavLst>
                                    </p:anim>
                                    <p:anim calcmode="lin" valueType="num">
                                      <p:cBhvr>
                                        <p:cTn id="116" dur="2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17" dur="20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blinds(horizontal)">
                                      <p:cBhvr>
                                        <p:cTn id="1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9" grpId="0" bldLvl="0" animBg="1"/>
      <p:bldP spid="10" grpId="0" bldLvl="0" animBg="1"/>
      <p:bldP spid="11" grpId="0" bldLvl="0" animBg="1"/>
      <p:bldP spid="12" grpId="0" bldLvl="0" animBg="1"/>
      <p:bldP spid="13" grpId="0" bldLvl="0" animBg="1"/>
      <p:bldP spid="15" grpId="0" bldLvl="0" animBg="1"/>
      <p:bldP spid="16" grpId="0" bldLvl="0" animBg="1"/>
      <p:bldP spid="17" grpId="0" bldLvl="0" animBg="1"/>
      <p:bldP spid="18" grpId="0" bldLvl="0" animBg="1"/>
      <p:bldP spid="19" grpId="0" bldLvl="0" animBg="1"/>
      <p:bldP spid="3" grpId="0"/>
      <p:bldP spid="3" grpId="1"/>
      <p:bldP spid="3" grpId="2"/>
      <p:bldP spid="3" grpId="3"/>
      <p:bldP spid="3" grpId="4"/>
      <p:bldP spid="3" grpId="5"/>
      <p:bldP spid="3" grpId="6"/>
      <p:bldP spid="3" grpId="7"/>
      <p:bldP spid="4" grpId="0"/>
      <p:bldP spid="4" grpId="1"/>
      <p:bldP spid="6" grpId="0"/>
      <p:bldP spid="7" grpId="0"/>
      <p:bldP spid="8" grpId="0"/>
      <p:bldP spid="20" grpId="0"/>
      <p:bldP spid="21" grpId="0"/>
      <p:bldP spid="23" grpId="0"/>
      <p:bldP spid="24"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73bad78agy1fcbwul42t6j20ao0sgta6 副本"/>
          <p:cNvPicPr>
            <a:picLocks noChangeAspect="1"/>
          </p:cNvPicPr>
          <p:nvPr/>
        </p:nvPicPr>
        <p:blipFill>
          <a:blip r:embed="rId2"/>
          <a:srcRect/>
          <a:stretch>
            <a:fillRect/>
          </a:stretch>
        </p:blipFill>
        <p:spPr>
          <a:xfrm>
            <a:off x="4572635" y="110490"/>
            <a:ext cx="4018280" cy="2402840"/>
          </a:xfrm>
          <a:prstGeom prst="rect">
            <a:avLst/>
          </a:prstGeom>
        </p:spPr>
      </p:pic>
      <p:pic>
        <p:nvPicPr>
          <p:cNvPr id="73730" name="图片 2" descr="c001 (1)"/>
          <p:cNvPicPr>
            <a:picLocks noChangeAspect="1"/>
          </p:cNvPicPr>
          <p:nvPr/>
        </p:nvPicPr>
        <p:blipFill>
          <a:blip r:embed="rId3">
            <a:lum bright="-6000" contrast="6000"/>
          </a:blip>
          <a:srcRect/>
          <a:stretch>
            <a:fillRect/>
          </a:stretch>
        </p:blipFill>
        <p:spPr>
          <a:xfrm>
            <a:off x="273050" y="2915285"/>
            <a:ext cx="3703955" cy="2230120"/>
          </a:xfrm>
          <a:prstGeom prst="rect">
            <a:avLst/>
          </a:prstGeom>
          <a:noFill/>
          <a:ln w="9525">
            <a:noFill/>
          </a:ln>
        </p:spPr>
      </p:pic>
      <p:pic>
        <p:nvPicPr>
          <p:cNvPr id="2" name="图片 1" descr="微信图片_20171106135321"/>
          <p:cNvPicPr>
            <a:picLocks noChangeAspect="1"/>
          </p:cNvPicPr>
          <p:nvPr/>
        </p:nvPicPr>
        <p:blipFill>
          <a:blip r:embed="rId4"/>
          <a:stretch>
            <a:fillRect/>
          </a:stretch>
        </p:blipFill>
        <p:spPr>
          <a:xfrm>
            <a:off x="273050" y="110490"/>
            <a:ext cx="3589655" cy="2771140"/>
          </a:xfrm>
          <a:prstGeom prst="rect">
            <a:avLst/>
          </a:prstGeom>
        </p:spPr>
      </p:pic>
      <p:pic>
        <p:nvPicPr>
          <p:cNvPr id="3" name="图片 2" descr="1f4417b9d47dbcf0d675397bc87f5892a1968e536e52c-3Kw1zZ_fw658"/>
          <p:cNvPicPr>
            <a:picLocks noChangeAspect="1"/>
          </p:cNvPicPr>
          <p:nvPr/>
        </p:nvPicPr>
        <p:blipFill>
          <a:blip r:embed="rId5"/>
          <a:stretch>
            <a:fillRect/>
          </a:stretch>
        </p:blipFill>
        <p:spPr>
          <a:xfrm>
            <a:off x="4572635" y="2472055"/>
            <a:ext cx="4018915" cy="2673350"/>
          </a:xfrm>
          <a:prstGeom prst="rect">
            <a:avLst/>
          </a:prstGeom>
          <a:solidFill>
            <a:schemeClr val="lt1"/>
          </a:solid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3bad78agy1fe63n0koz5j20fa321gzq"/>
          <p:cNvPicPr>
            <a:picLocks noChangeAspect="1"/>
          </p:cNvPicPr>
          <p:nvPr/>
        </p:nvPicPr>
        <p:blipFill>
          <a:blip r:embed="rId2"/>
          <a:srcRect/>
          <a:stretch>
            <a:fillRect/>
          </a:stretch>
        </p:blipFill>
        <p:spPr>
          <a:xfrm>
            <a:off x="579120" y="-16510"/>
            <a:ext cx="3721735" cy="2767330"/>
          </a:xfrm>
          <a:prstGeom prst="rect">
            <a:avLst/>
          </a:prstGeom>
        </p:spPr>
      </p:pic>
      <p:pic>
        <p:nvPicPr>
          <p:cNvPr id="5" name="图片 4" descr="73bad78agy1fe63n0koz5j20fa321gzq 副本"/>
          <p:cNvPicPr>
            <a:picLocks noChangeAspect="1"/>
          </p:cNvPicPr>
          <p:nvPr/>
        </p:nvPicPr>
        <p:blipFill>
          <a:blip r:embed="rId3"/>
          <a:srcRect/>
          <a:stretch>
            <a:fillRect/>
          </a:stretch>
        </p:blipFill>
        <p:spPr>
          <a:xfrm>
            <a:off x="579120" y="2733675"/>
            <a:ext cx="3721735" cy="2410460"/>
          </a:xfrm>
          <a:prstGeom prst="rect">
            <a:avLst/>
          </a:prstGeom>
        </p:spPr>
      </p:pic>
      <p:pic>
        <p:nvPicPr>
          <p:cNvPr id="2" name="图片 1" descr="648ac377gy1fedcpshifvj20d61eijtu 副本"/>
          <p:cNvPicPr>
            <a:picLocks noChangeAspect="1"/>
          </p:cNvPicPr>
          <p:nvPr/>
        </p:nvPicPr>
        <p:blipFill>
          <a:blip r:embed="rId4"/>
          <a:srcRect/>
          <a:stretch>
            <a:fillRect/>
          </a:stretch>
        </p:blipFill>
        <p:spPr>
          <a:xfrm>
            <a:off x="4863465" y="-16510"/>
            <a:ext cx="3617595" cy="2767330"/>
          </a:xfrm>
          <a:prstGeom prst="rect">
            <a:avLst/>
          </a:prstGeom>
        </p:spPr>
      </p:pic>
      <p:pic>
        <p:nvPicPr>
          <p:cNvPr id="3" name="图片 2" descr="648ac377gy1fedcpshifvj20d61eijtu"/>
          <p:cNvPicPr>
            <a:picLocks noChangeAspect="1"/>
          </p:cNvPicPr>
          <p:nvPr/>
        </p:nvPicPr>
        <p:blipFill>
          <a:blip r:embed="rId5"/>
          <a:srcRect/>
          <a:stretch>
            <a:fillRect/>
          </a:stretch>
        </p:blipFill>
        <p:spPr>
          <a:xfrm>
            <a:off x="4863465" y="2847975"/>
            <a:ext cx="3617595" cy="229616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171130141833"/>
          <p:cNvPicPr>
            <a:picLocks noChangeAspect="1"/>
          </p:cNvPicPr>
          <p:nvPr/>
        </p:nvPicPr>
        <p:blipFill>
          <a:blip r:embed="rId2">
            <a:lum bright="-12000"/>
          </a:blip>
          <a:srcRect/>
          <a:stretch>
            <a:fillRect/>
          </a:stretch>
        </p:blipFill>
        <p:spPr>
          <a:xfrm>
            <a:off x="-4445" y="227330"/>
            <a:ext cx="3137535" cy="4377690"/>
          </a:xfrm>
          <a:prstGeom prst="rect">
            <a:avLst/>
          </a:prstGeom>
        </p:spPr>
      </p:pic>
      <p:pic>
        <p:nvPicPr>
          <p:cNvPr id="5" name="图片 4" descr="微信图片_20171130142038"/>
          <p:cNvPicPr>
            <a:picLocks noChangeAspect="1"/>
          </p:cNvPicPr>
          <p:nvPr/>
        </p:nvPicPr>
        <p:blipFill>
          <a:blip r:embed="rId3">
            <a:lum bright="-6000"/>
          </a:blip>
          <a:srcRect/>
          <a:stretch>
            <a:fillRect/>
          </a:stretch>
        </p:blipFill>
        <p:spPr>
          <a:xfrm>
            <a:off x="3192145" y="369570"/>
            <a:ext cx="2991485" cy="4434840"/>
          </a:xfrm>
          <a:prstGeom prst="rect">
            <a:avLst/>
          </a:prstGeom>
        </p:spPr>
      </p:pic>
      <p:pic>
        <p:nvPicPr>
          <p:cNvPr id="3" name="图片 2"/>
          <p:cNvPicPr>
            <a:picLocks noChangeAspect="1"/>
          </p:cNvPicPr>
          <p:nvPr/>
        </p:nvPicPr>
        <p:blipFill>
          <a:blip r:embed="rId4">
            <a:lum bright="-18000"/>
          </a:blip>
          <a:stretch>
            <a:fillRect/>
          </a:stretch>
        </p:blipFill>
        <p:spPr>
          <a:xfrm>
            <a:off x="6280785" y="2490470"/>
            <a:ext cx="2849880" cy="2313940"/>
          </a:xfrm>
          <a:prstGeom prst="rect">
            <a:avLst/>
          </a:prstGeom>
        </p:spPr>
      </p:pic>
      <p:pic>
        <p:nvPicPr>
          <p:cNvPr id="6" name="图片 5"/>
          <p:cNvPicPr>
            <a:picLocks noChangeAspect="1"/>
          </p:cNvPicPr>
          <p:nvPr/>
        </p:nvPicPr>
        <p:blipFill>
          <a:blip r:embed="rId5">
            <a:lum bright="-12000"/>
          </a:blip>
          <a:stretch>
            <a:fillRect/>
          </a:stretch>
        </p:blipFill>
        <p:spPr>
          <a:xfrm>
            <a:off x="6252210" y="222885"/>
            <a:ext cx="2893060" cy="224536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5074285" y="-9525"/>
            <a:ext cx="3302635" cy="3382010"/>
          </a:xfrm>
          <a:prstGeom prst="rect">
            <a:avLst/>
          </a:prstGeom>
        </p:spPr>
      </p:pic>
      <p:pic>
        <p:nvPicPr>
          <p:cNvPr id="7" name="图片 6"/>
          <p:cNvPicPr>
            <a:picLocks noChangeAspect="1"/>
          </p:cNvPicPr>
          <p:nvPr/>
        </p:nvPicPr>
        <p:blipFill>
          <a:blip r:embed="rId3">
            <a:lum bright="-12000"/>
          </a:blip>
          <a:srcRect/>
          <a:stretch>
            <a:fillRect/>
          </a:stretch>
        </p:blipFill>
        <p:spPr>
          <a:xfrm>
            <a:off x="5074285" y="3415030"/>
            <a:ext cx="3302000" cy="1722120"/>
          </a:xfrm>
          <a:prstGeom prst="rect">
            <a:avLst/>
          </a:prstGeom>
        </p:spPr>
      </p:pic>
      <p:pic>
        <p:nvPicPr>
          <p:cNvPr id="8" name="图片 7"/>
          <p:cNvPicPr>
            <a:picLocks noChangeAspect="1"/>
          </p:cNvPicPr>
          <p:nvPr/>
        </p:nvPicPr>
        <p:blipFill>
          <a:blip r:embed="rId4">
            <a:lum bright="-18000"/>
          </a:blip>
          <a:stretch>
            <a:fillRect/>
          </a:stretch>
        </p:blipFill>
        <p:spPr>
          <a:xfrm>
            <a:off x="719455" y="-9525"/>
            <a:ext cx="3994150" cy="51530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170519071816"/>
          <p:cNvPicPr>
            <a:picLocks noChangeAspect="1"/>
          </p:cNvPicPr>
          <p:nvPr/>
        </p:nvPicPr>
        <p:blipFill>
          <a:blip r:embed="rId2">
            <a:lum bright="-6000" contrast="12000"/>
          </a:blip>
          <a:stretch>
            <a:fillRect/>
          </a:stretch>
        </p:blipFill>
        <p:spPr>
          <a:xfrm>
            <a:off x="355600" y="-4445"/>
            <a:ext cx="3862070" cy="5150485"/>
          </a:xfrm>
          <a:prstGeom prst="rect">
            <a:avLst/>
          </a:prstGeom>
        </p:spPr>
      </p:pic>
      <p:pic>
        <p:nvPicPr>
          <p:cNvPr id="5" name="图片 4" descr="微信图片_20170519071824"/>
          <p:cNvPicPr>
            <a:picLocks noChangeAspect="1"/>
          </p:cNvPicPr>
          <p:nvPr/>
        </p:nvPicPr>
        <p:blipFill>
          <a:blip r:embed="rId3">
            <a:lum bright="-6000" contrast="12000"/>
          </a:blip>
          <a:stretch>
            <a:fillRect/>
          </a:stretch>
        </p:blipFill>
        <p:spPr>
          <a:xfrm>
            <a:off x="4940300" y="-4445"/>
            <a:ext cx="3863975" cy="515366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52400" y="924560"/>
            <a:ext cx="2804795" cy="306705"/>
          </a:xfrm>
          <a:prstGeom prst="rect">
            <a:avLst/>
          </a:prstGeom>
        </p:spPr>
        <p:txBody>
          <a:bodyPr wrap="square">
            <a:spAutoFit/>
          </a:bodyPr>
          <a:lstStyle/>
          <a:p>
            <a:pPr algn="l"/>
            <a:r>
              <a:rPr kumimoji="1" lang="en-US" altLang="zh-CN" sz="1400" dirty="0" smtClean="0">
                <a:solidFill>
                  <a:schemeClr val="tx1">
                    <a:lumMod val="50000"/>
                    <a:lumOff val="50000"/>
                  </a:schemeClr>
                </a:solidFill>
                <a:cs typeface="Baoli SC Regular"/>
              </a:rPr>
              <a:t>T H E   P A I N !   </a:t>
            </a:r>
            <a:r>
              <a:rPr kumimoji="1" lang="en-US" altLang="zh-CN" sz="1400" dirty="0" smtClean="0">
                <a:solidFill>
                  <a:schemeClr val="tx1">
                    <a:lumMod val="50000"/>
                    <a:lumOff val="50000"/>
                  </a:schemeClr>
                </a:solidFill>
                <a:cs typeface="Baoli SC Regular"/>
                <a:sym typeface="+mn-ea"/>
              </a:rPr>
              <a:t>T H E   P A I N !</a:t>
            </a:r>
          </a:p>
        </p:txBody>
      </p:sp>
      <p:pic>
        <p:nvPicPr>
          <p:cNvPr id="2" name="图片 1" descr="67438847"/>
          <p:cNvPicPr>
            <a:picLocks noChangeAspect="1"/>
          </p:cNvPicPr>
          <p:nvPr/>
        </p:nvPicPr>
        <p:blipFill>
          <a:blip r:embed="rId2"/>
          <a:stretch>
            <a:fillRect/>
          </a:stretch>
        </p:blipFill>
        <p:spPr>
          <a:xfrm>
            <a:off x="255270" y="1856105"/>
            <a:ext cx="3355340" cy="3053080"/>
          </a:xfrm>
          <a:prstGeom prst="rect">
            <a:avLst/>
          </a:prstGeom>
          <a:solidFill>
            <a:schemeClr val="lt1"/>
          </a:solidFill>
        </p:spPr>
      </p:pic>
      <p:sp>
        <p:nvSpPr>
          <p:cNvPr id="456" name="Freeform 205"/>
          <p:cNvSpPr>
            <a:spLocks noEditPoints="1"/>
          </p:cNvSpPr>
          <p:nvPr/>
        </p:nvSpPr>
        <p:spPr bwMode="auto">
          <a:xfrm>
            <a:off x="3126740" y="1991995"/>
            <a:ext cx="109220" cy="125095"/>
          </a:xfrm>
          <a:custGeom>
            <a:avLst/>
            <a:gdLst>
              <a:gd name="T0" fmla="*/ 34 w 43"/>
              <a:gd name="T1" fmla="*/ 15 h 48"/>
              <a:gd name="T2" fmla="*/ 36 w 43"/>
              <a:gd name="T3" fmla="*/ 12 h 48"/>
              <a:gd name="T4" fmla="*/ 39 w 43"/>
              <a:gd name="T5" fmla="*/ 7 h 48"/>
              <a:gd name="T6" fmla="*/ 38 w 43"/>
              <a:gd name="T7" fmla="*/ 1 h 48"/>
              <a:gd name="T8" fmla="*/ 34 w 43"/>
              <a:gd name="T9" fmla="*/ 0 h 48"/>
              <a:gd name="T10" fmla="*/ 27 w 43"/>
              <a:gd name="T11" fmla="*/ 3 h 48"/>
              <a:gd name="T12" fmla="*/ 21 w 43"/>
              <a:gd name="T13" fmla="*/ 14 h 48"/>
              <a:gd name="T14" fmla="*/ 16 w 43"/>
              <a:gd name="T15" fmla="*/ 3 h 48"/>
              <a:gd name="T16" fmla="*/ 10 w 43"/>
              <a:gd name="T17" fmla="*/ 1 h 48"/>
              <a:gd name="T18" fmla="*/ 6 w 43"/>
              <a:gd name="T19" fmla="*/ 3 h 48"/>
              <a:gd name="T20" fmla="*/ 7 w 43"/>
              <a:gd name="T21" fmla="*/ 12 h 48"/>
              <a:gd name="T22" fmla="*/ 10 w 43"/>
              <a:gd name="T23" fmla="*/ 15 h 48"/>
              <a:gd name="T24" fmla="*/ 0 w 43"/>
              <a:gd name="T25" fmla="*/ 15 h 48"/>
              <a:gd name="T26" fmla="*/ 0 w 43"/>
              <a:gd name="T27" fmla="*/ 27 h 48"/>
              <a:gd name="T28" fmla="*/ 3 w 43"/>
              <a:gd name="T29" fmla="*/ 27 h 48"/>
              <a:gd name="T30" fmla="*/ 3 w 43"/>
              <a:gd name="T31" fmla="*/ 48 h 48"/>
              <a:gd name="T32" fmla="*/ 40 w 43"/>
              <a:gd name="T33" fmla="*/ 48 h 48"/>
              <a:gd name="T34" fmla="*/ 40 w 43"/>
              <a:gd name="T35" fmla="*/ 27 h 48"/>
              <a:gd name="T36" fmla="*/ 43 w 43"/>
              <a:gd name="T37" fmla="*/ 27 h 48"/>
              <a:gd name="T38" fmla="*/ 43 w 43"/>
              <a:gd name="T39" fmla="*/ 15 h 48"/>
              <a:gd name="T40" fmla="*/ 34 w 43"/>
              <a:gd name="T41" fmla="*/ 15 h 48"/>
              <a:gd name="T42" fmla="*/ 29 w 43"/>
              <a:gd name="T43" fmla="*/ 5 h 48"/>
              <a:gd name="T44" fmla="*/ 34 w 43"/>
              <a:gd name="T45" fmla="*/ 3 h 48"/>
              <a:gd name="T46" fmla="*/ 35 w 43"/>
              <a:gd name="T47" fmla="*/ 4 h 48"/>
              <a:gd name="T48" fmla="*/ 34 w 43"/>
              <a:gd name="T49" fmla="*/ 10 h 48"/>
              <a:gd name="T50" fmla="*/ 27 w 43"/>
              <a:gd name="T51" fmla="*/ 15 h 48"/>
              <a:gd name="T52" fmla="*/ 24 w 43"/>
              <a:gd name="T53" fmla="*/ 15 h 48"/>
              <a:gd name="T54" fmla="*/ 29 w 43"/>
              <a:gd name="T55" fmla="*/ 5 h 48"/>
              <a:gd name="T56" fmla="*/ 8 w 43"/>
              <a:gd name="T57" fmla="*/ 7 h 48"/>
              <a:gd name="T58" fmla="*/ 9 w 43"/>
              <a:gd name="T59" fmla="*/ 5 h 48"/>
              <a:gd name="T60" fmla="*/ 10 w 43"/>
              <a:gd name="T61" fmla="*/ 4 h 48"/>
              <a:gd name="T62" fmla="*/ 10 w 43"/>
              <a:gd name="T63" fmla="*/ 4 h 48"/>
              <a:gd name="T64" fmla="*/ 13 w 43"/>
              <a:gd name="T65" fmla="*/ 6 h 48"/>
              <a:gd name="T66" fmla="*/ 17 w 43"/>
              <a:gd name="T67" fmla="*/ 13 h 48"/>
              <a:gd name="T68" fmla="*/ 17 w 43"/>
              <a:gd name="T69" fmla="*/ 13 h 48"/>
              <a:gd name="T70" fmla="*/ 17 w 43"/>
              <a:gd name="T71" fmla="*/ 13 h 48"/>
              <a:gd name="T72" fmla="*/ 9 w 43"/>
              <a:gd name="T73" fmla="*/ 10 h 48"/>
              <a:gd name="T74" fmla="*/ 8 w 43"/>
              <a:gd name="T75" fmla="*/ 7 h 48"/>
              <a:gd name="T76" fmla="*/ 18 w 43"/>
              <a:gd name="T77" fmla="*/ 45 h 48"/>
              <a:gd name="T78" fmla="*/ 6 w 43"/>
              <a:gd name="T79" fmla="*/ 45 h 48"/>
              <a:gd name="T80" fmla="*/ 6 w 43"/>
              <a:gd name="T81" fmla="*/ 25 h 48"/>
              <a:gd name="T82" fmla="*/ 18 w 43"/>
              <a:gd name="T83" fmla="*/ 25 h 48"/>
              <a:gd name="T84" fmla="*/ 18 w 43"/>
              <a:gd name="T85" fmla="*/ 45 h 48"/>
              <a:gd name="T86" fmla="*/ 18 w 43"/>
              <a:gd name="T87" fmla="*/ 24 h 48"/>
              <a:gd name="T88" fmla="*/ 3 w 43"/>
              <a:gd name="T89" fmla="*/ 24 h 48"/>
              <a:gd name="T90" fmla="*/ 3 w 43"/>
              <a:gd name="T91" fmla="*/ 18 h 48"/>
              <a:gd name="T92" fmla="*/ 18 w 43"/>
              <a:gd name="T93" fmla="*/ 18 h 48"/>
              <a:gd name="T94" fmla="*/ 18 w 43"/>
              <a:gd name="T95" fmla="*/ 24 h 48"/>
              <a:gd name="T96" fmla="*/ 37 w 43"/>
              <a:gd name="T97" fmla="*/ 45 h 48"/>
              <a:gd name="T98" fmla="*/ 25 w 43"/>
              <a:gd name="T99" fmla="*/ 45 h 48"/>
              <a:gd name="T100" fmla="*/ 25 w 43"/>
              <a:gd name="T101" fmla="*/ 25 h 48"/>
              <a:gd name="T102" fmla="*/ 37 w 43"/>
              <a:gd name="T103" fmla="*/ 25 h 48"/>
              <a:gd name="T104" fmla="*/ 37 w 43"/>
              <a:gd name="T105" fmla="*/ 45 h 48"/>
              <a:gd name="T106" fmla="*/ 40 w 43"/>
              <a:gd name="T107" fmla="*/ 24 h 48"/>
              <a:gd name="T108" fmla="*/ 25 w 43"/>
              <a:gd name="T109" fmla="*/ 24 h 48"/>
              <a:gd name="T110" fmla="*/ 25 w 43"/>
              <a:gd name="T111" fmla="*/ 18 h 48"/>
              <a:gd name="T112" fmla="*/ 40 w 43"/>
              <a:gd name="T113" fmla="*/ 18 h 48"/>
              <a:gd name="T114" fmla="*/ 40 w 43"/>
              <a:gd name="T11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 h="48">
                <a:moveTo>
                  <a:pt x="34" y="15"/>
                </a:moveTo>
                <a:cubicBezTo>
                  <a:pt x="35" y="14"/>
                  <a:pt x="36" y="13"/>
                  <a:pt x="36" y="12"/>
                </a:cubicBezTo>
                <a:cubicBezTo>
                  <a:pt x="38" y="11"/>
                  <a:pt x="39" y="9"/>
                  <a:pt x="39" y="7"/>
                </a:cubicBezTo>
                <a:cubicBezTo>
                  <a:pt x="40" y="5"/>
                  <a:pt x="39" y="3"/>
                  <a:pt x="38" y="1"/>
                </a:cubicBezTo>
                <a:cubicBezTo>
                  <a:pt x="37" y="0"/>
                  <a:pt x="35" y="0"/>
                  <a:pt x="34" y="0"/>
                </a:cubicBezTo>
                <a:cubicBezTo>
                  <a:pt x="31" y="0"/>
                  <a:pt x="29" y="1"/>
                  <a:pt x="27" y="3"/>
                </a:cubicBezTo>
                <a:cubicBezTo>
                  <a:pt x="24" y="6"/>
                  <a:pt x="22" y="10"/>
                  <a:pt x="21" y="14"/>
                </a:cubicBezTo>
                <a:cubicBezTo>
                  <a:pt x="20" y="10"/>
                  <a:pt x="19" y="6"/>
                  <a:pt x="16" y="3"/>
                </a:cubicBezTo>
                <a:cubicBezTo>
                  <a:pt x="14" y="2"/>
                  <a:pt x="12" y="1"/>
                  <a:pt x="10" y="1"/>
                </a:cubicBezTo>
                <a:cubicBezTo>
                  <a:pt x="9" y="1"/>
                  <a:pt x="7" y="1"/>
                  <a:pt x="6" y="3"/>
                </a:cubicBezTo>
                <a:cubicBezTo>
                  <a:pt x="4" y="5"/>
                  <a:pt x="4" y="9"/>
                  <a:pt x="7" y="12"/>
                </a:cubicBezTo>
                <a:cubicBezTo>
                  <a:pt x="8" y="13"/>
                  <a:pt x="9" y="14"/>
                  <a:pt x="10" y="15"/>
                </a:cubicBezTo>
                <a:cubicBezTo>
                  <a:pt x="0" y="15"/>
                  <a:pt x="0" y="15"/>
                  <a:pt x="0" y="15"/>
                </a:cubicBezTo>
                <a:cubicBezTo>
                  <a:pt x="0" y="27"/>
                  <a:pt x="0" y="27"/>
                  <a:pt x="0" y="27"/>
                </a:cubicBezTo>
                <a:cubicBezTo>
                  <a:pt x="3" y="27"/>
                  <a:pt x="3" y="27"/>
                  <a:pt x="3" y="27"/>
                </a:cubicBezTo>
                <a:cubicBezTo>
                  <a:pt x="3" y="48"/>
                  <a:pt x="3" y="48"/>
                  <a:pt x="3" y="48"/>
                </a:cubicBezTo>
                <a:cubicBezTo>
                  <a:pt x="40" y="48"/>
                  <a:pt x="40" y="48"/>
                  <a:pt x="40" y="48"/>
                </a:cubicBezTo>
                <a:cubicBezTo>
                  <a:pt x="40" y="27"/>
                  <a:pt x="40" y="27"/>
                  <a:pt x="40" y="27"/>
                </a:cubicBezTo>
                <a:cubicBezTo>
                  <a:pt x="43" y="27"/>
                  <a:pt x="43" y="27"/>
                  <a:pt x="43" y="27"/>
                </a:cubicBezTo>
                <a:cubicBezTo>
                  <a:pt x="43" y="15"/>
                  <a:pt x="43" y="15"/>
                  <a:pt x="43" y="15"/>
                </a:cubicBezTo>
                <a:lnTo>
                  <a:pt x="34" y="15"/>
                </a:lnTo>
                <a:close/>
                <a:moveTo>
                  <a:pt x="29" y="5"/>
                </a:moveTo>
                <a:cubicBezTo>
                  <a:pt x="31" y="4"/>
                  <a:pt x="32" y="3"/>
                  <a:pt x="34" y="3"/>
                </a:cubicBezTo>
                <a:cubicBezTo>
                  <a:pt x="34" y="3"/>
                  <a:pt x="35" y="3"/>
                  <a:pt x="35" y="4"/>
                </a:cubicBezTo>
                <a:cubicBezTo>
                  <a:pt x="37" y="5"/>
                  <a:pt x="36" y="8"/>
                  <a:pt x="34" y="10"/>
                </a:cubicBezTo>
                <a:cubicBezTo>
                  <a:pt x="32" y="12"/>
                  <a:pt x="29" y="14"/>
                  <a:pt x="27" y="15"/>
                </a:cubicBezTo>
                <a:cubicBezTo>
                  <a:pt x="24" y="15"/>
                  <a:pt x="24" y="15"/>
                  <a:pt x="24" y="15"/>
                </a:cubicBezTo>
                <a:cubicBezTo>
                  <a:pt x="25" y="12"/>
                  <a:pt x="27" y="8"/>
                  <a:pt x="29" y="5"/>
                </a:cubicBezTo>
                <a:close/>
                <a:moveTo>
                  <a:pt x="8" y="7"/>
                </a:moveTo>
                <a:cubicBezTo>
                  <a:pt x="8" y="6"/>
                  <a:pt x="8" y="6"/>
                  <a:pt x="9" y="5"/>
                </a:cubicBezTo>
                <a:cubicBezTo>
                  <a:pt x="9" y="5"/>
                  <a:pt x="10" y="4"/>
                  <a:pt x="10" y="4"/>
                </a:cubicBezTo>
                <a:cubicBezTo>
                  <a:pt x="10" y="4"/>
                  <a:pt x="10" y="4"/>
                  <a:pt x="10" y="4"/>
                </a:cubicBezTo>
                <a:cubicBezTo>
                  <a:pt x="11" y="4"/>
                  <a:pt x="12" y="5"/>
                  <a:pt x="13" y="6"/>
                </a:cubicBezTo>
                <a:cubicBezTo>
                  <a:pt x="15" y="7"/>
                  <a:pt x="16" y="10"/>
                  <a:pt x="17" y="13"/>
                </a:cubicBezTo>
                <a:cubicBezTo>
                  <a:pt x="17" y="13"/>
                  <a:pt x="17" y="13"/>
                  <a:pt x="17" y="13"/>
                </a:cubicBezTo>
                <a:cubicBezTo>
                  <a:pt x="17" y="13"/>
                  <a:pt x="17" y="13"/>
                  <a:pt x="17" y="13"/>
                </a:cubicBezTo>
                <a:cubicBezTo>
                  <a:pt x="14" y="13"/>
                  <a:pt x="11" y="11"/>
                  <a:pt x="9" y="10"/>
                </a:cubicBezTo>
                <a:cubicBezTo>
                  <a:pt x="9" y="9"/>
                  <a:pt x="8" y="8"/>
                  <a:pt x="8" y="7"/>
                </a:cubicBezTo>
                <a:close/>
                <a:moveTo>
                  <a:pt x="18" y="45"/>
                </a:moveTo>
                <a:cubicBezTo>
                  <a:pt x="6" y="45"/>
                  <a:pt x="6" y="45"/>
                  <a:pt x="6" y="45"/>
                </a:cubicBezTo>
                <a:cubicBezTo>
                  <a:pt x="6" y="25"/>
                  <a:pt x="6" y="25"/>
                  <a:pt x="6" y="25"/>
                </a:cubicBezTo>
                <a:cubicBezTo>
                  <a:pt x="18" y="25"/>
                  <a:pt x="18" y="25"/>
                  <a:pt x="18" y="25"/>
                </a:cubicBezTo>
                <a:lnTo>
                  <a:pt x="18" y="45"/>
                </a:lnTo>
                <a:close/>
                <a:moveTo>
                  <a:pt x="18" y="24"/>
                </a:moveTo>
                <a:cubicBezTo>
                  <a:pt x="3" y="24"/>
                  <a:pt x="3" y="24"/>
                  <a:pt x="3" y="24"/>
                </a:cubicBezTo>
                <a:cubicBezTo>
                  <a:pt x="3" y="18"/>
                  <a:pt x="3" y="18"/>
                  <a:pt x="3" y="18"/>
                </a:cubicBezTo>
                <a:cubicBezTo>
                  <a:pt x="18" y="18"/>
                  <a:pt x="18" y="18"/>
                  <a:pt x="18" y="18"/>
                </a:cubicBezTo>
                <a:lnTo>
                  <a:pt x="18" y="24"/>
                </a:lnTo>
                <a:close/>
                <a:moveTo>
                  <a:pt x="37" y="45"/>
                </a:moveTo>
                <a:cubicBezTo>
                  <a:pt x="25" y="45"/>
                  <a:pt x="25" y="45"/>
                  <a:pt x="25" y="45"/>
                </a:cubicBezTo>
                <a:cubicBezTo>
                  <a:pt x="25" y="25"/>
                  <a:pt x="25" y="25"/>
                  <a:pt x="25" y="25"/>
                </a:cubicBezTo>
                <a:cubicBezTo>
                  <a:pt x="37" y="25"/>
                  <a:pt x="37" y="25"/>
                  <a:pt x="37" y="25"/>
                </a:cubicBezTo>
                <a:lnTo>
                  <a:pt x="37" y="45"/>
                </a:lnTo>
                <a:close/>
                <a:moveTo>
                  <a:pt x="40" y="24"/>
                </a:moveTo>
                <a:cubicBezTo>
                  <a:pt x="25" y="24"/>
                  <a:pt x="25" y="24"/>
                  <a:pt x="25" y="24"/>
                </a:cubicBezTo>
                <a:cubicBezTo>
                  <a:pt x="25" y="18"/>
                  <a:pt x="25" y="18"/>
                  <a:pt x="25" y="18"/>
                </a:cubicBezTo>
                <a:cubicBezTo>
                  <a:pt x="40" y="18"/>
                  <a:pt x="40" y="18"/>
                  <a:pt x="40" y="18"/>
                </a:cubicBezTo>
                <a:lnTo>
                  <a:pt x="40" y="24"/>
                </a:lnTo>
                <a:close/>
              </a:path>
            </a:pathLst>
          </a:custGeom>
          <a:solidFill>
            <a:sysClr val="window" lastClr="FFFFFF">
              <a:lumMod val="85000"/>
            </a:sysClr>
          </a:solidFill>
          <a:ln>
            <a:noFill/>
          </a:ln>
        </p:spPr>
        <p:txBody>
          <a:bodyPr vert="horz" wrap="square" lIns="91440" tIns="45720" rIns="91440" bIns="45720" numCol="1" anchor="t" anchorCtr="0" compatLnSpc="1"/>
          <a:lstStyle/>
          <a:p>
            <a:endParaRPr lang="id-ID"/>
          </a:p>
        </p:txBody>
      </p:sp>
      <p:grpSp>
        <p:nvGrpSpPr>
          <p:cNvPr id="5" name="组合 4"/>
          <p:cNvGrpSpPr/>
          <p:nvPr/>
        </p:nvGrpSpPr>
        <p:grpSpPr>
          <a:xfrm>
            <a:off x="3400425" y="198120"/>
            <a:ext cx="5534025" cy="4946650"/>
            <a:chOff x="5355" y="312"/>
            <a:chExt cx="8715" cy="7790"/>
          </a:xfrm>
        </p:grpSpPr>
        <p:sp>
          <p:nvSpPr>
            <p:cNvPr id="433" name="Freeform 182"/>
            <p:cNvSpPr/>
            <p:nvPr/>
          </p:nvSpPr>
          <p:spPr bwMode="auto">
            <a:xfrm>
              <a:off x="7686" y="1023"/>
              <a:ext cx="310" cy="257"/>
            </a:xfrm>
            <a:custGeom>
              <a:avLst/>
              <a:gdLst>
                <a:gd name="T0" fmla="*/ 77 w 77"/>
                <a:gd name="T1" fmla="*/ 7 h 62"/>
                <a:gd name="T2" fmla="*/ 68 w 77"/>
                <a:gd name="T3" fmla="*/ 10 h 62"/>
                <a:gd name="T4" fmla="*/ 75 w 77"/>
                <a:gd name="T5" fmla="*/ 1 h 62"/>
                <a:gd name="T6" fmla="*/ 65 w 77"/>
                <a:gd name="T7" fmla="*/ 5 h 62"/>
                <a:gd name="T8" fmla="*/ 53 w 77"/>
                <a:gd name="T9" fmla="*/ 0 h 62"/>
                <a:gd name="T10" fmla="*/ 38 w 77"/>
                <a:gd name="T11" fmla="*/ 15 h 62"/>
                <a:gd name="T12" fmla="*/ 38 w 77"/>
                <a:gd name="T13" fmla="*/ 19 h 62"/>
                <a:gd name="T14" fmla="*/ 6 w 77"/>
                <a:gd name="T15" fmla="*/ 3 h 62"/>
                <a:gd name="T16" fmla="*/ 3 w 77"/>
                <a:gd name="T17" fmla="*/ 10 h 62"/>
                <a:gd name="T18" fmla="*/ 10 w 77"/>
                <a:gd name="T19" fmla="*/ 24 h 62"/>
                <a:gd name="T20" fmla="*/ 3 w 77"/>
                <a:gd name="T21" fmla="*/ 22 h 62"/>
                <a:gd name="T22" fmla="*/ 3 w 77"/>
                <a:gd name="T23" fmla="*/ 22 h 62"/>
                <a:gd name="T24" fmla="*/ 16 w 77"/>
                <a:gd name="T25" fmla="*/ 37 h 62"/>
                <a:gd name="T26" fmla="*/ 12 w 77"/>
                <a:gd name="T27" fmla="*/ 38 h 62"/>
                <a:gd name="T28" fmla="*/ 9 w 77"/>
                <a:gd name="T29" fmla="*/ 38 h 62"/>
                <a:gd name="T30" fmla="*/ 24 w 77"/>
                <a:gd name="T31" fmla="*/ 48 h 62"/>
                <a:gd name="T32" fmla="*/ 4 w 77"/>
                <a:gd name="T33" fmla="*/ 55 h 62"/>
                <a:gd name="T34" fmla="*/ 0 w 77"/>
                <a:gd name="T35" fmla="*/ 55 h 62"/>
                <a:gd name="T36" fmla="*/ 24 w 77"/>
                <a:gd name="T37" fmla="*/ 62 h 62"/>
                <a:gd name="T38" fmla="*/ 69 w 77"/>
                <a:gd name="T39" fmla="*/ 17 h 62"/>
                <a:gd name="T40" fmla="*/ 69 w 77"/>
                <a:gd name="T41" fmla="*/ 15 h 62"/>
                <a:gd name="T42" fmla="*/ 77 w 77"/>
                <a:gd name="T43"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62">
                  <a:moveTo>
                    <a:pt x="77" y="7"/>
                  </a:moveTo>
                  <a:cubicBezTo>
                    <a:pt x="74" y="8"/>
                    <a:pt x="71" y="9"/>
                    <a:pt x="68" y="10"/>
                  </a:cubicBezTo>
                  <a:cubicBezTo>
                    <a:pt x="71" y="8"/>
                    <a:pt x="74" y="4"/>
                    <a:pt x="75" y="1"/>
                  </a:cubicBezTo>
                  <a:cubicBezTo>
                    <a:pt x="72" y="3"/>
                    <a:pt x="68" y="4"/>
                    <a:pt x="65" y="5"/>
                  </a:cubicBezTo>
                  <a:cubicBezTo>
                    <a:pt x="62" y="2"/>
                    <a:pt x="58" y="0"/>
                    <a:pt x="53" y="0"/>
                  </a:cubicBezTo>
                  <a:cubicBezTo>
                    <a:pt x="45" y="0"/>
                    <a:pt x="38" y="7"/>
                    <a:pt x="38" y="15"/>
                  </a:cubicBezTo>
                  <a:cubicBezTo>
                    <a:pt x="38" y="17"/>
                    <a:pt x="38" y="18"/>
                    <a:pt x="38" y="19"/>
                  </a:cubicBezTo>
                  <a:cubicBezTo>
                    <a:pt x="25" y="18"/>
                    <a:pt x="13" y="12"/>
                    <a:pt x="6" y="3"/>
                  </a:cubicBezTo>
                  <a:cubicBezTo>
                    <a:pt x="4" y="5"/>
                    <a:pt x="3" y="8"/>
                    <a:pt x="3" y="10"/>
                  </a:cubicBezTo>
                  <a:cubicBezTo>
                    <a:pt x="3" y="16"/>
                    <a:pt x="6" y="21"/>
                    <a:pt x="10" y="24"/>
                  </a:cubicBezTo>
                  <a:cubicBezTo>
                    <a:pt x="8" y="24"/>
                    <a:pt x="5" y="23"/>
                    <a:pt x="3" y="22"/>
                  </a:cubicBezTo>
                  <a:cubicBezTo>
                    <a:pt x="3" y="22"/>
                    <a:pt x="3" y="22"/>
                    <a:pt x="3" y="22"/>
                  </a:cubicBezTo>
                  <a:cubicBezTo>
                    <a:pt x="3" y="29"/>
                    <a:pt x="9" y="36"/>
                    <a:pt x="16" y="37"/>
                  </a:cubicBezTo>
                  <a:cubicBezTo>
                    <a:pt x="15" y="38"/>
                    <a:pt x="13" y="38"/>
                    <a:pt x="12" y="38"/>
                  </a:cubicBezTo>
                  <a:cubicBezTo>
                    <a:pt x="11" y="38"/>
                    <a:pt x="10" y="38"/>
                    <a:pt x="9" y="38"/>
                  </a:cubicBezTo>
                  <a:cubicBezTo>
                    <a:pt x="11" y="44"/>
                    <a:pt x="17" y="48"/>
                    <a:pt x="24" y="48"/>
                  </a:cubicBezTo>
                  <a:cubicBezTo>
                    <a:pt x="18" y="53"/>
                    <a:pt x="11" y="55"/>
                    <a:pt x="4" y="55"/>
                  </a:cubicBezTo>
                  <a:cubicBezTo>
                    <a:pt x="3" y="55"/>
                    <a:pt x="1" y="55"/>
                    <a:pt x="0" y="55"/>
                  </a:cubicBezTo>
                  <a:cubicBezTo>
                    <a:pt x="7" y="59"/>
                    <a:pt x="15" y="62"/>
                    <a:pt x="24" y="62"/>
                  </a:cubicBezTo>
                  <a:cubicBezTo>
                    <a:pt x="53" y="62"/>
                    <a:pt x="69" y="38"/>
                    <a:pt x="69" y="17"/>
                  </a:cubicBezTo>
                  <a:cubicBezTo>
                    <a:pt x="69" y="17"/>
                    <a:pt x="69" y="16"/>
                    <a:pt x="69" y="15"/>
                  </a:cubicBezTo>
                  <a:cubicBezTo>
                    <a:pt x="72" y="13"/>
                    <a:pt x="75" y="10"/>
                    <a:pt x="77" y="7"/>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35" name="Freeform 184"/>
            <p:cNvSpPr>
              <a:spLocks noEditPoints="1"/>
            </p:cNvSpPr>
            <p:nvPr/>
          </p:nvSpPr>
          <p:spPr bwMode="auto">
            <a:xfrm>
              <a:off x="7981" y="2008"/>
              <a:ext cx="310" cy="318"/>
            </a:xfrm>
            <a:custGeom>
              <a:avLst/>
              <a:gdLst>
                <a:gd name="T0" fmla="*/ 38 w 77"/>
                <a:gd name="T1" fmla="*/ 0 h 77"/>
                <a:gd name="T2" fmla="*/ 0 w 77"/>
                <a:gd name="T3" fmla="*/ 39 h 77"/>
                <a:gd name="T4" fmla="*/ 38 w 77"/>
                <a:gd name="T5" fmla="*/ 77 h 77"/>
                <a:gd name="T6" fmla="*/ 77 w 77"/>
                <a:gd name="T7" fmla="*/ 39 h 77"/>
                <a:gd name="T8" fmla="*/ 38 w 77"/>
                <a:gd name="T9" fmla="*/ 0 h 77"/>
                <a:gd name="T10" fmla="*/ 24 w 77"/>
                <a:gd name="T11" fmla="*/ 39 h 77"/>
                <a:gd name="T12" fmla="*/ 38 w 77"/>
                <a:gd name="T13" fmla="*/ 24 h 77"/>
                <a:gd name="T14" fmla="*/ 53 w 77"/>
                <a:gd name="T15" fmla="*/ 39 h 77"/>
                <a:gd name="T16" fmla="*/ 38 w 77"/>
                <a:gd name="T17" fmla="*/ 53 h 77"/>
                <a:gd name="T18" fmla="*/ 24 w 77"/>
                <a:gd name="T19" fmla="*/ 39 h 77"/>
                <a:gd name="T20" fmla="*/ 70 w 77"/>
                <a:gd name="T21" fmla="*/ 52 h 77"/>
                <a:gd name="T22" fmla="*/ 70 w 77"/>
                <a:gd name="T23" fmla="*/ 52 h 77"/>
                <a:gd name="T24" fmla="*/ 56 w 77"/>
                <a:gd name="T25" fmla="*/ 46 h 77"/>
                <a:gd name="T26" fmla="*/ 58 w 77"/>
                <a:gd name="T27" fmla="*/ 39 h 77"/>
                <a:gd name="T28" fmla="*/ 56 w 77"/>
                <a:gd name="T29" fmla="*/ 31 h 77"/>
                <a:gd name="T30" fmla="*/ 66 w 77"/>
                <a:gd name="T31" fmla="*/ 27 h 77"/>
                <a:gd name="T32" fmla="*/ 70 w 77"/>
                <a:gd name="T33" fmla="*/ 26 h 77"/>
                <a:gd name="T34" fmla="*/ 72 w 77"/>
                <a:gd name="T35" fmla="*/ 39 h 77"/>
                <a:gd name="T36" fmla="*/ 70 w 77"/>
                <a:gd name="T37" fmla="*/ 52 h 77"/>
                <a:gd name="T38" fmla="*/ 51 w 77"/>
                <a:gd name="T39" fmla="*/ 7 h 77"/>
                <a:gd name="T40" fmla="*/ 51 w 77"/>
                <a:gd name="T41" fmla="*/ 7 h 77"/>
                <a:gd name="T42" fmla="*/ 51 w 77"/>
                <a:gd name="T43" fmla="*/ 7 h 77"/>
                <a:gd name="T44" fmla="*/ 46 w 77"/>
                <a:gd name="T45" fmla="*/ 21 h 77"/>
                <a:gd name="T46" fmla="*/ 38 w 77"/>
                <a:gd name="T47" fmla="*/ 19 h 77"/>
                <a:gd name="T48" fmla="*/ 31 w 77"/>
                <a:gd name="T49" fmla="*/ 21 h 77"/>
                <a:gd name="T50" fmla="*/ 28 w 77"/>
                <a:gd name="T51" fmla="*/ 14 h 77"/>
                <a:gd name="T52" fmla="*/ 25 w 77"/>
                <a:gd name="T53" fmla="*/ 7 h 77"/>
                <a:gd name="T54" fmla="*/ 38 w 77"/>
                <a:gd name="T55" fmla="*/ 5 h 77"/>
                <a:gd name="T56" fmla="*/ 51 w 77"/>
                <a:gd name="T57" fmla="*/ 7 h 77"/>
                <a:gd name="T58" fmla="*/ 7 w 77"/>
                <a:gd name="T59" fmla="*/ 26 h 77"/>
                <a:gd name="T60" fmla="*/ 14 w 77"/>
                <a:gd name="T61" fmla="*/ 29 h 77"/>
                <a:gd name="T62" fmla="*/ 20 w 77"/>
                <a:gd name="T63" fmla="*/ 31 h 77"/>
                <a:gd name="T64" fmla="*/ 19 w 77"/>
                <a:gd name="T65" fmla="*/ 39 h 77"/>
                <a:gd name="T66" fmla="*/ 20 w 77"/>
                <a:gd name="T67" fmla="*/ 46 h 77"/>
                <a:gd name="T68" fmla="*/ 7 w 77"/>
                <a:gd name="T69" fmla="*/ 52 h 77"/>
                <a:gd name="T70" fmla="*/ 4 w 77"/>
                <a:gd name="T71" fmla="*/ 39 h 77"/>
                <a:gd name="T72" fmla="*/ 7 w 77"/>
                <a:gd name="T73" fmla="*/ 26 h 77"/>
                <a:gd name="T74" fmla="*/ 25 w 77"/>
                <a:gd name="T75" fmla="*/ 70 h 77"/>
                <a:gd name="T76" fmla="*/ 27 w 77"/>
                <a:gd name="T77" fmla="*/ 66 h 77"/>
                <a:gd name="T78" fmla="*/ 31 w 77"/>
                <a:gd name="T79" fmla="*/ 57 h 77"/>
                <a:gd name="T80" fmla="*/ 38 w 77"/>
                <a:gd name="T81" fmla="*/ 58 h 77"/>
                <a:gd name="T82" fmla="*/ 46 w 77"/>
                <a:gd name="T83" fmla="*/ 57 h 77"/>
                <a:gd name="T84" fmla="*/ 51 w 77"/>
                <a:gd name="T85" fmla="*/ 70 h 77"/>
                <a:gd name="T86" fmla="*/ 51 w 77"/>
                <a:gd name="T87" fmla="*/ 70 h 77"/>
                <a:gd name="T88" fmla="*/ 51 w 77"/>
                <a:gd name="T89" fmla="*/ 70 h 77"/>
                <a:gd name="T90" fmla="*/ 38 w 77"/>
                <a:gd name="T91" fmla="*/ 73 h 77"/>
                <a:gd name="T92" fmla="*/ 25 w 77"/>
                <a:gd name="T9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7">
                  <a:moveTo>
                    <a:pt x="38" y="0"/>
                  </a:moveTo>
                  <a:cubicBezTo>
                    <a:pt x="17" y="0"/>
                    <a:pt x="0" y="17"/>
                    <a:pt x="0" y="39"/>
                  </a:cubicBezTo>
                  <a:cubicBezTo>
                    <a:pt x="0" y="60"/>
                    <a:pt x="17" y="77"/>
                    <a:pt x="38" y="77"/>
                  </a:cubicBezTo>
                  <a:cubicBezTo>
                    <a:pt x="60" y="77"/>
                    <a:pt x="77" y="60"/>
                    <a:pt x="77" y="39"/>
                  </a:cubicBezTo>
                  <a:cubicBezTo>
                    <a:pt x="77" y="17"/>
                    <a:pt x="60" y="0"/>
                    <a:pt x="38" y="0"/>
                  </a:cubicBezTo>
                  <a:close/>
                  <a:moveTo>
                    <a:pt x="24" y="39"/>
                  </a:moveTo>
                  <a:cubicBezTo>
                    <a:pt x="24" y="31"/>
                    <a:pt x="30" y="24"/>
                    <a:pt x="38" y="24"/>
                  </a:cubicBezTo>
                  <a:cubicBezTo>
                    <a:pt x="46" y="24"/>
                    <a:pt x="53" y="31"/>
                    <a:pt x="53" y="39"/>
                  </a:cubicBezTo>
                  <a:cubicBezTo>
                    <a:pt x="53" y="47"/>
                    <a:pt x="46" y="53"/>
                    <a:pt x="38" y="53"/>
                  </a:cubicBezTo>
                  <a:cubicBezTo>
                    <a:pt x="30" y="53"/>
                    <a:pt x="24" y="47"/>
                    <a:pt x="24" y="39"/>
                  </a:cubicBezTo>
                  <a:close/>
                  <a:moveTo>
                    <a:pt x="70" y="52"/>
                  </a:moveTo>
                  <a:cubicBezTo>
                    <a:pt x="70" y="52"/>
                    <a:pt x="70" y="52"/>
                    <a:pt x="70" y="52"/>
                  </a:cubicBezTo>
                  <a:cubicBezTo>
                    <a:pt x="56" y="46"/>
                    <a:pt x="56" y="46"/>
                    <a:pt x="56" y="46"/>
                  </a:cubicBezTo>
                  <a:cubicBezTo>
                    <a:pt x="57" y="44"/>
                    <a:pt x="58" y="41"/>
                    <a:pt x="58" y="39"/>
                  </a:cubicBezTo>
                  <a:cubicBezTo>
                    <a:pt x="58" y="36"/>
                    <a:pt x="57" y="34"/>
                    <a:pt x="56" y="31"/>
                  </a:cubicBezTo>
                  <a:cubicBezTo>
                    <a:pt x="66" y="27"/>
                    <a:pt x="66" y="27"/>
                    <a:pt x="66" y="27"/>
                  </a:cubicBezTo>
                  <a:cubicBezTo>
                    <a:pt x="70" y="26"/>
                    <a:pt x="70" y="26"/>
                    <a:pt x="70" y="26"/>
                  </a:cubicBezTo>
                  <a:cubicBezTo>
                    <a:pt x="71" y="30"/>
                    <a:pt x="72" y="34"/>
                    <a:pt x="72" y="39"/>
                  </a:cubicBezTo>
                  <a:cubicBezTo>
                    <a:pt x="72" y="43"/>
                    <a:pt x="71" y="48"/>
                    <a:pt x="70" y="52"/>
                  </a:cubicBezTo>
                  <a:close/>
                  <a:moveTo>
                    <a:pt x="51" y="7"/>
                  </a:moveTo>
                  <a:cubicBezTo>
                    <a:pt x="51" y="7"/>
                    <a:pt x="51" y="7"/>
                    <a:pt x="51" y="7"/>
                  </a:cubicBezTo>
                  <a:cubicBezTo>
                    <a:pt x="51" y="7"/>
                    <a:pt x="51" y="7"/>
                    <a:pt x="51" y="7"/>
                  </a:cubicBezTo>
                  <a:cubicBezTo>
                    <a:pt x="46" y="21"/>
                    <a:pt x="46" y="21"/>
                    <a:pt x="46" y="21"/>
                  </a:cubicBezTo>
                  <a:cubicBezTo>
                    <a:pt x="43" y="20"/>
                    <a:pt x="41" y="19"/>
                    <a:pt x="38" y="19"/>
                  </a:cubicBezTo>
                  <a:cubicBezTo>
                    <a:pt x="36" y="19"/>
                    <a:pt x="33" y="20"/>
                    <a:pt x="31" y="21"/>
                  </a:cubicBezTo>
                  <a:cubicBezTo>
                    <a:pt x="28" y="14"/>
                    <a:pt x="28" y="14"/>
                    <a:pt x="28" y="14"/>
                  </a:cubicBezTo>
                  <a:cubicBezTo>
                    <a:pt x="25" y="7"/>
                    <a:pt x="25" y="7"/>
                    <a:pt x="25" y="7"/>
                  </a:cubicBezTo>
                  <a:cubicBezTo>
                    <a:pt x="29" y="6"/>
                    <a:pt x="34" y="5"/>
                    <a:pt x="38" y="5"/>
                  </a:cubicBezTo>
                  <a:cubicBezTo>
                    <a:pt x="43" y="5"/>
                    <a:pt x="47" y="6"/>
                    <a:pt x="51" y="7"/>
                  </a:cubicBezTo>
                  <a:close/>
                  <a:moveTo>
                    <a:pt x="7" y="26"/>
                  </a:moveTo>
                  <a:cubicBezTo>
                    <a:pt x="14" y="29"/>
                    <a:pt x="14" y="29"/>
                    <a:pt x="14" y="29"/>
                  </a:cubicBezTo>
                  <a:cubicBezTo>
                    <a:pt x="20" y="31"/>
                    <a:pt x="20" y="31"/>
                    <a:pt x="20" y="31"/>
                  </a:cubicBezTo>
                  <a:cubicBezTo>
                    <a:pt x="19" y="34"/>
                    <a:pt x="19" y="36"/>
                    <a:pt x="19" y="39"/>
                  </a:cubicBezTo>
                  <a:cubicBezTo>
                    <a:pt x="19" y="41"/>
                    <a:pt x="19" y="44"/>
                    <a:pt x="20" y="46"/>
                  </a:cubicBezTo>
                  <a:cubicBezTo>
                    <a:pt x="7" y="52"/>
                    <a:pt x="7" y="52"/>
                    <a:pt x="7" y="52"/>
                  </a:cubicBezTo>
                  <a:cubicBezTo>
                    <a:pt x="5" y="48"/>
                    <a:pt x="4" y="43"/>
                    <a:pt x="4" y="39"/>
                  </a:cubicBezTo>
                  <a:cubicBezTo>
                    <a:pt x="4" y="34"/>
                    <a:pt x="5" y="30"/>
                    <a:pt x="7" y="26"/>
                  </a:cubicBezTo>
                  <a:close/>
                  <a:moveTo>
                    <a:pt x="25" y="70"/>
                  </a:moveTo>
                  <a:cubicBezTo>
                    <a:pt x="27" y="66"/>
                    <a:pt x="27" y="66"/>
                    <a:pt x="27" y="66"/>
                  </a:cubicBezTo>
                  <a:cubicBezTo>
                    <a:pt x="31" y="57"/>
                    <a:pt x="31" y="57"/>
                    <a:pt x="31" y="57"/>
                  </a:cubicBezTo>
                  <a:cubicBezTo>
                    <a:pt x="33" y="58"/>
                    <a:pt x="36" y="58"/>
                    <a:pt x="38" y="58"/>
                  </a:cubicBezTo>
                  <a:cubicBezTo>
                    <a:pt x="41" y="58"/>
                    <a:pt x="43" y="58"/>
                    <a:pt x="46" y="57"/>
                  </a:cubicBezTo>
                  <a:cubicBezTo>
                    <a:pt x="51" y="70"/>
                    <a:pt x="51" y="70"/>
                    <a:pt x="51" y="70"/>
                  </a:cubicBezTo>
                  <a:cubicBezTo>
                    <a:pt x="51" y="70"/>
                    <a:pt x="51" y="70"/>
                    <a:pt x="51" y="70"/>
                  </a:cubicBezTo>
                  <a:cubicBezTo>
                    <a:pt x="51" y="70"/>
                    <a:pt x="51" y="70"/>
                    <a:pt x="51" y="70"/>
                  </a:cubicBezTo>
                  <a:cubicBezTo>
                    <a:pt x="47" y="72"/>
                    <a:pt x="43" y="73"/>
                    <a:pt x="38" y="73"/>
                  </a:cubicBezTo>
                  <a:cubicBezTo>
                    <a:pt x="34" y="73"/>
                    <a:pt x="29" y="72"/>
                    <a:pt x="25" y="70"/>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38" name="Freeform 187"/>
            <p:cNvSpPr>
              <a:spLocks noEditPoints="1"/>
            </p:cNvSpPr>
            <p:nvPr/>
          </p:nvSpPr>
          <p:spPr bwMode="auto">
            <a:xfrm>
              <a:off x="7189" y="2268"/>
              <a:ext cx="266" cy="222"/>
            </a:xfrm>
            <a:custGeom>
              <a:avLst/>
              <a:gdLst>
                <a:gd name="T0" fmla="*/ 66 w 66"/>
                <a:gd name="T1" fmla="*/ 29 h 54"/>
                <a:gd name="T2" fmla="*/ 58 w 66"/>
                <a:gd name="T3" fmla="*/ 13 h 54"/>
                <a:gd name="T4" fmla="*/ 46 w 66"/>
                <a:gd name="T5" fmla="*/ 13 h 54"/>
                <a:gd name="T6" fmla="*/ 46 w 66"/>
                <a:gd name="T7" fmla="*/ 4 h 54"/>
                <a:gd name="T8" fmla="*/ 42 w 66"/>
                <a:gd name="T9" fmla="*/ 0 h 54"/>
                <a:gd name="T10" fmla="*/ 4 w 66"/>
                <a:gd name="T11" fmla="*/ 0 h 54"/>
                <a:gd name="T12" fmla="*/ 0 w 66"/>
                <a:gd name="T13" fmla="*/ 4 h 54"/>
                <a:gd name="T14" fmla="*/ 0 w 66"/>
                <a:gd name="T15" fmla="*/ 37 h 54"/>
                <a:gd name="T16" fmla="*/ 4 w 66"/>
                <a:gd name="T17" fmla="*/ 41 h 54"/>
                <a:gd name="T18" fmla="*/ 10 w 66"/>
                <a:gd name="T19" fmla="*/ 41 h 54"/>
                <a:gd name="T20" fmla="*/ 9 w 66"/>
                <a:gd name="T21" fmla="*/ 46 h 54"/>
                <a:gd name="T22" fmla="*/ 17 w 66"/>
                <a:gd name="T23" fmla="*/ 54 h 54"/>
                <a:gd name="T24" fmla="*/ 25 w 66"/>
                <a:gd name="T25" fmla="*/ 46 h 54"/>
                <a:gd name="T26" fmla="*/ 24 w 66"/>
                <a:gd name="T27" fmla="*/ 41 h 54"/>
                <a:gd name="T28" fmla="*/ 47 w 66"/>
                <a:gd name="T29" fmla="*/ 41 h 54"/>
                <a:gd name="T30" fmla="*/ 46 w 66"/>
                <a:gd name="T31" fmla="*/ 46 h 54"/>
                <a:gd name="T32" fmla="*/ 54 w 66"/>
                <a:gd name="T33" fmla="*/ 54 h 54"/>
                <a:gd name="T34" fmla="*/ 62 w 66"/>
                <a:gd name="T35" fmla="*/ 46 h 54"/>
                <a:gd name="T36" fmla="*/ 61 w 66"/>
                <a:gd name="T37" fmla="*/ 41 h 54"/>
                <a:gd name="T38" fmla="*/ 66 w 66"/>
                <a:gd name="T39" fmla="*/ 41 h 54"/>
                <a:gd name="T40" fmla="*/ 66 w 66"/>
                <a:gd name="T41" fmla="*/ 29 h 54"/>
                <a:gd name="T42" fmla="*/ 46 w 66"/>
                <a:gd name="T43" fmla="*/ 29 h 54"/>
                <a:gd name="T44" fmla="*/ 46 w 66"/>
                <a:gd name="T45" fmla="*/ 19 h 54"/>
                <a:gd name="T46" fmla="*/ 54 w 66"/>
                <a:gd name="T47" fmla="*/ 19 h 54"/>
                <a:gd name="T48" fmla="*/ 59 w 66"/>
                <a:gd name="T49" fmla="*/ 29 h 54"/>
                <a:gd name="T50" fmla="*/ 46 w 66"/>
                <a:gd name="T51"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4">
                  <a:moveTo>
                    <a:pt x="66" y="29"/>
                  </a:moveTo>
                  <a:cubicBezTo>
                    <a:pt x="58" y="13"/>
                    <a:pt x="58" y="13"/>
                    <a:pt x="58" y="13"/>
                  </a:cubicBezTo>
                  <a:cubicBezTo>
                    <a:pt x="46" y="13"/>
                    <a:pt x="46" y="13"/>
                    <a:pt x="46" y="13"/>
                  </a:cubicBezTo>
                  <a:cubicBezTo>
                    <a:pt x="46" y="4"/>
                    <a:pt x="46" y="4"/>
                    <a:pt x="46" y="4"/>
                  </a:cubicBezTo>
                  <a:cubicBezTo>
                    <a:pt x="46" y="2"/>
                    <a:pt x="44" y="0"/>
                    <a:pt x="42" y="0"/>
                  </a:cubicBezTo>
                  <a:cubicBezTo>
                    <a:pt x="4" y="0"/>
                    <a:pt x="4" y="0"/>
                    <a:pt x="4" y="0"/>
                  </a:cubicBezTo>
                  <a:cubicBezTo>
                    <a:pt x="2" y="0"/>
                    <a:pt x="0" y="2"/>
                    <a:pt x="0" y="4"/>
                  </a:cubicBezTo>
                  <a:cubicBezTo>
                    <a:pt x="0" y="37"/>
                    <a:pt x="0" y="37"/>
                    <a:pt x="0" y="37"/>
                  </a:cubicBezTo>
                  <a:cubicBezTo>
                    <a:pt x="4" y="41"/>
                    <a:pt x="4" y="41"/>
                    <a:pt x="4" y="41"/>
                  </a:cubicBezTo>
                  <a:cubicBezTo>
                    <a:pt x="10" y="41"/>
                    <a:pt x="10" y="41"/>
                    <a:pt x="10" y="41"/>
                  </a:cubicBezTo>
                  <a:cubicBezTo>
                    <a:pt x="9" y="43"/>
                    <a:pt x="9" y="44"/>
                    <a:pt x="9" y="46"/>
                  </a:cubicBezTo>
                  <a:cubicBezTo>
                    <a:pt x="9" y="50"/>
                    <a:pt x="12" y="54"/>
                    <a:pt x="17" y="54"/>
                  </a:cubicBezTo>
                  <a:cubicBezTo>
                    <a:pt x="21" y="54"/>
                    <a:pt x="25" y="50"/>
                    <a:pt x="25" y="46"/>
                  </a:cubicBezTo>
                  <a:cubicBezTo>
                    <a:pt x="25" y="44"/>
                    <a:pt x="25" y="43"/>
                    <a:pt x="24" y="41"/>
                  </a:cubicBezTo>
                  <a:cubicBezTo>
                    <a:pt x="47" y="41"/>
                    <a:pt x="47" y="41"/>
                    <a:pt x="47" y="41"/>
                  </a:cubicBezTo>
                  <a:cubicBezTo>
                    <a:pt x="46" y="43"/>
                    <a:pt x="46" y="44"/>
                    <a:pt x="46" y="46"/>
                  </a:cubicBezTo>
                  <a:cubicBezTo>
                    <a:pt x="46" y="50"/>
                    <a:pt x="49" y="54"/>
                    <a:pt x="54" y="54"/>
                  </a:cubicBezTo>
                  <a:cubicBezTo>
                    <a:pt x="59" y="54"/>
                    <a:pt x="62" y="50"/>
                    <a:pt x="62" y="46"/>
                  </a:cubicBezTo>
                  <a:cubicBezTo>
                    <a:pt x="62" y="44"/>
                    <a:pt x="62" y="43"/>
                    <a:pt x="61" y="41"/>
                  </a:cubicBezTo>
                  <a:cubicBezTo>
                    <a:pt x="66" y="41"/>
                    <a:pt x="66" y="41"/>
                    <a:pt x="66" y="41"/>
                  </a:cubicBezTo>
                  <a:lnTo>
                    <a:pt x="66" y="29"/>
                  </a:lnTo>
                  <a:close/>
                  <a:moveTo>
                    <a:pt x="46" y="29"/>
                  </a:moveTo>
                  <a:cubicBezTo>
                    <a:pt x="46" y="19"/>
                    <a:pt x="46" y="19"/>
                    <a:pt x="46" y="19"/>
                  </a:cubicBezTo>
                  <a:cubicBezTo>
                    <a:pt x="54" y="19"/>
                    <a:pt x="54" y="19"/>
                    <a:pt x="54" y="19"/>
                  </a:cubicBezTo>
                  <a:cubicBezTo>
                    <a:pt x="59" y="29"/>
                    <a:pt x="59" y="29"/>
                    <a:pt x="59" y="29"/>
                  </a:cubicBezTo>
                  <a:lnTo>
                    <a:pt x="46" y="29"/>
                  </a:ln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48" name="Freeform 197"/>
            <p:cNvSpPr>
              <a:spLocks noEditPoints="1"/>
            </p:cNvSpPr>
            <p:nvPr/>
          </p:nvSpPr>
          <p:spPr bwMode="auto">
            <a:xfrm>
              <a:off x="6719" y="1429"/>
              <a:ext cx="266" cy="237"/>
            </a:xfrm>
            <a:custGeom>
              <a:avLst/>
              <a:gdLst>
                <a:gd name="T0" fmla="*/ 66 w 66"/>
                <a:gd name="T1" fmla="*/ 19 h 58"/>
                <a:gd name="T2" fmla="*/ 47 w 66"/>
                <a:gd name="T3" fmla="*/ 0 h 58"/>
                <a:gd name="T4" fmla="*/ 33 w 66"/>
                <a:gd name="T5" fmla="*/ 6 h 58"/>
                <a:gd name="T6" fmla="*/ 19 w 66"/>
                <a:gd name="T7" fmla="*/ 0 h 58"/>
                <a:gd name="T8" fmla="*/ 0 w 66"/>
                <a:gd name="T9" fmla="*/ 19 h 58"/>
                <a:gd name="T10" fmla="*/ 6 w 66"/>
                <a:gd name="T11" fmla="*/ 33 h 58"/>
                <a:gd name="T12" fmla="*/ 6 w 66"/>
                <a:gd name="T13" fmla="*/ 33 h 58"/>
                <a:gd name="T14" fmla="*/ 26 w 66"/>
                <a:gd name="T15" fmla="*/ 54 h 58"/>
                <a:gd name="T16" fmla="*/ 33 w 66"/>
                <a:gd name="T17" fmla="*/ 58 h 58"/>
                <a:gd name="T18" fmla="*/ 39 w 66"/>
                <a:gd name="T19" fmla="*/ 54 h 58"/>
                <a:gd name="T20" fmla="*/ 59 w 66"/>
                <a:gd name="T21" fmla="*/ 33 h 58"/>
                <a:gd name="T22" fmla="*/ 59 w 66"/>
                <a:gd name="T23" fmla="*/ 33 h 58"/>
                <a:gd name="T24" fmla="*/ 66 w 66"/>
                <a:gd name="T25" fmla="*/ 19 h 58"/>
                <a:gd name="T26" fmla="*/ 54 w 66"/>
                <a:gd name="T27" fmla="*/ 27 h 58"/>
                <a:gd name="T28" fmla="*/ 33 w 66"/>
                <a:gd name="T29" fmla="*/ 48 h 58"/>
                <a:gd name="T30" fmla="*/ 33 w 66"/>
                <a:gd name="T31" fmla="*/ 48 h 58"/>
                <a:gd name="T32" fmla="*/ 32 w 66"/>
                <a:gd name="T33" fmla="*/ 48 h 58"/>
                <a:gd name="T34" fmla="*/ 11 w 66"/>
                <a:gd name="T35" fmla="*/ 27 h 58"/>
                <a:gd name="T36" fmla="*/ 8 w 66"/>
                <a:gd name="T37" fmla="*/ 19 h 58"/>
                <a:gd name="T38" fmla="*/ 19 w 66"/>
                <a:gd name="T39" fmla="*/ 8 h 58"/>
                <a:gd name="T40" fmla="*/ 27 w 66"/>
                <a:gd name="T41" fmla="*/ 12 h 58"/>
                <a:gd name="T42" fmla="*/ 33 w 66"/>
                <a:gd name="T43" fmla="*/ 19 h 58"/>
                <a:gd name="T44" fmla="*/ 39 w 66"/>
                <a:gd name="T45" fmla="*/ 12 h 58"/>
                <a:gd name="T46" fmla="*/ 47 w 66"/>
                <a:gd name="T47" fmla="*/ 8 h 58"/>
                <a:gd name="T48" fmla="*/ 57 w 66"/>
                <a:gd name="T49" fmla="*/ 19 h 58"/>
                <a:gd name="T50" fmla="*/ 54 w 66"/>
                <a:gd name="T51"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66" y="19"/>
                  </a:moveTo>
                  <a:cubicBezTo>
                    <a:pt x="66" y="9"/>
                    <a:pt x="57" y="0"/>
                    <a:pt x="47" y="0"/>
                  </a:cubicBezTo>
                  <a:cubicBezTo>
                    <a:pt x="41" y="0"/>
                    <a:pt x="36" y="3"/>
                    <a:pt x="33" y="6"/>
                  </a:cubicBezTo>
                  <a:cubicBezTo>
                    <a:pt x="29" y="3"/>
                    <a:pt x="24" y="0"/>
                    <a:pt x="19" y="0"/>
                  </a:cubicBezTo>
                  <a:cubicBezTo>
                    <a:pt x="8" y="0"/>
                    <a:pt x="0" y="9"/>
                    <a:pt x="0" y="19"/>
                  </a:cubicBezTo>
                  <a:cubicBezTo>
                    <a:pt x="0" y="25"/>
                    <a:pt x="2" y="30"/>
                    <a:pt x="6" y="33"/>
                  </a:cubicBezTo>
                  <a:cubicBezTo>
                    <a:pt x="6" y="33"/>
                    <a:pt x="6" y="33"/>
                    <a:pt x="6" y="33"/>
                  </a:cubicBezTo>
                  <a:cubicBezTo>
                    <a:pt x="26" y="54"/>
                    <a:pt x="26" y="54"/>
                    <a:pt x="26" y="54"/>
                  </a:cubicBezTo>
                  <a:cubicBezTo>
                    <a:pt x="28" y="56"/>
                    <a:pt x="31" y="58"/>
                    <a:pt x="33" y="58"/>
                  </a:cubicBezTo>
                  <a:cubicBezTo>
                    <a:pt x="35" y="58"/>
                    <a:pt x="37" y="56"/>
                    <a:pt x="39" y="54"/>
                  </a:cubicBezTo>
                  <a:cubicBezTo>
                    <a:pt x="59" y="33"/>
                    <a:pt x="59" y="33"/>
                    <a:pt x="59" y="33"/>
                  </a:cubicBezTo>
                  <a:cubicBezTo>
                    <a:pt x="59" y="33"/>
                    <a:pt x="59" y="33"/>
                    <a:pt x="59" y="33"/>
                  </a:cubicBezTo>
                  <a:cubicBezTo>
                    <a:pt x="63" y="30"/>
                    <a:pt x="66" y="25"/>
                    <a:pt x="66" y="19"/>
                  </a:cubicBezTo>
                  <a:close/>
                  <a:moveTo>
                    <a:pt x="54" y="27"/>
                  </a:moveTo>
                  <a:cubicBezTo>
                    <a:pt x="33" y="48"/>
                    <a:pt x="33" y="48"/>
                    <a:pt x="33" y="48"/>
                  </a:cubicBezTo>
                  <a:cubicBezTo>
                    <a:pt x="33" y="48"/>
                    <a:pt x="33" y="48"/>
                    <a:pt x="33" y="48"/>
                  </a:cubicBezTo>
                  <a:cubicBezTo>
                    <a:pt x="32" y="48"/>
                    <a:pt x="32" y="48"/>
                    <a:pt x="32" y="48"/>
                  </a:cubicBezTo>
                  <a:cubicBezTo>
                    <a:pt x="11" y="27"/>
                    <a:pt x="11" y="27"/>
                    <a:pt x="11" y="27"/>
                  </a:cubicBezTo>
                  <a:cubicBezTo>
                    <a:pt x="9" y="25"/>
                    <a:pt x="8" y="22"/>
                    <a:pt x="8" y="19"/>
                  </a:cubicBezTo>
                  <a:cubicBezTo>
                    <a:pt x="8" y="13"/>
                    <a:pt x="13" y="8"/>
                    <a:pt x="19" y="8"/>
                  </a:cubicBezTo>
                  <a:cubicBezTo>
                    <a:pt x="22" y="8"/>
                    <a:pt x="24" y="10"/>
                    <a:pt x="27" y="12"/>
                  </a:cubicBezTo>
                  <a:cubicBezTo>
                    <a:pt x="33" y="19"/>
                    <a:pt x="33" y="19"/>
                    <a:pt x="33" y="19"/>
                  </a:cubicBezTo>
                  <a:cubicBezTo>
                    <a:pt x="39" y="12"/>
                    <a:pt x="39" y="12"/>
                    <a:pt x="39" y="12"/>
                  </a:cubicBezTo>
                  <a:cubicBezTo>
                    <a:pt x="41" y="10"/>
                    <a:pt x="44" y="8"/>
                    <a:pt x="47" y="8"/>
                  </a:cubicBezTo>
                  <a:cubicBezTo>
                    <a:pt x="53" y="8"/>
                    <a:pt x="57" y="13"/>
                    <a:pt x="57" y="19"/>
                  </a:cubicBezTo>
                  <a:cubicBezTo>
                    <a:pt x="57" y="22"/>
                    <a:pt x="56" y="25"/>
                    <a:pt x="54" y="27"/>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52" name="Freeform 201"/>
            <p:cNvSpPr/>
            <p:nvPr/>
          </p:nvSpPr>
          <p:spPr bwMode="auto">
            <a:xfrm>
              <a:off x="6171" y="1281"/>
              <a:ext cx="248" cy="247"/>
            </a:xfrm>
            <a:custGeom>
              <a:avLst/>
              <a:gdLst>
                <a:gd name="T0" fmla="*/ 39 w 62"/>
                <a:gd name="T1" fmla="*/ 42 h 60"/>
                <a:gd name="T2" fmla="*/ 37 w 62"/>
                <a:gd name="T3" fmla="*/ 38 h 60"/>
                <a:gd name="T4" fmla="*/ 43 w 62"/>
                <a:gd name="T5" fmla="*/ 27 h 60"/>
                <a:gd name="T6" fmla="*/ 44 w 62"/>
                <a:gd name="T7" fmla="*/ 19 h 60"/>
                <a:gd name="T8" fmla="*/ 31 w 62"/>
                <a:gd name="T9" fmla="*/ 0 h 60"/>
                <a:gd name="T10" fmla="*/ 18 w 62"/>
                <a:gd name="T11" fmla="*/ 19 h 60"/>
                <a:gd name="T12" fmla="*/ 20 w 62"/>
                <a:gd name="T13" fmla="*/ 27 h 60"/>
                <a:gd name="T14" fmla="*/ 25 w 62"/>
                <a:gd name="T15" fmla="*/ 38 h 60"/>
                <a:gd name="T16" fmla="*/ 23 w 62"/>
                <a:gd name="T17" fmla="*/ 42 h 60"/>
                <a:gd name="T18" fmla="*/ 0 w 62"/>
                <a:gd name="T19" fmla="*/ 60 h 60"/>
                <a:gd name="T20" fmla="*/ 31 w 62"/>
                <a:gd name="T21" fmla="*/ 60 h 60"/>
                <a:gd name="T22" fmla="*/ 62 w 62"/>
                <a:gd name="T23" fmla="*/ 60 h 60"/>
                <a:gd name="T24" fmla="*/ 39 w 62"/>
                <a:gd name="T25"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0">
                  <a:moveTo>
                    <a:pt x="39" y="42"/>
                  </a:moveTo>
                  <a:cubicBezTo>
                    <a:pt x="37" y="42"/>
                    <a:pt x="37" y="38"/>
                    <a:pt x="37" y="38"/>
                  </a:cubicBezTo>
                  <a:cubicBezTo>
                    <a:pt x="37" y="38"/>
                    <a:pt x="42" y="33"/>
                    <a:pt x="43" y="27"/>
                  </a:cubicBezTo>
                  <a:cubicBezTo>
                    <a:pt x="45" y="27"/>
                    <a:pt x="47" y="21"/>
                    <a:pt x="44" y="19"/>
                  </a:cubicBezTo>
                  <a:cubicBezTo>
                    <a:pt x="44" y="16"/>
                    <a:pt x="48" y="0"/>
                    <a:pt x="31" y="0"/>
                  </a:cubicBezTo>
                  <a:cubicBezTo>
                    <a:pt x="15" y="0"/>
                    <a:pt x="18" y="16"/>
                    <a:pt x="18" y="19"/>
                  </a:cubicBezTo>
                  <a:cubicBezTo>
                    <a:pt x="15" y="21"/>
                    <a:pt x="17" y="27"/>
                    <a:pt x="20" y="27"/>
                  </a:cubicBezTo>
                  <a:cubicBezTo>
                    <a:pt x="21" y="33"/>
                    <a:pt x="25" y="38"/>
                    <a:pt x="25" y="38"/>
                  </a:cubicBezTo>
                  <a:cubicBezTo>
                    <a:pt x="25" y="38"/>
                    <a:pt x="25" y="42"/>
                    <a:pt x="23" y="42"/>
                  </a:cubicBezTo>
                  <a:cubicBezTo>
                    <a:pt x="19" y="43"/>
                    <a:pt x="0" y="51"/>
                    <a:pt x="0" y="60"/>
                  </a:cubicBezTo>
                  <a:cubicBezTo>
                    <a:pt x="31" y="60"/>
                    <a:pt x="31" y="60"/>
                    <a:pt x="31" y="60"/>
                  </a:cubicBezTo>
                  <a:cubicBezTo>
                    <a:pt x="62" y="60"/>
                    <a:pt x="62" y="60"/>
                    <a:pt x="62" y="60"/>
                  </a:cubicBezTo>
                  <a:cubicBezTo>
                    <a:pt x="62" y="51"/>
                    <a:pt x="44" y="43"/>
                    <a:pt x="39" y="42"/>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75" name="Freeform 224"/>
            <p:cNvSpPr>
              <a:spLocks noEditPoints="1"/>
            </p:cNvSpPr>
            <p:nvPr/>
          </p:nvSpPr>
          <p:spPr bwMode="auto">
            <a:xfrm>
              <a:off x="7384" y="1577"/>
              <a:ext cx="189" cy="194"/>
            </a:xfrm>
            <a:custGeom>
              <a:avLst/>
              <a:gdLst>
                <a:gd name="T0" fmla="*/ 3 w 47"/>
                <a:gd name="T1" fmla="*/ 0 h 47"/>
                <a:gd name="T2" fmla="*/ 21 w 47"/>
                <a:gd name="T3" fmla="*/ 0 h 47"/>
                <a:gd name="T4" fmla="*/ 21 w 47"/>
                <a:gd name="T5" fmla="*/ 3 h 47"/>
                <a:gd name="T6" fmla="*/ 3 w 47"/>
                <a:gd name="T7" fmla="*/ 3 h 47"/>
                <a:gd name="T8" fmla="*/ 3 w 47"/>
                <a:gd name="T9" fmla="*/ 0 h 47"/>
                <a:gd name="T10" fmla="*/ 26 w 47"/>
                <a:gd name="T11" fmla="*/ 0 h 47"/>
                <a:gd name="T12" fmla="*/ 44 w 47"/>
                <a:gd name="T13" fmla="*/ 0 h 47"/>
                <a:gd name="T14" fmla="*/ 44 w 47"/>
                <a:gd name="T15" fmla="*/ 3 h 47"/>
                <a:gd name="T16" fmla="*/ 26 w 47"/>
                <a:gd name="T17" fmla="*/ 3 h 47"/>
                <a:gd name="T18" fmla="*/ 26 w 47"/>
                <a:gd name="T19" fmla="*/ 0 h 47"/>
                <a:gd name="T20" fmla="*/ 43 w 47"/>
                <a:gd name="T21" fmla="*/ 15 h 47"/>
                <a:gd name="T22" fmla="*/ 41 w 47"/>
                <a:gd name="T23" fmla="*/ 15 h 47"/>
                <a:gd name="T24" fmla="*/ 41 w 47"/>
                <a:gd name="T25" fmla="*/ 3 h 47"/>
                <a:gd name="T26" fmla="*/ 29 w 47"/>
                <a:gd name="T27" fmla="*/ 3 h 47"/>
                <a:gd name="T28" fmla="*/ 29 w 47"/>
                <a:gd name="T29" fmla="*/ 15 h 47"/>
                <a:gd name="T30" fmla="*/ 18 w 47"/>
                <a:gd name="T31" fmla="*/ 15 h 47"/>
                <a:gd name="T32" fmla="*/ 18 w 47"/>
                <a:gd name="T33" fmla="*/ 3 h 47"/>
                <a:gd name="T34" fmla="*/ 6 w 47"/>
                <a:gd name="T35" fmla="*/ 3 h 47"/>
                <a:gd name="T36" fmla="*/ 6 w 47"/>
                <a:gd name="T37" fmla="*/ 15 h 47"/>
                <a:gd name="T38" fmla="*/ 4 w 47"/>
                <a:gd name="T39" fmla="*/ 15 h 47"/>
                <a:gd name="T40" fmla="*/ 0 w 47"/>
                <a:gd name="T41" fmla="*/ 18 h 47"/>
                <a:gd name="T42" fmla="*/ 0 w 47"/>
                <a:gd name="T43" fmla="*/ 44 h 47"/>
                <a:gd name="T44" fmla="*/ 4 w 47"/>
                <a:gd name="T45" fmla="*/ 47 h 47"/>
                <a:gd name="T46" fmla="*/ 17 w 47"/>
                <a:gd name="T47" fmla="*/ 47 h 47"/>
                <a:gd name="T48" fmla="*/ 21 w 47"/>
                <a:gd name="T49" fmla="*/ 44 h 47"/>
                <a:gd name="T50" fmla="*/ 21 w 47"/>
                <a:gd name="T51" fmla="*/ 27 h 47"/>
                <a:gd name="T52" fmla="*/ 26 w 47"/>
                <a:gd name="T53" fmla="*/ 27 h 47"/>
                <a:gd name="T54" fmla="*/ 26 w 47"/>
                <a:gd name="T55" fmla="*/ 44 h 47"/>
                <a:gd name="T56" fmla="*/ 30 w 47"/>
                <a:gd name="T57" fmla="*/ 47 h 47"/>
                <a:gd name="T58" fmla="*/ 43 w 47"/>
                <a:gd name="T59" fmla="*/ 47 h 47"/>
                <a:gd name="T60" fmla="*/ 47 w 47"/>
                <a:gd name="T61" fmla="*/ 44 h 47"/>
                <a:gd name="T62" fmla="*/ 47 w 47"/>
                <a:gd name="T63" fmla="*/ 18 h 47"/>
                <a:gd name="T64" fmla="*/ 43 w 47"/>
                <a:gd name="T65" fmla="*/ 15 h 47"/>
                <a:gd name="T66" fmla="*/ 16 w 47"/>
                <a:gd name="T67" fmla="*/ 44 h 47"/>
                <a:gd name="T68" fmla="*/ 5 w 47"/>
                <a:gd name="T69" fmla="*/ 44 h 47"/>
                <a:gd name="T70" fmla="*/ 3 w 47"/>
                <a:gd name="T71" fmla="*/ 42 h 47"/>
                <a:gd name="T72" fmla="*/ 5 w 47"/>
                <a:gd name="T73" fmla="*/ 41 h 47"/>
                <a:gd name="T74" fmla="*/ 16 w 47"/>
                <a:gd name="T75" fmla="*/ 41 h 47"/>
                <a:gd name="T76" fmla="*/ 18 w 47"/>
                <a:gd name="T77" fmla="*/ 42 h 47"/>
                <a:gd name="T78" fmla="*/ 16 w 47"/>
                <a:gd name="T79" fmla="*/ 44 h 47"/>
                <a:gd name="T80" fmla="*/ 25 w 47"/>
                <a:gd name="T81" fmla="*/ 24 h 47"/>
                <a:gd name="T82" fmla="*/ 22 w 47"/>
                <a:gd name="T83" fmla="*/ 24 h 47"/>
                <a:gd name="T84" fmla="*/ 21 w 47"/>
                <a:gd name="T85" fmla="*/ 22 h 47"/>
                <a:gd name="T86" fmla="*/ 22 w 47"/>
                <a:gd name="T87" fmla="*/ 21 h 47"/>
                <a:gd name="T88" fmla="*/ 25 w 47"/>
                <a:gd name="T89" fmla="*/ 21 h 47"/>
                <a:gd name="T90" fmla="*/ 26 w 47"/>
                <a:gd name="T91" fmla="*/ 22 h 47"/>
                <a:gd name="T92" fmla="*/ 25 w 47"/>
                <a:gd name="T93" fmla="*/ 24 h 47"/>
                <a:gd name="T94" fmla="*/ 42 w 47"/>
                <a:gd name="T95" fmla="*/ 44 h 47"/>
                <a:gd name="T96" fmla="*/ 31 w 47"/>
                <a:gd name="T97" fmla="*/ 44 h 47"/>
                <a:gd name="T98" fmla="*/ 29 w 47"/>
                <a:gd name="T99" fmla="*/ 42 h 47"/>
                <a:gd name="T100" fmla="*/ 31 w 47"/>
                <a:gd name="T101" fmla="*/ 41 h 47"/>
                <a:gd name="T102" fmla="*/ 42 w 47"/>
                <a:gd name="T103" fmla="*/ 41 h 47"/>
                <a:gd name="T104" fmla="*/ 44 w 47"/>
                <a:gd name="T105" fmla="*/ 42 h 47"/>
                <a:gd name="T106" fmla="*/ 42 w 47"/>
                <a:gd name="T10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47">
                  <a:moveTo>
                    <a:pt x="3" y="0"/>
                  </a:moveTo>
                  <a:cubicBezTo>
                    <a:pt x="21" y="0"/>
                    <a:pt x="21" y="0"/>
                    <a:pt x="21" y="0"/>
                  </a:cubicBezTo>
                  <a:cubicBezTo>
                    <a:pt x="21" y="3"/>
                    <a:pt x="21" y="3"/>
                    <a:pt x="21" y="3"/>
                  </a:cubicBezTo>
                  <a:cubicBezTo>
                    <a:pt x="3" y="3"/>
                    <a:pt x="3" y="3"/>
                    <a:pt x="3" y="3"/>
                  </a:cubicBezTo>
                  <a:lnTo>
                    <a:pt x="3" y="0"/>
                  </a:lnTo>
                  <a:close/>
                  <a:moveTo>
                    <a:pt x="26" y="0"/>
                  </a:moveTo>
                  <a:cubicBezTo>
                    <a:pt x="44" y="0"/>
                    <a:pt x="44" y="0"/>
                    <a:pt x="44" y="0"/>
                  </a:cubicBezTo>
                  <a:cubicBezTo>
                    <a:pt x="44" y="3"/>
                    <a:pt x="44" y="3"/>
                    <a:pt x="44" y="3"/>
                  </a:cubicBezTo>
                  <a:cubicBezTo>
                    <a:pt x="26" y="3"/>
                    <a:pt x="26" y="3"/>
                    <a:pt x="26" y="3"/>
                  </a:cubicBezTo>
                  <a:lnTo>
                    <a:pt x="26" y="0"/>
                  </a:lnTo>
                  <a:close/>
                  <a:moveTo>
                    <a:pt x="43" y="15"/>
                  </a:moveTo>
                  <a:cubicBezTo>
                    <a:pt x="41" y="15"/>
                    <a:pt x="41" y="15"/>
                    <a:pt x="41" y="15"/>
                  </a:cubicBezTo>
                  <a:cubicBezTo>
                    <a:pt x="41" y="3"/>
                    <a:pt x="41" y="3"/>
                    <a:pt x="41" y="3"/>
                  </a:cubicBezTo>
                  <a:cubicBezTo>
                    <a:pt x="29" y="3"/>
                    <a:pt x="29" y="3"/>
                    <a:pt x="29" y="3"/>
                  </a:cubicBezTo>
                  <a:cubicBezTo>
                    <a:pt x="29" y="15"/>
                    <a:pt x="29" y="15"/>
                    <a:pt x="29" y="15"/>
                  </a:cubicBezTo>
                  <a:cubicBezTo>
                    <a:pt x="18" y="15"/>
                    <a:pt x="18" y="15"/>
                    <a:pt x="18" y="15"/>
                  </a:cubicBezTo>
                  <a:cubicBezTo>
                    <a:pt x="18" y="3"/>
                    <a:pt x="18" y="3"/>
                    <a:pt x="18" y="3"/>
                  </a:cubicBezTo>
                  <a:cubicBezTo>
                    <a:pt x="6" y="3"/>
                    <a:pt x="6" y="3"/>
                    <a:pt x="6" y="3"/>
                  </a:cubicBezTo>
                  <a:cubicBezTo>
                    <a:pt x="6" y="15"/>
                    <a:pt x="6" y="15"/>
                    <a:pt x="6" y="15"/>
                  </a:cubicBezTo>
                  <a:cubicBezTo>
                    <a:pt x="4" y="15"/>
                    <a:pt x="4" y="15"/>
                    <a:pt x="4" y="15"/>
                  </a:cubicBezTo>
                  <a:cubicBezTo>
                    <a:pt x="2" y="15"/>
                    <a:pt x="0" y="16"/>
                    <a:pt x="0" y="18"/>
                  </a:cubicBezTo>
                  <a:cubicBezTo>
                    <a:pt x="0" y="44"/>
                    <a:pt x="0" y="44"/>
                    <a:pt x="0" y="44"/>
                  </a:cubicBezTo>
                  <a:cubicBezTo>
                    <a:pt x="0" y="45"/>
                    <a:pt x="2" y="47"/>
                    <a:pt x="4" y="47"/>
                  </a:cubicBezTo>
                  <a:cubicBezTo>
                    <a:pt x="17" y="47"/>
                    <a:pt x="17" y="47"/>
                    <a:pt x="17" y="47"/>
                  </a:cubicBezTo>
                  <a:cubicBezTo>
                    <a:pt x="19" y="47"/>
                    <a:pt x="21" y="45"/>
                    <a:pt x="21" y="44"/>
                  </a:cubicBezTo>
                  <a:cubicBezTo>
                    <a:pt x="21" y="27"/>
                    <a:pt x="21" y="27"/>
                    <a:pt x="21" y="27"/>
                  </a:cubicBezTo>
                  <a:cubicBezTo>
                    <a:pt x="26" y="27"/>
                    <a:pt x="26" y="27"/>
                    <a:pt x="26" y="27"/>
                  </a:cubicBezTo>
                  <a:cubicBezTo>
                    <a:pt x="26" y="44"/>
                    <a:pt x="26" y="44"/>
                    <a:pt x="26" y="44"/>
                  </a:cubicBezTo>
                  <a:cubicBezTo>
                    <a:pt x="26" y="45"/>
                    <a:pt x="28" y="47"/>
                    <a:pt x="30" y="47"/>
                  </a:cubicBezTo>
                  <a:cubicBezTo>
                    <a:pt x="43" y="47"/>
                    <a:pt x="43" y="47"/>
                    <a:pt x="43" y="47"/>
                  </a:cubicBezTo>
                  <a:cubicBezTo>
                    <a:pt x="45" y="47"/>
                    <a:pt x="47" y="45"/>
                    <a:pt x="47" y="44"/>
                  </a:cubicBezTo>
                  <a:cubicBezTo>
                    <a:pt x="47" y="18"/>
                    <a:pt x="47" y="18"/>
                    <a:pt x="47" y="18"/>
                  </a:cubicBezTo>
                  <a:cubicBezTo>
                    <a:pt x="47" y="16"/>
                    <a:pt x="45" y="15"/>
                    <a:pt x="43" y="15"/>
                  </a:cubicBezTo>
                  <a:close/>
                  <a:moveTo>
                    <a:pt x="16" y="44"/>
                  </a:moveTo>
                  <a:cubicBezTo>
                    <a:pt x="5" y="44"/>
                    <a:pt x="5" y="44"/>
                    <a:pt x="5" y="44"/>
                  </a:cubicBezTo>
                  <a:cubicBezTo>
                    <a:pt x="4" y="44"/>
                    <a:pt x="3" y="43"/>
                    <a:pt x="3" y="42"/>
                  </a:cubicBezTo>
                  <a:cubicBezTo>
                    <a:pt x="3" y="42"/>
                    <a:pt x="4" y="41"/>
                    <a:pt x="5" y="41"/>
                  </a:cubicBezTo>
                  <a:cubicBezTo>
                    <a:pt x="16" y="41"/>
                    <a:pt x="16" y="41"/>
                    <a:pt x="16" y="41"/>
                  </a:cubicBezTo>
                  <a:cubicBezTo>
                    <a:pt x="17" y="41"/>
                    <a:pt x="18" y="42"/>
                    <a:pt x="18" y="42"/>
                  </a:cubicBezTo>
                  <a:cubicBezTo>
                    <a:pt x="18" y="43"/>
                    <a:pt x="17" y="44"/>
                    <a:pt x="16" y="44"/>
                  </a:cubicBezTo>
                  <a:close/>
                  <a:moveTo>
                    <a:pt x="25" y="24"/>
                  </a:moveTo>
                  <a:cubicBezTo>
                    <a:pt x="22" y="24"/>
                    <a:pt x="22" y="24"/>
                    <a:pt x="22" y="24"/>
                  </a:cubicBezTo>
                  <a:cubicBezTo>
                    <a:pt x="21" y="24"/>
                    <a:pt x="21" y="23"/>
                    <a:pt x="21" y="22"/>
                  </a:cubicBezTo>
                  <a:cubicBezTo>
                    <a:pt x="21" y="21"/>
                    <a:pt x="21" y="21"/>
                    <a:pt x="22" y="21"/>
                  </a:cubicBezTo>
                  <a:cubicBezTo>
                    <a:pt x="25" y="21"/>
                    <a:pt x="25" y="21"/>
                    <a:pt x="25" y="21"/>
                  </a:cubicBezTo>
                  <a:cubicBezTo>
                    <a:pt x="26" y="21"/>
                    <a:pt x="26" y="21"/>
                    <a:pt x="26" y="22"/>
                  </a:cubicBezTo>
                  <a:cubicBezTo>
                    <a:pt x="26" y="23"/>
                    <a:pt x="26" y="24"/>
                    <a:pt x="25" y="24"/>
                  </a:cubicBezTo>
                  <a:close/>
                  <a:moveTo>
                    <a:pt x="42" y="44"/>
                  </a:moveTo>
                  <a:cubicBezTo>
                    <a:pt x="31" y="44"/>
                    <a:pt x="31" y="44"/>
                    <a:pt x="31" y="44"/>
                  </a:cubicBezTo>
                  <a:cubicBezTo>
                    <a:pt x="30" y="44"/>
                    <a:pt x="29" y="43"/>
                    <a:pt x="29" y="42"/>
                  </a:cubicBezTo>
                  <a:cubicBezTo>
                    <a:pt x="29" y="42"/>
                    <a:pt x="30" y="41"/>
                    <a:pt x="31" y="41"/>
                  </a:cubicBezTo>
                  <a:cubicBezTo>
                    <a:pt x="42" y="41"/>
                    <a:pt x="42" y="41"/>
                    <a:pt x="42" y="41"/>
                  </a:cubicBezTo>
                  <a:cubicBezTo>
                    <a:pt x="43" y="41"/>
                    <a:pt x="44" y="42"/>
                    <a:pt x="44" y="42"/>
                  </a:cubicBezTo>
                  <a:cubicBezTo>
                    <a:pt x="44" y="43"/>
                    <a:pt x="43" y="44"/>
                    <a:pt x="42" y="44"/>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312" name="Freeform 55"/>
            <p:cNvSpPr>
              <a:spLocks noEditPoints="1"/>
            </p:cNvSpPr>
            <p:nvPr/>
          </p:nvSpPr>
          <p:spPr bwMode="auto">
            <a:xfrm>
              <a:off x="13627" y="4579"/>
              <a:ext cx="431" cy="411"/>
            </a:xfrm>
            <a:custGeom>
              <a:avLst/>
              <a:gdLst>
                <a:gd name="T0" fmla="*/ 53 w 107"/>
                <a:gd name="T1" fmla="*/ 13 h 100"/>
                <a:gd name="T2" fmla="*/ 37 w 107"/>
                <a:gd name="T3" fmla="*/ 16 h 100"/>
                <a:gd name="T4" fmla="*/ 24 w 107"/>
                <a:gd name="T5" fmla="*/ 23 h 100"/>
                <a:gd name="T6" fmla="*/ 13 w 107"/>
                <a:gd name="T7" fmla="*/ 43 h 100"/>
                <a:gd name="T8" fmla="*/ 17 w 107"/>
                <a:gd name="T9" fmla="*/ 55 h 100"/>
                <a:gd name="T10" fmla="*/ 27 w 107"/>
                <a:gd name="T11" fmla="*/ 66 h 100"/>
                <a:gd name="T12" fmla="*/ 33 w 107"/>
                <a:gd name="T13" fmla="*/ 75 h 100"/>
                <a:gd name="T14" fmla="*/ 33 w 107"/>
                <a:gd name="T15" fmla="*/ 79 h 100"/>
                <a:gd name="T16" fmla="*/ 36 w 107"/>
                <a:gd name="T17" fmla="*/ 77 h 100"/>
                <a:gd name="T18" fmla="*/ 45 w 107"/>
                <a:gd name="T19" fmla="*/ 73 h 100"/>
                <a:gd name="T20" fmla="*/ 47 w 107"/>
                <a:gd name="T21" fmla="*/ 73 h 100"/>
                <a:gd name="T22" fmla="*/ 53 w 107"/>
                <a:gd name="T23" fmla="*/ 73 h 100"/>
                <a:gd name="T24" fmla="*/ 70 w 107"/>
                <a:gd name="T25" fmla="*/ 71 h 100"/>
                <a:gd name="T26" fmla="*/ 83 w 107"/>
                <a:gd name="T27" fmla="*/ 64 h 100"/>
                <a:gd name="T28" fmla="*/ 93 w 107"/>
                <a:gd name="T29" fmla="*/ 43 h 100"/>
                <a:gd name="T30" fmla="*/ 83 w 107"/>
                <a:gd name="T31" fmla="*/ 23 h 100"/>
                <a:gd name="T32" fmla="*/ 70 w 107"/>
                <a:gd name="T33" fmla="*/ 16 h 100"/>
                <a:gd name="T34" fmla="*/ 53 w 107"/>
                <a:gd name="T35" fmla="*/ 13 h 100"/>
                <a:gd name="T36" fmla="*/ 53 w 107"/>
                <a:gd name="T37" fmla="*/ 0 h 100"/>
                <a:gd name="T38" fmla="*/ 53 w 107"/>
                <a:gd name="T39" fmla="*/ 0 h 100"/>
                <a:gd name="T40" fmla="*/ 107 w 107"/>
                <a:gd name="T41" fmla="*/ 43 h 100"/>
                <a:gd name="T42" fmla="*/ 53 w 107"/>
                <a:gd name="T43" fmla="*/ 87 h 100"/>
                <a:gd name="T44" fmla="*/ 45 w 107"/>
                <a:gd name="T45" fmla="*/ 86 h 100"/>
                <a:gd name="T46" fmla="*/ 7 w 107"/>
                <a:gd name="T47" fmla="*/ 100 h 100"/>
                <a:gd name="T48" fmla="*/ 7 w 107"/>
                <a:gd name="T49" fmla="*/ 97 h 100"/>
                <a:gd name="T50" fmla="*/ 20 w 107"/>
                <a:gd name="T51" fmla="*/ 80 h 100"/>
                <a:gd name="T52" fmla="*/ 20 w 107"/>
                <a:gd name="T53" fmla="*/ 77 h 100"/>
                <a:gd name="T54" fmla="*/ 0 w 107"/>
                <a:gd name="T55" fmla="*/ 43 h 100"/>
                <a:gd name="T56" fmla="*/ 53 w 107"/>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00">
                  <a:moveTo>
                    <a:pt x="53" y="13"/>
                  </a:moveTo>
                  <a:cubicBezTo>
                    <a:pt x="48" y="13"/>
                    <a:pt x="42" y="14"/>
                    <a:pt x="37" y="16"/>
                  </a:cubicBezTo>
                  <a:cubicBezTo>
                    <a:pt x="32" y="18"/>
                    <a:pt x="28" y="20"/>
                    <a:pt x="24" y="23"/>
                  </a:cubicBezTo>
                  <a:cubicBezTo>
                    <a:pt x="17" y="29"/>
                    <a:pt x="13" y="36"/>
                    <a:pt x="13" y="43"/>
                  </a:cubicBezTo>
                  <a:cubicBezTo>
                    <a:pt x="13" y="48"/>
                    <a:pt x="14" y="52"/>
                    <a:pt x="17" y="55"/>
                  </a:cubicBezTo>
                  <a:cubicBezTo>
                    <a:pt x="19" y="59"/>
                    <a:pt x="23" y="63"/>
                    <a:pt x="27" y="66"/>
                  </a:cubicBezTo>
                  <a:cubicBezTo>
                    <a:pt x="30" y="68"/>
                    <a:pt x="32" y="71"/>
                    <a:pt x="33" y="75"/>
                  </a:cubicBezTo>
                  <a:cubicBezTo>
                    <a:pt x="33" y="76"/>
                    <a:pt x="33" y="78"/>
                    <a:pt x="33" y="79"/>
                  </a:cubicBezTo>
                  <a:cubicBezTo>
                    <a:pt x="34" y="78"/>
                    <a:pt x="35" y="78"/>
                    <a:pt x="36" y="77"/>
                  </a:cubicBezTo>
                  <a:cubicBezTo>
                    <a:pt x="38" y="74"/>
                    <a:pt x="42" y="73"/>
                    <a:pt x="45" y="73"/>
                  </a:cubicBezTo>
                  <a:cubicBezTo>
                    <a:pt x="46" y="73"/>
                    <a:pt x="46" y="73"/>
                    <a:pt x="47" y="73"/>
                  </a:cubicBezTo>
                  <a:cubicBezTo>
                    <a:pt x="49" y="73"/>
                    <a:pt x="51" y="73"/>
                    <a:pt x="53" y="73"/>
                  </a:cubicBezTo>
                  <a:cubicBezTo>
                    <a:pt x="59" y="73"/>
                    <a:pt x="65" y="73"/>
                    <a:pt x="70" y="71"/>
                  </a:cubicBezTo>
                  <a:cubicBezTo>
                    <a:pt x="75" y="69"/>
                    <a:pt x="79" y="67"/>
                    <a:pt x="83" y="64"/>
                  </a:cubicBezTo>
                  <a:cubicBezTo>
                    <a:pt x="90" y="58"/>
                    <a:pt x="93" y="51"/>
                    <a:pt x="93" y="43"/>
                  </a:cubicBezTo>
                  <a:cubicBezTo>
                    <a:pt x="93" y="36"/>
                    <a:pt x="90" y="29"/>
                    <a:pt x="83" y="23"/>
                  </a:cubicBezTo>
                  <a:cubicBezTo>
                    <a:pt x="79" y="20"/>
                    <a:pt x="75" y="18"/>
                    <a:pt x="70" y="16"/>
                  </a:cubicBezTo>
                  <a:cubicBezTo>
                    <a:pt x="65" y="14"/>
                    <a:pt x="59" y="13"/>
                    <a:pt x="53" y="13"/>
                  </a:cubicBezTo>
                  <a:close/>
                  <a:moveTo>
                    <a:pt x="53" y="0"/>
                  </a:moveTo>
                  <a:cubicBezTo>
                    <a:pt x="53" y="0"/>
                    <a:pt x="53" y="0"/>
                    <a:pt x="53" y="0"/>
                  </a:cubicBezTo>
                  <a:cubicBezTo>
                    <a:pt x="83" y="0"/>
                    <a:pt x="107" y="19"/>
                    <a:pt x="107" y="43"/>
                  </a:cubicBezTo>
                  <a:cubicBezTo>
                    <a:pt x="107" y="67"/>
                    <a:pt x="83" y="87"/>
                    <a:pt x="53" y="87"/>
                  </a:cubicBezTo>
                  <a:cubicBezTo>
                    <a:pt x="51" y="87"/>
                    <a:pt x="48" y="87"/>
                    <a:pt x="45" y="86"/>
                  </a:cubicBezTo>
                  <a:cubicBezTo>
                    <a:pt x="34" y="98"/>
                    <a:pt x="20" y="100"/>
                    <a:pt x="7" y="100"/>
                  </a:cubicBezTo>
                  <a:cubicBezTo>
                    <a:pt x="7" y="97"/>
                    <a:pt x="7" y="97"/>
                    <a:pt x="7" y="97"/>
                  </a:cubicBezTo>
                  <a:cubicBezTo>
                    <a:pt x="14" y="94"/>
                    <a:pt x="20" y="87"/>
                    <a:pt x="20" y="80"/>
                  </a:cubicBezTo>
                  <a:cubicBezTo>
                    <a:pt x="20" y="79"/>
                    <a:pt x="20" y="78"/>
                    <a:pt x="20" y="77"/>
                  </a:cubicBezTo>
                  <a:cubicBezTo>
                    <a:pt x="8" y="69"/>
                    <a:pt x="0" y="57"/>
                    <a:pt x="0" y="43"/>
                  </a:cubicBezTo>
                  <a:cubicBezTo>
                    <a:pt x="0" y="19"/>
                    <a:pt x="24" y="0"/>
                    <a:pt x="53" y="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13" name="Freeform 56"/>
            <p:cNvSpPr>
              <a:spLocks noEditPoints="1"/>
            </p:cNvSpPr>
            <p:nvPr/>
          </p:nvSpPr>
          <p:spPr bwMode="auto">
            <a:xfrm>
              <a:off x="13329" y="4804"/>
              <a:ext cx="271" cy="277"/>
            </a:xfrm>
            <a:custGeom>
              <a:avLst/>
              <a:gdLst>
                <a:gd name="T0" fmla="*/ 62 w 67"/>
                <a:gd name="T1" fmla="*/ 17 h 67"/>
                <a:gd name="T2" fmla="*/ 67 w 67"/>
                <a:gd name="T3" fmla="*/ 13 h 67"/>
                <a:gd name="T4" fmla="*/ 67 w 67"/>
                <a:gd name="T5" fmla="*/ 5 h 67"/>
                <a:gd name="T6" fmla="*/ 58 w 67"/>
                <a:gd name="T7" fmla="*/ 5 h 67"/>
                <a:gd name="T8" fmla="*/ 58 w 67"/>
                <a:gd name="T9" fmla="*/ 0 h 67"/>
                <a:gd name="T10" fmla="*/ 4 w 67"/>
                <a:gd name="T11" fmla="*/ 0 h 67"/>
                <a:gd name="T12" fmla="*/ 0 w 67"/>
                <a:gd name="T13" fmla="*/ 5 h 67"/>
                <a:gd name="T14" fmla="*/ 0 w 67"/>
                <a:gd name="T15" fmla="*/ 63 h 67"/>
                <a:gd name="T16" fmla="*/ 4 w 67"/>
                <a:gd name="T17" fmla="*/ 67 h 67"/>
                <a:gd name="T18" fmla="*/ 58 w 67"/>
                <a:gd name="T19" fmla="*/ 67 h 67"/>
                <a:gd name="T20" fmla="*/ 58 w 67"/>
                <a:gd name="T21" fmla="*/ 50 h 67"/>
                <a:gd name="T22" fmla="*/ 62 w 67"/>
                <a:gd name="T23" fmla="*/ 50 h 67"/>
                <a:gd name="T24" fmla="*/ 67 w 67"/>
                <a:gd name="T25" fmla="*/ 46 h 67"/>
                <a:gd name="T26" fmla="*/ 67 w 67"/>
                <a:gd name="T27" fmla="*/ 38 h 67"/>
                <a:gd name="T28" fmla="*/ 58 w 67"/>
                <a:gd name="T29" fmla="*/ 38 h 67"/>
                <a:gd name="T30" fmla="*/ 58 w 67"/>
                <a:gd name="T31" fmla="*/ 34 h 67"/>
                <a:gd name="T32" fmla="*/ 62 w 67"/>
                <a:gd name="T33" fmla="*/ 34 h 67"/>
                <a:gd name="T34" fmla="*/ 67 w 67"/>
                <a:gd name="T35" fmla="*/ 30 h 67"/>
                <a:gd name="T36" fmla="*/ 67 w 67"/>
                <a:gd name="T37" fmla="*/ 21 h 67"/>
                <a:gd name="T38" fmla="*/ 58 w 67"/>
                <a:gd name="T39" fmla="*/ 21 h 67"/>
                <a:gd name="T40" fmla="*/ 58 w 67"/>
                <a:gd name="T41" fmla="*/ 17 h 67"/>
                <a:gd name="T42" fmla="*/ 62 w 67"/>
                <a:gd name="T43" fmla="*/ 17 h 67"/>
                <a:gd name="T44" fmla="*/ 37 w 67"/>
                <a:gd name="T45" fmla="*/ 17 h 67"/>
                <a:gd name="T46" fmla="*/ 46 w 67"/>
                <a:gd name="T47" fmla="*/ 25 h 67"/>
                <a:gd name="T48" fmla="*/ 37 w 67"/>
                <a:gd name="T49" fmla="*/ 34 h 67"/>
                <a:gd name="T50" fmla="*/ 29 w 67"/>
                <a:gd name="T51" fmla="*/ 25 h 67"/>
                <a:gd name="T52" fmla="*/ 37 w 67"/>
                <a:gd name="T53" fmla="*/ 17 h 67"/>
                <a:gd name="T54" fmla="*/ 16 w 67"/>
                <a:gd name="T55" fmla="*/ 63 h 67"/>
                <a:gd name="T56" fmla="*/ 12 w 67"/>
                <a:gd name="T57" fmla="*/ 63 h 67"/>
                <a:gd name="T58" fmla="*/ 12 w 67"/>
                <a:gd name="T59" fmla="*/ 5 h 67"/>
                <a:gd name="T60" fmla="*/ 16 w 67"/>
                <a:gd name="T61" fmla="*/ 5 h 67"/>
                <a:gd name="T62" fmla="*/ 16 w 67"/>
                <a:gd name="T63" fmla="*/ 63 h 67"/>
                <a:gd name="T64" fmla="*/ 50 w 67"/>
                <a:gd name="T65" fmla="*/ 50 h 67"/>
                <a:gd name="T66" fmla="*/ 25 w 67"/>
                <a:gd name="T67" fmla="*/ 50 h 67"/>
                <a:gd name="T68" fmla="*/ 25 w 67"/>
                <a:gd name="T69" fmla="*/ 46 h 67"/>
                <a:gd name="T70" fmla="*/ 33 w 67"/>
                <a:gd name="T71" fmla="*/ 38 h 67"/>
                <a:gd name="T72" fmla="*/ 33 w 67"/>
                <a:gd name="T73" fmla="*/ 38 h 67"/>
                <a:gd name="T74" fmla="*/ 41 w 67"/>
                <a:gd name="T75" fmla="*/ 38 h 67"/>
                <a:gd name="T76" fmla="*/ 50 w 67"/>
                <a:gd name="T77" fmla="*/ 46 h 67"/>
                <a:gd name="T78" fmla="*/ 50 w 67"/>
                <a:gd name="T7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7">
                  <a:moveTo>
                    <a:pt x="62" y="17"/>
                  </a:moveTo>
                  <a:cubicBezTo>
                    <a:pt x="65" y="17"/>
                    <a:pt x="67" y="15"/>
                    <a:pt x="67" y="13"/>
                  </a:cubicBezTo>
                  <a:cubicBezTo>
                    <a:pt x="67" y="5"/>
                    <a:pt x="67" y="5"/>
                    <a:pt x="67" y="5"/>
                  </a:cubicBezTo>
                  <a:cubicBezTo>
                    <a:pt x="58" y="5"/>
                    <a:pt x="58" y="5"/>
                    <a:pt x="58" y="5"/>
                  </a:cubicBezTo>
                  <a:cubicBezTo>
                    <a:pt x="58" y="0"/>
                    <a:pt x="58" y="0"/>
                    <a:pt x="58" y="0"/>
                  </a:cubicBezTo>
                  <a:cubicBezTo>
                    <a:pt x="4" y="0"/>
                    <a:pt x="4" y="0"/>
                    <a:pt x="4" y="0"/>
                  </a:cubicBezTo>
                  <a:cubicBezTo>
                    <a:pt x="2" y="0"/>
                    <a:pt x="0" y="2"/>
                    <a:pt x="0" y="5"/>
                  </a:cubicBezTo>
                  <a:cubicBezTo>
                    <a:pt x="0" y="63"/>
                    <a:pt x="0" y="63"/>
                    <a:pt x="0" y="63"/>
                  </a:cubicBezTo>
                  <a:cubicBezTo>
                    <a:pt x="0" y="65"/>
                    <a:pt x="2" y="67"/>
                    <a:pt x="4" y="67"/>
                  </a:cubicBezTo>
                  <a:cubicBezTo>
                    <a:pt x="58" y="67"/>
                    <a:pt x="58" y="67"/>
                    <a:pt x="58" y="67"/>
                  </a:cubicBezTo>
                  <a:cubicBezTo>
                    <a:pt x="58" y="50"/>
                    <a:pt x="58" y="50"/>
                    <a:pt x="58" y="50"/>
                  </a:cubicBezTo>
                  <a:cubicBezTo>
                    <a:pt x="62" y="50"/>
                    <a:pt x="62" y="50"/>
                    <a:pt x="62" y="50"/>
                  </a:cubicBezTo>
                  <a:cubicBezTo>
                    <a:pt x="65" y="50"/>
                    <a:pt x="67" y="49"/>
                    <a:pt x="67" y="46"/>
                  </a:cubicBezTo>
                  <a:cubicBezTo>
                    <a:pt x="67" y="38"/>
                    <a:pt x="67" y="38"/>
                    <a:pt x="67" y="38"/>
                  </a:cubicBezTo>
                  <a:cubicBezTo>
                    <a:pt x="58" y="38"/>
                    <a:pt x="58" y="38"/>
                    <a:pt x="58" y="38"/>
                  </a:cubicBezTo>
                  <a:cubicBezTo>
                    <a:pt x="58" y="34"/>
                    <a:pt x="58" y="34"/>
                    <a:pt x="58" y="34"/>
                  </a:cubicBezTo>
                  <a:cubicBezTo>
                    <a:pt x="62" y="34"/>
                    <a:pt x="62" y="34"/>
                    <a:pt x="62" y="34"/>
                  </a:cubicBezTo>
                  <a:cubicBezTo>
                    <a:pt x="65" y="34"/>
                    <a:pt x="67" y="32"/>
                    <a:pt x="67" y="30"/>
                  </a:cubicBezTo>
                  <a:cubicBezTo>
                    <a:pt x="67" y="21"/>
                    <a:pt x="67" y="21"/>
                    <a:pt x="67" y="21"/>
                  </a:cubicBezTo>
                  <a:cubicBezTo>
                    <a:pt x="58" y="21"/>
                    <a:pt x="58" y="21"/>
                    <a:pt x="58" y="21"/>
                  </a:cubicBezTo>
                  <a:cubicBezTo>
                    <a:pt x="58" y="17"/>
                    <a:pt x="58" y="17"/>
                    <a:pt x="58" y="17"/>
                  </a:cubicBezTo>
                  <a:lnTo>
                    <a:pt x="62" y="17"/>
                  </a:lnTo>
                  <a:close/>
                  <a:moveTo>
                    <a:pt x="37" y="17"/>
                  </a:moveTo>
                  <a:cubicBezTo>
                    <a:pt x="42" y="17"/>
                    <a:pt x="46" y="21"/>
                    <a:pt x="46" y="25"/>
                  </a:cubicBezTo>
                  <a:cubicBezTo>
                    <a:pt x="46" y="30"/>
                    <a:pt x="42" y="34"/>
                    <a:pt x="37" y="34"/>
                  </a:cubicBezTo>
                  <a:cubicBezTo>
                    <a:pt x="33" y="34"/>
                    <a:pt x="29" y="30"/>
                    <a:pt x="29" y="25"/>
                  </a:cubicBezTo>
                  <a:cubicBezTo>
                    <a:pt x="29" y="21"/>
                    <a:pt x="33" y="17"/>
                    <a:pt x="37" y="17"/>
                  </a:cubicBezTo>
                  <a:close/>
                  <a:moveTo>
                    <a:pt x="16" y="63"/>
                  </a:moveTo>
                  <a:cubicBezTo>
                    <a:pt x="12" y="63"/>
                    <a:pt x="12" y="63"/>
                    <a:pt x="12" y="63"/>
                  </a:cubicBezTo>
                  <a:cubicBezTo>
                    <a:pt x="12" y="5"/>
                    <a:pt x="12" y="5"/>
                    <a:pt x="12" y="5"/>
                  </a:cubicBezTo>
                  <a:cubicBezTo>
                    <a:pt x="16" y="5"/>
                    <a:pt x="16" y="5"/>
                    <a:pt x="16" y="5"/>
                  </a:cubicBezTo>
                  <a:lnTo>
                    <a:pt x="16" y="63"/>
                  </a:lnTo>
                  <a:close/>
                  <a:moveTo>
                    <a:pt x="50" y="50"/>
                  </a:moveTo>
                  <a:cubicBezTo>
                    <a:pt x="25" y="50"/>
                    <a:pt x="25" y="50"/>
                    <a:pt x="25" y="50"/>
                  </a:cubicBezTo>
                  <a:cubicBezTo>
                    <a:pt x="25" y="46"/>
                    <a:pt x="25" y="46"/>
                    <a:pt x="25" y="46"/>
                  </a:cubicBezTo>
                  <a:cubicBezTo>
                    <a:pt x="25" y="42"/>
                    <a:pt x="28" y="38"/>
                    <a:pt x="33" y="38"/>
                  </a:cubicBezTo>
                  <a:cubicBezTo>
                    <a:pt x="33" y="38"/>
                    <a:pt x="33" y="38"/>
                    <a:pt x="33" y="38"/>
                  </a:cubicBezTo>
                  <a:cubicBezTo>
                    <a:pt x="41" y="38"/>
                    <a:pt x="41" y="38"/>
                    <a:pt x="41" y="38"/>
                  </a:cubicBezTo>
                  <a:cubicBezTo>
                    <a:pt x="46" y="38"/>
                    <a:pt x="50" y="42"/>
                    <a:pt x="50" y="46"/>
                  </a:cubicBezTo>
                  <a:lnTo>
                    <a:pt x="50" y="50"/>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314" name="Freeform 57"/>
            <p:cNvSpPr>
              <a:spLocks noEditPoints="1"/>
            </p:cNvSpPr>
            <p:nvPr/>
          </p:nvSpPr>
          <p:spPr bwMode="auto">
            <a:xfrm>
              <a:off x="13792" y="4047"/>
              <a:ext cx="234" cy="234"/>
            </a:xfrm>
            <a:custGeom>
              <a:avLst/>
              <a:gdLst>
                <a:gd name="T0" fmla="*/ 58 w 58"/>
                <a:gd name="T1" fmla="*/ 29 h 57"/>
                <a:gd name="T2" fmla="*/ 29 w 58"/>
                <a:gd name="T3" fmla="*/ 57 h 57"/>
                <a:gd name="T4" fmla="*/ 0 w 58"/>
                <a:gd name="T5" fmla="*/ 29 h 57"/>
                <a:gd name="T6" fmla="*/ 29 w 58"/>
                <a:gd name="T7" fmla="*/ 0 h 57"/>
                <a:gd name="T8" fmla="*/ 58 w 58"/>
                <a:gd name="T9" fmla="*/ 29 h 57"/>
                <a:gd name="T10" fmla="*/ 6 w 58"/>
                <a:gd name="T11" fmla="*/ 29 h 57"/>
                <a:gd name="T12" fmla="*/ 29 w 58"/>
                <a:gd name="T13" fmla="*/ 52 h 57"/>
                <a:gd name="T14" fmla="*/ 52 w 58"/>
                <a:gd name="T15" fmla="*/ 29 h 57"/>
                <a:gd name="T16" fmla="*/ 29 w 58"/>
                <a:gd name="T17" fmla="*/ 6 h 57"/>
                <a:gd name="T18" fmla="*/ 6 w 58"/>
                <a:gd name="T19" fmla="*/ 29 h 57"/>
                <a:gd name="T20" fmla="*/ 32 w 58"/>
                <a:gd name="T21" fmla="*/ 12 h 57"/>
                <a:gd name="T22" fmla="*/ 46 w 58"/>
                <a:gd name="T23" fmla="*/ 26 h 57"/>
                <a:gd name="T24" fmla="*/ 46 w 58"/>
                <a:gd name="T25" fmla="*/ 31 h 57"/>
                <a:gd name="T26" fmla="*/ 41 w 58"/>
                <a:gd name="T27" fmla="*/ 31 h 57"/>
                <a:gd name="T28" fmla="*/ 33 w 58"/>
                <a:gd name="T29" fmla="*/ 23 h 57"/>
                <a:gd name="T30" fmla="*/ 33 w 58"/>
                <a:gd name="T31" fmla="*/ 43 h 57"/>
                <a:gd name="T32" fmla="*/ 29 w 58"/>
                <a:gd name="T33" fmla="*/ 47 h 57"/>
                <a:gd name="T34" fmla="*/ 25 w 58"/>
                <a:gd name="T35" fmla="*/ 43 h 57"/>
                <a:gd name="T36" fmla="*/ 25 w 58"/>
                <a:gd name="T37" fmla="*/ 23 h 57"/>
                <a:gd name="T38" fmla="*/ 17 w 58"/>
                <a:gd name="T39" fmla="*/ 31 h 57"/>
                <a:gd name="T40" fmla="*/ 12 w 58"/>
                <a:gd name="T41" fmla="*/ 31 h 57"/>
                <a:gd name="T42" fmla="*/ 11 w 58"/>
                <a:gd name="T43" fmla="*/ 29 h 57"/>
                <a:gd name="T44" fmla="*/ 12 w 58"/>
                <a:gd name="T45" fmla="*/ 26 h 57"/>
                <a:gd name="T46" fmla="*/ 27 w 58"/>
                <a:gd name="T47" fmla="*/ 12 h 57"/>
                <a:gd name="T48" fmla="*/ 32 w 58"/>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6" y="29"/>
                  </a:moveTo>
                  <a:cubicBezTo>
                    <a:pt x="6" y="42"/>
                    <a:pt x="16" y="52"/>
                    <a:pt x="29" y="52"/>
                  </a:cubicBezTo>
                  <a:cubicBezTo>
                    <a:pt x="42" y="52"/>
                    <a:pt x="52" y="42"/>
                    <a:pt x="52" y="29"/>
                  </a:cubicBezTo>
                  <a:cubicBezTo>
                    <a:pt x="52" y="16"/>
                    <a:pt x="42" y="6"/>
                    <a:pt x="29" y="6"/>
                  </a:cubicBezTo>
                  <a:cubicBezTo>
                    <a:pt x="16" y="6"/>
                    <a:pt x="6" y="16"/>
                    <a:pt x="6" y="29"/>
                  </a:cubicBezTo>
                  <a:close/>
                  <a:moveTo>
                    <a:pt x="32" y="12"/>
                  </a:moveTo>
                  <a:cubicBezTo>
                    <a:pt x="46" y="26"/>
                    <a:pt x="46" y="26"/>
                    <a:pt x="46" y="26"/>
                  </a:cubicBezTo>
                  <a:cubicBezTo>
                    <a:pt x="47" y="28"/>
                    <a:pt x="47" y="30"/>
                    <a:pt x="46" y="31"/>
                  </a:cubicBezTo>
                  <a:cubicBezTo>
                    <a:pt x="45" y="33"/>
                    <a:pt x="42" y="33"/>
                    <a:pt x="41" y="31"/>
                  </a:cubicBezTo>
                  <a:cubicBezTo>
                    <a:pt x="33" y="23"/>
                    <a:pt x="33" y="23"/>
                    <a:pt x="33" y="23"/>
                  </a:cubicBezTo>
                  <a:cubicBezTo>
                    <a:pt x="33" y="43"/>
                    <a:pt x="33" y="43"/>
                    <a:pt x="33" y="43"/>
                  </a:cubicBezTo>
                  <a:cubicBezTo>
                    <a:pt x="33" y="45"/>
                    <a:pt x="31" y="47"/>
                    <a:pt x="29" y="47"/>
                  </a:cubicBezTo>
                  <a:cubicBezTo>
                    <a:pt x="27" y="47"/>
                    <a:pt x="25" y="45"/>
                    <a:pt x="25" y="43"/>
                  </a:cubicBezTo>
                  <a:cubicBezTo>
                    <a:pt x="25" y="23"/>
                    <a:pt x="25" y="23"/>
                    <a:pt x="25" y="23"/>
                  </a:cubicBezTo>
                  <a:cubicBezTo>
                    <a:pt x="17" y="31"/>
                    <a:pt x="17" y="31"/>
                    <a:pt x="17" y="31"/>
                  </a:cubicBezTo>
                  <a:cubicBezTo>
                    <a:pt x="16" y="33"/>
                    <a:pt x="14" y="33"/>
                    <a:pt x="12" y="31"/>
                  </a:cubicBezTo>
                  <a:cubicBezTo>
                    <a:pt x="12" y="31"/>
                    <a:pt x="11" y="30"/>
                    <a:pt x="11" y="29"/>
                  </a:cubicBezTo>
                  <a:cubicBezTo>
                    <a:pt x="11" y="28"/>
                    <a:pt x="12" y="27"/>
                    <a:pt x="12" y="26"/>
                  </a:cubicBezTo>
                  <a:cubicBezTo>
                    <a:pt x="27" y="12"/>
                    <a:pt x="27" y="12"/>
                    <a:pt x="27" y="12"/>
                  </a:cubicBezTo>
                  <a:cubicBezTo>
                    <a:pt x="28" y="11"/>
                    <a:pt x="30" y="11"/>
                    <a:pt x="32" y="12"/>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15" name="Freeform 58"/>
            <p:cNvSpPr>
              <a:spLocks noEditPoints="1"/>
            </p:cNvSpPr>
            <p:nvPr/>
          </p:nvSpPr>
          <p:spPr bwMode="auto">
            <a:xfrm>
              <a:off x="13753" y="4340"/>
              <a:ext cx="185" cy="189"/>
            </a:xfrm>
            <a:custGeom>
              <a:avLst/>
              <a:gdLst>
                <a:gd name="T0" fmla="*/ 3 w 46"/>
                <a:gd name="T1" fmla="*/ 0 h 46"/>
                <a:gd name="T2" fmla="*/ 20 w 46"/>
                <a:gd name="T3" fmla="*/ 0 h 46"/>
                <a:gd name="T4" fmla="*/ 20 w 46"/>
                <a:gd name="T5" fmla="*/ 3 h 46"/>
                <a:gd name="T6" fmla="*/ 3 w 46"/>
                <a:gd name="T7" fmla="*/ 3 h 46"/>
                <a:gd name="T8" fmla="*/ 3 w 46"/>
                <a:gd name="T9" fmla="*/ 0 h 46"/>
                <a:gd name="T10" fmla="*/ 26 w 46"/>
                <a:gd name="T11" fmla="*/ 0 h 46"/>
                <a:gd name="T12" fmla="*/ 43 w 46"/>
                <a:gd name="T13" fmla="*/ 0 h 46"/>
                <a:gd name="T14" fmla="*/ 43 w 46"/>
                <a:gd name="T15" fmla="*/ 3 h 46"/>
                <a:gd name="T16" fmla="*/ 26 w 46"/>
                <a:gd name="T17" fmla="*/ 3 h 46"/>
                <a:gd name="T18" fmla="*/ 26 w 46"/>
                <a:gd name="T19" fmla="*/ 0 h 46"/>
                <a:gd name="T20" fmla="*/ 43 w 46"/>
                <a:gd name="T21" fmla="*/ 14 h 46"/>
                <a:gd name="T22" fmla="*/ 41 w 46"/>
                <a:gd name="T23" fmla="*/ 14 h 46"/>
                <a:gd name="T24" fmla="*/ 41 w 46"/>
                <a:gd name="T25" fmla="*/ 3 h 46"/>
                <a:gd name="T26" fmla="*/ 29 w 46"/>
                <a:gd name="T27" fmla="*/ 3 h 46"/>
                <a:gd name="T28" fmla="*/ 29 w 46"/>
                <a:gd name="T29" fmla="*/ 14 h 46"/>
                <a:gd name="T30" fmla="*/ 17 w 46"/>
                <a:gd name="T31" fmla="*/ 14 h 46"/>
                <a:gd name="T32" fmla="*/ 17 w 46"/>
                <a:gd name="T33" fmla="*/ 3 h 46"/>
                <a:gd name="T34" fmla="*/ 6 w 46"/>
                <a:gd name="T35" fmla="*/ 3 h 46"/>
                <a:gd name="T36" fmla="*/ 6 w 46"/>
                <a:gd name="T37" fmla="*/ 14 h 46"/>
                <a:gd name="T38" fmla="*/ 3 w 46"/>
                <a:gd name="T39" fmla="*/ 14 h 46"/>
                <a:gd name="T40" fmla="*/ 0 w 46"/>
                <a:gd name="T41" fmla="*/ 18 h 46"/>
                <a:gd name="T42" fmla="*/ 0 w 46"/>
                <a:gd name="T43" fmla="*/ 43 h 46"/>
                <a:gd name="T44" fmla="*/ 3 w 46"/>
                <a:gd name="T45" fmla="*/ 46 h 46"/>
                <a:gd name="T46" fmla="*/ 17 w 46"/>
                <a:gd name="T47" fmla="*/ 46 h 46"/>
                <a:gd name="T48" fmla="*/ 20 w 46"/>
                <a:gd name="T49" fmla="*/ 43 h 46"/>
                <a:gd name="T50" fmla="*/ 20 w 46"/>
                <a:gd name="T51" fmla="*/ 26 h 46"/>
                <a:gd name="T52" fmla="*/ 26 w 46"/>
                <a:gd name="T53" fmla="*/ 26 h 46"/>
                <a:gd name="T54" fmla="*/ 26 w 46"/>
                <a:gd name="T55" fmla="*/ 43 h 46"/>
                <a:gd name="T56" fmla="*/ 29 w 46"/>
                <a:gd name="T57" fmla="*/ 46 h 46"/>
                <a:gd name="T58" fmla="*/ 43 w 46"/>
                <a:gd name="T59" fmla="*/ 46 h 46"/>
                <a:gd name="T60" fmla="*/ 46 w 46"/>
                <a:gd name="T61" fmla="*/ 43 h 46"/>
                <a:gd name="T62" fmla="*/ 46 w 46"/>
                <a:gd name="T63" fmla="*/ 18 h 46"/>
                <a:gd name="T64" fmla="*/ 43 w 46"/>
                <a:gd name="T65" fmla="*/ 14 h 46"/>
                <a:gd name="T66" fmla="*/ 16 w 46"/>
                <a:gd name="T67" fmla="*/ 43 h 46"/>
                <a:gd name="T68" fmla="*/ 5 w 46"/>
                <a:gd name="T69" fmla="*/ 43 h 46"/>
                <a:gd name="T70" fmla="*/ 3 w 46"/>
                <a:gd name="T71" fmla="*/ 42 h 46"/>
                <a:gd name="T72" fmla="*/ 5 w 46"/>
                <a:gd name="T73" fmla="*/ 40 h 46"/>
                <a:gd name="T74" fmla="*/ 16 w 46"/>
                <a:gd name="T75" fmla="*/ 40 h 46"/>
                <a:gd name="T76" fmla="*/ 17 w 46"/>
                <a:gd name="T77" fmla="*/ 42 h 46"/>
                <a:gd name="T78" fmla="*/ 16 w 46"/>
                <a:gd name="T79" fmla="*/ 43 h 46"/>
                <a:gd name="T80" fmla="*/ 25 w 46"/>
                <a:gd name="T81" fmla="*/ 23 h 46"/>
                <a:gd name="T82" fmla="*/ 22 w 46"/>
                <a:gd name="T83" fmla="*/ 23 h 46"/>
                <a:gd name="T84" fmla="*/ 20 w 46"/>
                <a:gd name="T85" fmla="*/ 22 h 46"/>
                <a:gd name="T86" fmla="*/ 22 w 46"/>
                <a:gd name="T87" fmla="*/ 20 h 46"/>
                <a:gd name="T88" fmla="*/ 25 w 46"/>
                <a:gd name="T89" fmla="*/ 20 h 46"/>
                <a:gd name="T90" fmla="*/ 26 w 46"/>
                <a:gd name="T91" fmla="*/ 22 h 46"/>
                <a:gd name="T92" fmla="*/ 25 w 46"/>
                <a:gd name="T93" fmla="*/ 23 h 46"/>
                <a:gd name="T94" fmla="*/ 42 w 46"/>
                <a:gd name="T95" fmla="*/ 43 h 46"/>
                <a:gd name="T96" fmla="*/ 31 w 46"/>
                <a:gd name="T97" fmla="*/ 43 h 46"/>
                <a:gd name="T98" fmla="*/ 29 w 46"/>
                <a:gd name="T99" fmla="*/ 42 h 46"/>
                <a:gd name="T100" fmla="*/ 31 w 46"/>
                <a:gd name="T101" fmla="*/ 40 h 46"/>
                <a:gd name="T102" fmla="*/ 42 w 46"/>
                <a:gd name="T103" fmla="*/ 40 h 46"/>
                <a:gd name="T104" fmla="*/ 43 w 46"/>
                <a:gd name="T105" fmla="*/ 42 h 46"/>
                <a:gd name="T106" fmla="*/ 42 w 46"/>
                <a:gd name="T107"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46">
                  <a:moveTo>
                    <a:pt x="3" y="0"/>
                  </a:moveTo>
                  <a:cubicBezTo>
                    <a:pt x="20" y="0"/>
                    <a:pt x="20" y="0"/>
                    <a:pt x="20" y="0"/>
                  </a:cubicBezTo>
                  <a:cubicBezTo>
                    <a:pt x="20" y="3"/>
                    <a:pt x="20" y="3"/>
                    <a:pt x="20" y="3"/>
                  </a:cubicBezTo>
                  <a:cubicBezTo>
                    <a:pt x="3" y="3"/>
                    <a:pt x="3" y="3"/>
                    <a:pt x="3" y="3"/>
                  </a:cubicBezTo>
                  <a:lnTo>
                    <a:pt x="3" y="0"/>
                  </a:lnTo>
                  <a:close/>
                  <a:moveTo>
                    <a:pt x="26" y="0"/>
                  </a:moveTo>
                  <a:cubicBezTo>
                    <a:pt x="43" y="0"/>
                    <a:pt x="43" y="0"/>
                    <a:pt x="43" y="0"/>
                  </a:cubicBezTo>
                  <a:cubicBezTo>
                    <a:pt x="43" y="3"/>
                    <a:pt x="43" y="3"/>
                    <a:pt x="43" y="3"/>
                  </a:cubicBezTo>
                  <a:cubicBezTo>
                    <a:pt x="26" y="3"/>
                    <a:pt x="26" y="3"/>
                    <a:pt x="26" y="3"/>
                  </a:cubicBezTo>
                  <a:lnTo>
                    <a:pt x="26" y="0"/>
                  </a:lnTo>
                  <a:close/>
                  <a:moveTo>
                    <a:pt x="43" y="14"/>
                  </a:moveTo>
                  <a:cubicBezTo>
                    <a:pt x="41" y="14"/>
                    <a:pt x="41" y="14"/>
                    <a:pt x="41" y="14"/>
                  </a:cubicBezTo>
                  <a:cubicBezTo>
                    <a:pt x="41" y="3"/>
                    <a:pt x="41" y="3"/>
                    <a:pt x="41" y="3"/>
                  </a:cubicBezTo>
                  <a:cubicBezTo>
                    <a:pt x="29" y="3"/>
                    <a:pt x="29" y="3"/>
                    <a:pt x="29" y="3"/>
                  </a:cubicBezTo>
                  <a:cubicBezTo>
                    <a:pt x="29" y="14"/>
                    <a:pt x="29" y="14"/>
                    <a:pt x="29" y="14"/>
                  </a:cubicBezTo>
                  <a:cubicBezTo>
                    <a:pt x="17" y="14"/>
                    <a:pt x="17" y="14"/>
                    <a:pt x="17" y="14"/>
                  </a:cubicBezTo>
                  <a:cubicBezTo>
                    <a:pt x="17" y="3"/>
                    <a:pt x="17" y="3"/>
                    <a:pt x="17" y="3"/>
                  </a:cubicBezTo>
                  <a:cubicBezTo>
                    <a:pt x="6" y="3"/>
                    <a:pt x="6" y="3"/>
                    <a:pt x="6" y="3"/>
                  </a:cubicBezTo>
                  <a:cubicBezTo>
                    <a:pt x="6" y="14"/>
                    <a:pt x="6" y="14"/>
                    <a:pt x="6" y="14"/>
                  </a:cubicBezTo>
                  <a:cubicBezTo>
                    <a:pt x="3" y="14"/>
                    <a:pt x="3" y="14"/>
                    <a:pt x="3" y="14"/>
                  </a:cubicBezTo>
                  <a:cubicBezTo>
                    <a:pt x="2" y="14"/>
                    <a:pt x="0" y="16"/>
                    <a:pt x="0" y="18"/>
                  </a:cubicBezTo>
                  <a:cubicBezTo>
                    <a:pt x="0" y="43"/>
                    <a:pt x="0" y="43"/>
                    <a:pt x="0" y="43"/>
                  </a:cubicBezTo>
                  <a:cubicBezTo>
                    <a:pt x="0" y="45"/>
                    <a:pt x="2" y="46"/>
                    <a:pt x="3" y="46"/>
                  </a:cubicBezTo>
                  <a:cubicBezTo>
                    <a:pt x="17" y="46"/>
                    <a:pt x="17" y="46"/>
                    <a:pt x="17" y="46"/>
                  </a:cubicBezTo>
                  <a:cubicBezTo>
                    <a:pt x="19" y="46"/>
                    <a:pt x="20" y="45"/>
                    <a:pt x="20" y="43"/>
                  </a:cubicBezTo>
                  <a:cubicBezTo>
                    <a:pt x="20" y="26"/>
                    <a:pt x="20" y="26"/>
                    <a:pt x="20" y="26"/>
                  </a:cubicBezTo>
                  <a:cubicBezTo>
                    <a:pt x="26" y="26"/>
                    <a:pt x="26" y="26"/>
                    <a:pt x="26" y="26"/>
                  </a:cubicBezTo>
                  <a:cubicBezTo>
                    <a:pt x="26" y="43"/>
                    <a:pt x="26" y="43"/>
                    <a:pt x="26" y="43"/>
                  </a:cubicBezTo>
                  <a:cubicBezTo>
                    <a:pt x="26" y="45"/>
                    <a:pt x="28" y="46"/>
                    <a:pt x="29" y="46"/>
                  </a:cubicBezTo>
                  <a:cubicBezTo>
                    <a:pt x="43" y="46"/>
                    <a:pt x="43" y="46"/>
                    <a:pt x="43" y="46"/>
                  </a:cubicBezTo>
                  <a:cubicBezTo>
                    <a:pt x="45" y="46"/>
                    <a:pt x="46" y="45"/>
                    <a:pt x="46" y="43"/>
                  </a:cubicBezTo>
                  <a:cubicBezTo>
                    <a:pt x="46" y="18"/>
                    <a:pt x="46" y="18"/>
                    <a:pt x="46" y="18"/>
                  </a:cubicBezTo>
                  <a:cubicBezTo>
                    <a:pt x="46" y="16"/>
                    <a:pt x="45" y="14"/>
                    <a:pt x="43" y="14"/>
                  </a:cubicBezTo>
                  <a:close/>
                  <a:moveTo>
                    <a:pt x="16" y="43"/>
                  </a:moveTo>
                  <a:cubicBezTo>
                    <a:pt x="5" y="43"/>
                    <a:pt x="5" y="43"/>
                    <a:pt x="5" y="43"/>
                  </a:cubicBezTo>
                  <a:cubicBezTo>
                    <a:pt x="4" y="43"/>
                    <a:pt x="3" y="43"/>
                    <a:pt x="3" y="42"/>
                  </a:cubicBezTo>
                  <a:cubicBezTo>
                    <a:pt x="3" y="41"/>
                    <a:pt x="4" y="40"/>
                    <a:pt x="5" y="40"/>
                  </a:cubicBezTo>
                  <a:cubicBezTo>
                    <a:pt x="16" y="40"/>
                    <a:pt x="16" y="40"/>
                    <a:pt x="16" y="40"/>
                  </a:cubicBezTo>
                  <a:cubicBezTo>
                    <a:pt x="17" y="40"/>
                    <a:pt x="17" y="41"/>
                    <a:pt x="17" y="42"/>
                  </a:cubicBezTo>
                  <a:cubicBezTo>
                    <a:pt x="17" y="43"/>
                    <a:pt x="17" y="43"/>
                    <a:pt x="16" y="43"/>
                  </a:cubicBezTo>
                  <a:close/>
                  <a:moveTo>
                    <a:pt x="25" y="23"/>
                  </a:moveTo>
                  <a:cubicBezTo>
                    <a:pt x="22" y="23"/>
                    <a:pt x="22" y="23"/>
                    <a:pt x="22" y="23"/>
                  </a:cubicBezTo>
                  <a:cubicBezTo>
                    <a:pt x="21" y="23"/>
                    <a:pt x="20" y="22"/>
                    <a:pt x="20" y="22"/>
                  </a:cubicBezTo>
                  <a:cubicBezTo>
                    <a:pt x="20" y="21"/>
                    <a:pt x="21" y="20"/>
                    <a:pt x="22" y="20"/>
                  </a:cubicBezTo>
                  <a:cubicBezTo>
                    <a:pt x="25" y="20"/>
                    <a:pt x="25" y="20"/>
                    <a:pt x="25" y="20"/>
                  </a:cubicBezTo>
                  <a:cubicBezTo>
                    <a:pt x="25" y="20"/>
                    <a:pt x="26" y="21"/>
                    <a:pt x="26" y="22"/>
                  </a:cubicBezTo>
                  <a:cubicBezTo>
                    <a:pt x="26" y="22"/>
                    <a:pt x="25" y="23"/>
                    <a:pt x="25" y="23"/>
                  </a:cubicBezTo>
                  <a:close/>
                  <a:moveTo>
                    <a:pt x="42" y="43"/>
                  </a:moveTo>
                  <a:cubicBezTo>
                    <a:pt x="31" y="43"/>
                    <a:pt x="31" y="43"/>
                    <a:pt x="31" y="43"/>
                  </a:cubicBezTo>
                  <a:cubicBezTo>
                    <a:pt x="30" y="43"/>
                    <a:pt x="29" y="43"/>
                    <a:pt x="29" y="42"/>
                  </a:cubicBezTo>
                  <a:cubicBezTo>
                    <a:pt x="29" y="41"/>
                    <a:pt x="30" y="40"/>
                    <a:pt x="31" y="40"/>
                  </a:cubicBezTo>
                  <a:cubicBezTo>
                    <a:pt x="42" y="40"/>
                    <a:pt x="42" y="40"/>
                    <a:pt x="42" y="40"/>
                  </a:cubicBezTo>
                  <a:cubicBezTo>
                    <a:pt x="43" y="40"/>
                    <a:pt x="43" y="41"/>
                    <a:pt x="43" y="42"/>
                  </a:cubicBezTo>
                  <a:cubicBezTo>
                    <a:pt x="43" y="43"/>
                    <a:pt x="43" y="43"/>
                    <a:pt x="42" y="43"/>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316" name="Freeform 59"/>
            <p:cNvSpPr/>
            <p:nvPr/>
          </p:nvSpPr>
          <p:spPr bwMode="auto">
            <a:xfrm>
              <a:off x="13418" y="4378"/>
              <a:ext cx="298" cy="308"/>
            </a:xfrm>
            <a:custGeom>
              <a:avLst/>
              <a:gdLst>
                <a:gd name="T0" fmla="*/ 61 w 121"/>
                <a:gd name="T1" fmla="*/ 122 h 122"/>
                <a:gd name="T2" fmla="*/ 121 w 121"/>
                <a:gd name="T3" fmla="*/ 62 h 122"/>
                <a:gd name="T4" fmla="*/ 84 w 121"/>
                <a:gd name="T5" fmla="*/ 62 h 122"/>
                <a:gd name="T6" fmla="*/ 84 w 121"/>
                <a:gd name="T7" fmla="*/ 0 h 122"/>
                <a:gd name="T8" fmla="*/ 38 w 121"/>
                <a:gd name="T9" fmla="*/ 0 h 122"/>
                <a:gd name="T10" fmla="*/ 38 w 121"/>
                <a:gd name="T11" fmla="*/ 62 h 122"/>
                <a:gd name="T12" fmla="*/ 0 w 121"/>
                <a:gd name="T13" fmla="*/ 62 h 122"/>
                <a:gd name="T14" fmla="*/ 61 w 121"/>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2">
                  <a:moveTo>
                    <a:pt x="61" y="122"/>
                  </a:moveTo>
                  <a:lnTo>
                    <a:pt x="121" y="62"/>
                  </a:lnTo>
                  <a:lnTo>
                    <a:pt x="84" y="62"/>
                  </a:lnTo>
                  <a:lnTo>
                    <a:pt x="84" y="0"/>
                  </a:lnTo>
                  <a:lnTo>
                    <a:pt x="38" y="0"/>
                  </a:lnTo>
                  <a:lnTo>
                    <a:pt x="38" y="62"/>
                  </a:lnTo>
                  <a:lnTo>
                    <a:pt x="0" y="62"/>
                  </a:lnTo>
                  <a:lnTo>
                    <a:pt x="61" y="122"/>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17" name="Freeform 60"/>
            <p:cNvSpPr>
              <a:spLocks noEditPoints="1"/>
            </p:cNvSpPr>
            <p:nvPr/>
          </p:nvSpPr>
          <p:spPr bwMode="auto">
            <a:xfrm>
              <a:off x="13765" y="3697"/>
              <a:ext cx="248" cy="255"/>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57 w 62"/>
                <a:gd name="T11" fmla="*/ 35 h 62"/>
                <a:gd name="T12" fmla="*/ 41 w 62"/>
                <a:gd name="T13" fmla="*/ 34 h 62"/>
                <a:gd name="T14" fmla="*/ 46 w 62"/>
                <a:gd name="T15" fmla="*/ 53 h 62"/>
                <a:gd name="T16" fmla="*/ 57 w 62"/>
                <a:gd name="T17" fmla="*/ 35 h 62"/>
                <a:gd name="T18" fmla="*/ 41 w 62"/>
                <a:gd name="T19" fmla="*/ 55 h 62"/>
                <a:gd name="T20" fmla="*/ 36 w 62"/>
                <a:gd name="T21" fmla="*/ 35 h 62"/>
                <a:gd name="T22" fmla="*/ 35 w 62"/>
                <a:gd name="T23" fmla="*/ 35 h 62"/>
                <a:gd name="T24" fmla="*/ 15 w 62"/>
                <a:gd name="T25" fmla="*/ 52 h 62"/>
                <a:gd name="T26" fmla="*/ 31 w 62"/>
                <a:gd name="T27" fmla="*/ 57 h 62"/>
                <a:gd name="T28" fmla="*/ 41 w 62"/>
                <a:gd name="T29" fmla="*/ 55 h 62"/>
                <a:gd name="T30" fmla="*/ 11 w 62"/>
                <a:gd name="T31" fmla="*/ 48 h 62"/>
                <a:gd name="T32" fmla="*/ 33 w 62"/>
                <a:gd name="T33" fmla="*/ 31 h 62"/>
                <a:gd name="T34" fmla="*/ 34 w 62"/>
                <a:gd name="T35" fmla="*/ 31 h 62"/>
                <a:gd name="T36" fmla="*/ 32 w 62"/>
                <a:gd name="T37" fmla="*/ 26 h 62"/>
                <a:gd name="T38" fmla="*/ 4 w 62"/>
                <a:gd name="T39" fmla="*/ 30 h 62"/>
                <a:gd name="T40" fmla="*/ 4 w 62"/>
                <a:gd name="T41" fmla="*/ 31 h 62"/>
                <a:gd name="T42" fmla="*/ 11 w 62"/>
                <a:gd name="T43" fmla="*/ 48 h 62"/>
                <a:gd name="T44" fmla="*/ 5 w 62"/>
                <a:gd name="T45" fmla="*/ 25 h 62"/>
                <a:gd name="T46" fmla="*/ 29 w 62"/>
                <a:gd name="T47" fmla="*/ 22 h 62"/>
                <a:gd name="T48" fmla="*/ 20 w 62"/>
                <a:gd name="T49" fmla="*/ 7 h 62"/>
                <a:gd name="T50" fmla="*/ 5 w 62"/>
                <a:gd name="T51" fmla="*/ 25 h 62"/>
                <a:gd name="T52" fmla="*/ 25 w 62"/>
                <a:gd name="T53" fmla="*/ 5 h 62"/>
                <a:gd name="T54" fmla="*/ 35 w 62"/>
                <a:gd name="T55" fmla="*/ 20 h 62"/>
                <a:gd name="T56" fmla="*/ 49 w 62"/>
                <a:gd name="T57" fmla="*/ 11 h 62"/>
                <a:gd name="T58" fmla="*/ 31 w 62"/>
                <a:gd name="T59" fmla="*/ 4 h 62"/>
                <a:gd name="T60" fmla="*/ 25 w 62"/>
                <a:gd name="T61" fmla="*/ 5 h 62"/>
                <a:gd name="T62" fmla="*/ 51 w 62"/>
                <a:gd name="T63" fmla="*/ 14 h 62"/>
                <a:gd name="T64" fmla="*/ 37 w 62"/>
                <a:gd name="T65" fmla="*/ 24 h 62"/>
                <a:gd name="T66" fmla="*/ 38 w 62"/>
                <a:gd name="T67" fmla="*/ 28 h 62"/>
                <a:gd name="T68" fmla="*/ 39 w 62"/>
                <a:gd name="T69" fmla="*/ 30 h 62"/>
                <a:gd name="T70" fmla="*/ 57 w 62"/>
                <a:gd name="T71" fmla="*/ 30 h 62"/>
                <a:gd name="T72" fmla="*/ 51 w 62"/>
                <a:gd name="T7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7" y="35"/>
                  </a:moveTo>
                  <a:cubicBezTo>
                    <a:pt x="56" y="35"/>
                    <a:pt x="49" y="32"/>
                    <a:pt x="41" y="34"/>
                  </a:cubicBezTo>
                  <a:cubicBezTo>
                    <a:pt x="44" y="43"/>
                    <a:pt x="45" y="51"/>
                    <a:pt x="46" y="53"/>
                  </a:cubicBezTo>
                  <a:cubicBezTo>
                    <a:pt x="52" y="49"/>
                    <a:pt x="56" y="42"/>
                    <a:pt x="57" y="35"/>
                  </a:cubicBezTo>
                  <a:close/>
                  <a:moveTo>
                    <a:pt x="41" y="55"/>
                  </a:moveTo>
                  <a:cubicBezTo>
                    <a:pt x="41" y="53"/>
                    <a:pt x="39" y="45"/>
                    <a:pt x="36" y="35"/>
                  </a:cubicBezTo>
                  <a:cubicBezTo>
                    <a:pt x="36" y="35"/>
                    <a:pt x="36" y="35"/>
                    <a:pt x="35" y="35"/>
                  </a:cubicBezTo>
                  <a:cubicBezTo>
                    <a:pt x="20" y="40"/>
                    <a:pt x="15" y="51"/>
                    <a:pt x="15" y="52"/>
                  </a:cubicBezTo>
                  <a:cubicBezTo>
                    <a:pt x="19" y="55"/>
                    <a:pt x="25" y="57"/>
                    <a:pt x="31" y="57"/>
                  </a:cubicBezTo>
                  <a:cubicBezTo>
                    <a:pt x="35" y="57"/>
                    <a:pt x="38" y="57"/>
                    <a:pt x="41" y="55"/>
                  </a:cubicBezTo>
                  <a:close/>
                  <a:moveTo>
                    <a:pt x="11" y="48"/>
                  </a:moveTo>
                  <a:cubicBezTo>
                    <a:pt x="12" y="47"/>
                    <a:pt x="19" y="35"/>
                    <a:pt x="33" y="31"/>
                  </a:cubicBezTo>
                  <a:cubicBezTo>
                    <a:pt x="33" y="31"/>
                    <a:pt x="33" y="31"/>
                    <a:pt x="34" y="31"/>
                  </a:cubicBezTo>
                  <a:cubicBezTo>
                    <a:pt x="33" y="29"/>
                    <a:pt x="32" y="28"/>
                    <a:pt x="32" y="26"/>
                  </a:cubicBezTo>
                  <a:cubicBezTo>
                    <a:pt x="18" y="30"/>
                    <a:pt x="6" y="30"/>
                    <a:pt x="4" y="30"/>
                  </a:cubicBezTo>
                  <a:cubicBezTo>
                    <a:pt x="4" y="30"/>
                    <a:pt x="4" y="30"/>
                    <a:pt x="4" y="31"/>
                  </a:cubicBezTo>
                  <a:cubicBezTo>
                    <a:pt x="4" y="38"/>
                    <a:pt x="7" y="44"/>
                    <a:pt x="11" y="48"/>
                  </a:cubicBezTo>
                  <a:close/>
                  <a:moveTo>
                    <a:pt x="5" y="25"/>
                  </a:moveTo>
                  <a:cubicBezTo>
                    <a:pt x="6" y="25"/>
                    <a:pt x="17" y="25"/>
                    <a:pt x="29" y="22"/>
                  </a:cubicBezTo>
                  <a:cubicBezTo>
                    <a:pt x="25" y="14"/>
                    <a:pt x="20" y="8"/>
                    <a:pt x="20" y="7"/>
                  </a:cubicBezTo>
                  <a:cubicBezTo>
                    <a:pt x="12" y="10"/>
                    <a:pt x="7" y="17"/>
                    <a:pt x="5" y="25"/>
                  </a:cubicBezTo>
                  <a:close/>
                  <a:moveTo>
                    <a:pt x="25" y="5"/>
                  </a:moveTo>
                  <a:cubicBezTo>
                    <a:pt x="25" y="6"/>
                    <a:pt x="30" y="12"/>
                    <a:pt x="35" y="20"/>
                  </a:cubicBezTo>
                  <a:cubicBezTo>
                    <a:pt x="44" y="17"/>
                    <a:pt x="48" y="12"/>
                    <a:pt x="49" y="11"/>
                  </a:cubicBezTo>
                  <a:cubicBezTo>
                    <a:pt x="44" y="7"/>
                    <a:pt x="38" y="4"/>
                    <a:pt x="31" y="4"/>
                  </a:cubicBezTo>
                  <a:cubicBezTo>
                    <a:pt x="29" y="4"/>
                    <a:pt x="27" y="4"/>
                    <a:pt x="25" y="5"/>
                  </a:cubicBezTo>
                  <a:close/>
                  <a:moveTo>
                    <a:pt x="51" y="14"/>
                  </a:moveTo>
                  <a:cubicBezTo>
                    <a:pt x="51" y="15"/>
                    <a:pt x="46" y="20"/>
                    <a:pt x="37" y="24"/>
                  </a:cubicBezTo>
                  <a:cubicBezTo>
                    <a:pt x="37" y="26"/>
                    <a:pt x="38" y="27"/>
                    <a:pt x="38" y="28"/>
                  </a:cubicBezTo>
                  <a:cubicBezTo>
                    <a:pt x="39" y="29"/>
                    <a:pt x="39" y="29"/>
                    <a:pt x="39" y="30"/>
                  </a:cubicBezTo>
                  <a:cubicBezTo>
                    <a:pt x="48" y="29"/>
                    <a:pt x="57" y="30"/>
                    <a:pt x="57" y="30"/>
                  </a:cubicBezTo>
                  <a:cubicBezTo>
                    <a:pt x="57" y="24"/>
                    <a:pt x="55" y="18"/>
                    <a:pt x="51" y="14"/>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18" name="Freeform 61"/>
            <p:cNvSpPr>
              <a:spLocks noEditPoints="1"/>
            </p:cNvSpPr>
            <p:nvPr/>
          </p:nvSpPr>
          <p:spPr bwMode="auto">
            <a:xfrm>
              <a:off x="13516" y="4080"/>
              <a:ext cx="236" cy="214"/>
            </a:xfrm>
            <a:custGeom>
              <a:avLst/>
              <a:gdLst>
                <a:gd name="T0" fmla="*/ 48 w 59"/>
                <a:gd name="T1" fmla="*/ 0 h 52"/>
                <a:gd name="T2" fmla="*/ 11 w 59"/>
                <a:gd name="T3" fmla="*/ 0 h 52"/>
                <a:gd name="T4" fmla="*/ 0 w 59"/>
                <a:gd name="T5" fmla="*/ 12 h 52"/>
                <a:gd name="T6" fmla="*/ 0 w 59"/>
                <a:gd name="T7" fmla="*/ 50 h 52"/>
                <a:gd name="T8" fmla="*/ 2 w 59"/>
                <a:gd name="T9" fmla="*/ 52 h 52"/>
                <a:gd name="T10" fmla="*/ 57 w 59"/>
                <a:gd name="T11" fmla="*/ 52 h 52"/>
                <a:gd name="T12" fmla="*/ 59 w 59"/>
                <a:gd name="T13" fmla="*/ 50 h 52"/>
                <a:gd name="T14" fmla="*/ 59 w 59"/>
                <a:gd name="T15" fmla="*/ 12 h 52"/>
                <a:gd name="T16" fmla="*/ 48 w 59"/>
                <a:gd name="T17" fmla="*/ 0 h 52"/>
                <a:gd name="T18" fmla="*/ 37 w 59"/>
                <a:gd name="T19" fmla="*/ 34 h 52"/>
                <a:gd name="T20" fmla="*/ 37 w 59"/>
                <a:gd name="T21" fmla="*/ 45 h 52"/>
                <a:gd name="T22" fmla="*/ 22 w 59"/>
                <a:gd name="T23" fmla="*/ 45 h 52"/>
                <a:gd name="T24" fmla="*/ 22 w 59"/>
                <a:gd name="T25" fmla="*/ 34 h 52"/>
                <a:gd name="T26" fmla="*/ 11 w 59"/>
                <a:gd name="T27" fmla="*/ 34 h 52"/>
                <a:gd name="T28" fmla="*/ 29 w 59"/>
                <a:gd name="T29" fmla="*/ 19 h 52"/>
                <a:gd name="T30" fmla="*/ 48 w 59"/>
                <a:gd name="T31" fmla="*/ 34 h 52"/>
                <a:gd name="T32" fmla="*/ 37 w 59"/>
                <a:gd name="T33" fmla="*/ 34 h 52"/>
                <a:gd name="T34" fmla="*/ 9 w 59"/>
                <a:gd name="T35" fmla="*/ 8 h 52"/>
                <a:gd name="T36" fmla="*/ 12 w 59"/>
                <a:gd name="T37" fmla="*/ 4 h 52"/>
                <a:gd name="T38" fmla="*/ 46 w 59"/>
                <a:gd name="T39" fmla="*/ 4 h 52"/>
                <a:gd name="T40" fmla="*/ 50 w 59"/>
                <a:gd name="T41" fmla="*/ 8 h 52"/>
                <a:gd name="T42" fmla="*/ 9 w 5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52">
                  <a:moveTo>
                    <a:pt x="48" y="0"/>
                  </a:moveTo>
                  <a:cubicBezTo>
                    <a:pt x="11" y="0"/>
                    <a:pt x="11" y="0"/>
                    <a:pt x="11" y="0"/>
                  </a:cubicBezTo>
                  <a:cubicBezTo>
                    <a:pt x="0" y="12"/>
                    <a:pt x="0" y="12"/>
                    <a:pt x="0" y="12"/>
                  </a:cubicBezTo>
                  <a:cubicBezTo>
                    <a:pt x="0" y="50"/>
                    <a:pt x="0" y="50"/>
                    <a:pt x="0" y="50"/>
                  </a:cubicBezTo>
                  <a:cubicBezTo>
                    <a:pt x="0" y="52"/>
                    <a:pt x="1" y="52"/>
                    <a:pt x="2" y="52"/>
                  </a:cubicBezTo>
                  <a:cubicBezTo>
                    <a:pt x="57" y="52"/>
                    <a:pt x="57" y="52"/>
                    <a:pt x="57" y="52"/>
                  </a:cubicBezTo>
                  <a:cubicBezTo>
                    <a:pt x="58" y="52"/>
                    <a:pt x="59" y="52"/>
                    <a:pt x="59" y="50"/>
                  </a:cubicBezTo>
                  <a:cubicBezTo>
                    <a:pt x="59" y="12"/>
                    <a:pt x="59" y="12"/>
                    <a:pt x="59" y="12"/>
                  </a:cubicBezTo>
                  <a:lnTo>
                    <a:pt x="48" y="0"/>
                  </a:lnTo>
                  <a:close/>
                  <a:moveTo>
                    <a:pt x="37" y="34"/>
                  </a:moveTo>
                  <a:cubicBezTo>
                    <a:pt x="37" y="45"/>
                    <a:pt x="37" y="45"/>
                    <a:pt x="37" y="45"/>
                  </a:cubicBezTo>
                  <a:cubicBezTo>
                    <a:pt x="22" y="45"/>
                    <a:pt x="22" y="45"/>
                    <a:pt x="22" y="45"/>
                  </a:cubicBezTo>
                  <a:cubicBezTo>
                    <a:pt x="22" y="34"/>
                    <a:pt x="22" y="34"/>
                    <a:pt x="22" y="34"/>
                  </a:cubicBezTo>
                  <a:cubicBezTo>
                    <a:pt x="11" y="34"/>
                    <a:pt x="11" y="34"/>
                    <a:pt x="11" y="34"/>
                  </a:cubicBezTo>
                  <a:cubicBezTo>
                    <a:pt x="29" y="19"/>
                    <a:pt x="29" y="19"/>
                    <a:pt x="29" y="19"/>
                  </a:cubicBezTo>
                  <a:cubicBezTo>
                    <a:pt x="48" y="34"/>
                    <a:pt x="48" y="34"/>
                    <a:pt x="48" y="34"/>
                  </a:cubicBezTo>
                  <a:lnTo>
                    <a:pt x="37" y="34"/>
                  </a:lnTo>
                  <a:close/>
                  <a:moveTo>
                    <a:pt x="9" y="8"/>
                  </a:moveTo>
                  <a:cubicBezTo>
                    <a:pt x="12" y="4"/>
                    <a:pt x="12" y="4"/>
                    <a:pt x="12" y="4"/>
                  </a:cubicBezTo>
                  <a:cubicBezTo>
                    <a:pt x="46" y="4"/>
                    <a:pt x="46" y="4"/>
                    <a:pt x="46" y="4"/>
                  </a:cubicBezTo>
                  <a:cubicBezTo>
                    <a:pt x="50" y="8"/>
                    <a:pt x="50" y="8"/>
                    <a:pt x="50" y="8"/>
                  </a:cubicBezTo>
                  <a:lnTo>
                    <a:pt x="9" y="8"/>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319" name="Freeform 62"/>
            <p:cNvSpPr>
              <a:spLocks noEditPoints="1"/>
            </p:cNvSpPr>
            <p:nvPr/>
          </p:nvSpPr>
          <p:spPr bwMode="auto">
            <a:xfrm>
              <a:off x="13005" y="4496"/>
              <a:ext cx="381" cy="343"/>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7 h 83"/>
                <a:gd name="T16" fmla="*/ 83 w 95"/>
                <a:gd name="T17" fmla="*/ 67 h 83"/>
                <a:gd name="T18" fmla="*/ 83 w 95"/>
                <a:gd name="T19" fmla="*/ 67 h 83"/>
                <a:gd name="T20" fmla="*/ 95 w 95"/>
                <a:gd name="T21" fmla="*/ 34 h 83"/>
                <a:gd name="T22" fmla="*/ 80 w 95"/>
                <a:gd name="T23" fmla="*/ 62 h 83"/>
                <a:gd name="T24" fmla="*/ 78 w 95"/>
                <a:gd name="T25" fmla="*/ 61 h 83"/>
                <a:gd name="T26" fmla="*/ 75 w 95"/>
                <a:gd name="T27" fmla="*/ 55 h 83"/>
                <a:gd name="T28" fmla="*/ 71 w 95"/>
                <a:gd name="T29" fmla="*/ 34 h 83"/>
                <a:gd name="T30" fmla="*/ 75 w 95"/>
                <a:gd name="T31" fmla="*/ 12 h 83"/>
                <a:gd name="T32" fmla="*/ 78 w 95"/>
                <a:gd name="T33" fmla="*/ 7 h 83"/>
                <a:gd name="T34" fmla="*/ 80 w 95"/>
                <a:gd name="T35" fmla="*/ 5 h 83"/>
                <a:gd name="T36" fmla="*/ 82 w 95"/>
                <a:gd name="T37" fmla="*/ 7 h 83"/>
                <a:gd name="T38" fmla="*/ 86 w 95"/>
                <a:gd name="T39" fmla="*/ 12 h 83"/>
                <a:gd name="T40" fmla="*/ 89 w 95"/>
                <a:gd name="T41" fmla="*/ 34 h 83"/>
                <a:gd name="T42" fmla="*/ 86 w 95"/>
                <a:gd name="T43" fmla="*/ 55 h 83"/>
                <a:gd name="T44" fmla="*/ 82 w 95"/>
                <a:gd name="T45" fmla="*/ 61 h 83"/>
                <a:gd name="T46" fmla="*/ 80 w 95"/>
                <a:gd name="T47" fmla="*/ 62 h 83"/>
                <a:gd name="T48" fmla="*/ 23 w 95"/>
                <a:gd name="T49" fmla="*/ 34 h 83"/>
                <a:gd name="T50" fmla="*/ 24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4 w 95"/>
                <a:gd name="T65" fmla="*/ 47 h 83"/>
                <a:gd name="T66" fmla="*/ 23 w 95"/>
                <a:gd name="T67" fmla="*/ 34 h 83"/>
                <a:gd name="T68" fmla="*/ 34 w 95"/>
                <a:gd name="T69" fmla="*/ 53 h 83"/>
                <a:gd name="T70" fmla="*/ 22 w 95"/>
                <a:gd name="T71" fmla="*/ 51 h 83"/>
                <a:gd name="T72" fmla="*/ 30 w 95"/>
                <a:gd name="T73" fmla="*/ 81 h 83"/>
                <a:gd name="T74" fmla="*/ 33 w 95"/>
                <a:gd name="T75" fmla="*/ 83 h 83"/>
                <a:gd name="T76" fmla="*/ 44 w 95"/>
                <a:gd name="T77" fmla="*/ 78 h 83"/>
                <a:gd name="T78" fmla="*/ 46 w 95"/>
                <a:gd name="T79" fmla="*/ 75 h 83"/>
                <a:gd name="T80" fmla="*/ 34 w 95"/>
                <a:gd name="T81" fmla="*/ 53 h 83"/>
                <a:gd name="T82" fmla="*/ 80 w 95"/>
                <a:gd name="T83" fmla="*/ 45 h 83"/>
                <a:gd name="T84" fmla="*/ 79 w 95"/>
                <a:gd name="T85" fmla="*/ 44 h 83"/>
                <a:gd name="T86" fmla="*/ 78 w 95"/>
                <a:gd name="T87" fmla="*/ 42 h 83"/>
                <a:gd name="T88" fmla="*/ 77 w 95"/>
                <a:gd name="T89" fmla="*/ 34 h 83"/>
                <a:gd name="T90" fmla="*/ 78 w 95"/>
                <a:gd name="T91" fmla="*/ 25 h 83"/>
                <a:gd name="T92" fmla="*/ 79 w 95"/>
                <a:gd name="T93" fmla="*/ 23 h 83"/>
                <a:gd name="T94" fmla="*/ 80 w 95"/>
                <a:gd name="T95" fmla="*/ 23 h 83"/>
                <a:gd name="T96" fmla="*/ 81 w 95"/>
                <a:gd name="T97" fmla="*/ 23 h 83"/>
                <a:gd name="T98" fmla="*/ 82 w 95"/>
                <a:gd name="T99" fmla="*/ 25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89" y="0"/>
                    <a:pt x="83" y="0"/>
                  </a:cubicBezTo>
                  <a:cubicBezTo>
                    <a:pt x="83" y="0"/>
                    <a:pt x="83" y="0"/>
                    <a:pt x="83" y="0"/>
                  </a:cubicBezTo>
                  <a:cubicBezTo>
                    <a:pt x="75" y="0"/>
                    <a:pt x="75" y="0"/>
                    <a:pt x="75" y="0"/>
                  </a:cubicBezTo>
                  <a:cubicBezTo>
                    <a:pt x="75" y="0"/>
                    <a:pt x="57" y="13"/>
                    <a:pt x="31" y="19"/>
                  </a:cubicBezTo>
                  <a:cubicBezTo>
                    <a:pt x="30" y="23"/>
                    <a:pt x="30" y="28"/>
                    <a:pt x="30" y="34"/>
                  </a:cubicBezTo>
                  <a:cubicBezTo>
                    <a:pt x="30" y="39"/>
                    <a:pt x="30" y="44"/>
                    <a:pt x="31" y="49"/>
                  </a:cubicBezTo>
                  <a:cubicBezTo>
                    <a:pt x="57" y="54"/>
                    <a:pt x="75" y="67"/>
                    <a:pt x="75" y="67"/>
                  </a:cubicBezTo>
                  <a:cubicBezTo>
                    <a:pt x="83" y="67"/>
                    <a:pt x="83" y="67"/>
                    <a:pt x="83" y="67"/>
                  </a:cubicBezTo>
                  <a:cubicBezTo>
                    <a:pt x="83" y="67"/>
                    <a:pt x="83" y="67"/>
                    <a:pt x="83" y="67"/>
                  </a:cubicBezTo>
                  <a:cubicBezTo>
                    <a:pt x="89" y="67"/>
                    <a:pt x="95" y="52"/>
                    <a:pt x="95" y="34"/>
                  </a:cubicBezTo>
                  <a:close/>
                  <a:moveTo>
                    <a:pt x="80" y="62"/>
                  </a:moveTo>
                  <a:cubicBezTo>
                    <a:pt x="79" y="62"/>
                    <a:pt x="78" y="61"/>
                    <a:pt x="78" y="61"/>
                  </a:cubicBezTo>
                  <a:cubicBezTo>
                    <a:pt x="77" y="60"/>
                    <a:pt x="76" y="58"/>
                    <a:pt x="75" y="55"/>
                  </a:cubicBezTo>
                  <a:cubicBezTo>
                    <a:pt x="72" y="49"/>
                    <a:pt x="71" y="42"/>
                    <a:pt x="71" y="34"/>
                  </a:cubicBezTo>
                  <a:cubicBezTo>
                    <a:pt x="71" y="26"/>
                    <a:pt x="72" y="18"/>
                    <a:pt x="75" y="12"/>
                  </a:cubicBezTo>
                  <a:cubicBezTo>
                    <a:pt x="76" y="10"/>
                    <a:pt x="77" y="8"/>
                    <a:pt x="78" y="7"/>
                  </a:cubicBezTo>
                  <a:cubicBezTo>
                    <a:pt x="78" y="6"/>
                    <a:pt x="79" y="5"/>
                    <a:pt x="80" y="5"/>
                  </a:cubicBezTo>
                  <a:cubicBezTo>
                    <a:pt x="81" y="5"/>
                    <a:pt x="82" y="6"/>
                    <a:pt x="82" y="7"/>
                  </a:cubicBezTo>
                  <a:cubicBezTo>
                    <a:pt x="84" y="8"/>
                    <a:pt x="85" y="10"/>
                    <a:pt x="86" y="12"/>
                  </a:cubicBezTo>
                  <a:cubicBezTo>
                    <a:pt x="88" y="18"/>
                    <a:pt x="89" y="26"/>
                    <a:pt x="89" y="34"/>
                  </a:cubicBezTo>
                  <a:cubicBezTo>
                    <a:pt x="89" y="42"/>
                    <a:pt x="88" y="49"/>
                    <a:pt x="86" y="55"/>
                  </a:cubicBezTo>
                  <a:cubicBezTo>
                    <a:pt x="85" y="58"/>
                    <a:pt x="84" y="60"/>
                    <a:pt x="82" y="61"/>
                  </a:cubicBezTo>
                  <a:cubicBezTo>
                    <a:pt x="82" y="61"/>
                    <a:pt x="81" y="62"/>
                    <a:pt x="80" y="62"/>
                  </a:cubicBezTo>
                  <a:close/>
                  <a:moveTo>
                    <a:pt x="23" y="34"/>
                  </a:moveTo>
                  <a:cubicBezTo>
                    <a:pt x="23" y="29"/>
                    <a:pt x="24" y="24"/>
                    <a:pt x="24"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4" y="47"/>
                  </a:cubicBezTo>
                  <a:cubicBezTo>
                    <a:pt x="24" y="43"/>
                    <a:pt x="23" y="39"/>
                    <a:pt x="23" y="34"/>
                  </a:cubicBezTo>
                  <a:close/>
                  <a:moveTo>
                    <a:pt x="34" y="53"/>
                  </a:moveTo>
                  <a:cubicBezTo>
                    <a:pt x="22" y="51"/>
                    <a:pt x="22" y="51"/>
                    <a:pt x="22" y="51"/>
                  </a:cubicBezTo>
                  <a:cubicBezTo>
                    <a:pt x="30" y="81"/>
                    <a:pt x="30" y="81"/>
                    <a:pt x="30" y="81"/>
                  </a:cubicBezTo>
                  <a:cubicBezTo>
                    <a:pt x="30" y="82"/>
                    <a:pt x="32" y="83"/>
                    <a:pt x="33" y="83"/>
                  </a:cubicBezTo>
                  <a:cubicBezTo>
                    <a:pt x="44" y="78"/>
                    <a:pt x="44" y="78"/>
                    <a:pt x="44" y="78"/>
                  </a:cubicBezTo>
                  <a:cubicBezTo>
                    <a:pt x="46" y="78"/>
                    <a:pt x="46" y="76"/>
                    <a:pt x="46" y="75"/>
                  </a:cubicBezTo>
                  <a:lnTo>
                    <a:pt x="34" y="53"/>
                  </a:lnTo>
                  <a:close/>
                  <a:moveTo>
                    <a:pt x="80" y="45"/>
                  </a:moveTo>
                  <a:cubicBezTo>
                    <a:pt x="80" y="45"/>
                    <a:pt x="79" y="44"/>
                    <a:pt x="79" y="44"/>
                  </a:cubicBezTo>
                  <a:cubicBezTo>
                    <a:pt x="79" y="44"/>
                    <a:pt x="78" y="43"/>
                    <a:pt x="78" y="42"/>
                  </a:cubicBezTo>
                  <a:cubicBezTo>
                    <a:pt x="77" y="40"/>
                    <a:pt x="77" y="37"/>
                    <a:pt x="77" y="34"/>
                  </a:cubicBezTo>
                  <a:cubicBezTo>
                    <a:pt x="77" y="31"/>
                    <a:pt x="77" y="28"/>
                    <a:pt x="78" y="25"/>
                  </a:cubicBezTo>
                  <a:cubicBezTo>
                    <a:pt x="78" y="25"/>
                    <a:pt x="79" y="24"/>
                    <a:pt x="79" y="23"/>
                  </a:cubicBezTo>
                  <a:cubicBezTo>
                    <a:pt x="79" y="23"/>
                    <a:pt x="80" y="23"/>
                    <a:pt x="80" y="23"/>
                  </a:cubicBezTo>
                  <a:cubicBezTo>
                    <a:pt x="80" y="23"/>
                    <a:pt x="81" y="23"/>
                    <a:pt x="81" y="23"/>
                  </a:cubicBezTo>
                  <a:cubicBezTo>
                    <a:pt x="81" y="24"/>
                    <a:pt x="82" y="25"/>
                    <a:pt x="82" y="25"/>
                  </a:cubicBezTo>
                  <a:cubicBezTo>
                    <a:pt x="83" y="28"/>
                    <a:pt x="84" y="31"/>
                    <a:pt x="84" y="34"/>
                  </a:cubicBezTo>
                  <a:cubicBezTo>
                    <a:pt x="84" y="37"/>
                    <a:pt x="83" y="40"/>
                    <a:pt x="82" y="42"/>
                  </a:cubicBezTo>
                  <a:cubicBezTo>
                    <a:pt x="82" y="43"/>
                    <a:pt x="81" y="44"/>
                    <a:pt x="81" y="44"/>
                  </a:cubicBezTo>
                  <a:cubicBezTo>
                    <a:pt x="81" y="44"/>
                    <a:pt x="80" y="45"/>
                    <a:pt x="80" y="45"/>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64" name="Freeform 63"/>
            <p:cNvSpPr>
              <a:spLocks noEditPoints="1"/>
            </p:cNvSpPr>
            <p:nvPr/>
          </p:nvSpPr>
          <p:spPr bwMode="auto">
            <a:xfrm>
              <a:off x="13664" y="3964"/>
              <a:ext cx="202" cy="83"/>
            </a:xfrm>
            <a:custGeom>
              <a:avLst/>
              <a:gdLst>
                <a:gd name="T0" fmla="*/ 50 w 50"/>
                <a:gd name="T1" fmla="*/ 10 h 20"/>
                <a:gd name="T2" fmla="*/ 50 w 50"/>
                <a:gd name="T3" fmla="*/ 10 h 20"/>
                <a:gd name="T4" fmla="*/ 40 w 50"/>
                <a:gd name="T5" fmla="*/ 0 h 20"/>
                <a:gd name="T6" fmla="*/ 28 w 50"/>
                <a:gd name="T7" fmla="*/ 0 h 20"/>
                <a:gd name="T8" fmla="*/ 18 w 50"/>
                <a:gd name="T9" fmla="*/ 10 h 20"/>
                <a:gd name="T10" fmla="*/ 18 w 50"/>
                <a:gd name="T11" fmla="*/ 10 h 20"/>
                <a:gd name="T12" fmla="*/ 18 w 50"/>
                <a:gd name="T13" fmla="*/ 11 h 20"/>
                <a:gd name="T14" fmla="*/ 23 w 50"/>
                <a:gd name="T15" fmla="*/ 11 h 20"/>
                <a:gd name="T16" fmla="*/ 23 w 50"/>
                <a:gd name="T17" fmla="*/ 10 h 20"/>
                <a:gd name="T18" fmla="*/ 23 w 50"/>
                <a:gd name="T19" fmla="*/ 10 h 20"/>
                <a:gd name="T20" fmla="*/ 28 w 50"/>
                <a:gd name="T21" fmla="*/ 5 h 20"/>
                <a:gd name="T22" fmla="*/ 40 w 50"/>
                <a:gd name="T23" fmla="*/ 5 h 20"/>
                <a:gd name="T24" fmla="*/ 45 w 50"/>
                <a:gd name="T25" fmla="*/ 10 h 20"/>
                <a:gd name="T26" fmla="*/ 45 w 50"/>
                <a:gd name="T27" fmla="*/ 10 h 20"/>
                <a:gd name="T28" fmla="*/ 40 w 50"/>
                <a:gd name="T29" fmla="*/ 15 h 20"/>
                <a:gd name="T30" fmla="*/ 35 w 50"/>
                <a:gd name="T31" fmla="*/ 15 h 20"/>
                <a:gd name="T32" fmla="*/ 32 w 50"/>
                <a:gd name="T33" fmla="*/ 20 h 20"/>
                <a:gd name="T34" fmla="*/ 40 w 50"/>
                <a:gd name="T35" fmla="*/ 20 h 20"/>
                <a:gd name="T36" fmla="*/ 50 w 50"/>
                <a:gd name="T37" fmla="*/ 10 h 20"/>
                <a:gd name="T38" fmla="*/ 32 w 50"/>
                <a:gd name="T39" fmla="*/ 10 h 20"/>
                <a:gd name="T40" fmla="*/ 32 w 50"/>
                <a:gd name="T41" fmla="*/ 9 h 20"/>
                <a:gd name="T42" fmla="*/ 27 w 50"/>
                <a:gd name="T43" fmla="*/ 9 h 20"/>
                <a:gd name="T44" fmla="*/ 28 w 50"/>
                <a:gd name="T45" fmla="*/ 10 h 20"/>
                <a:gd name="T46" fmla="*/ 28 w 50"/>
                <a:gd name="T47" fmla="*/ 10 h 20"/>
                <a:gd name="T48" fmla="*/ 22 w 50"/>
                <a:gd name="T49" fmla="*/ 15 h 20"/>
                <a:gd name="T50" fmla="*/ 10 w 50"/>
                <a:gd name="T51" fmla="*/ 15 h 20"/>
                <a:gd name="T52" fmla="*/ 5 w 50"/>
                <a:gd name="T53" fmla="*/ 10 h 20"/>
                <a:gd name="T54" fmla="*/ 5 w 50"/>
                <a:gd name="T55" fmla="*/ 10 h 20"/>
                <a:gd name="T56" fmla="*/ 10 w 50"/>
                <a:gd name="T57" fmla="*/ 5 h 20"/>
                <a:gd name="T58" fmla="*/ 16 w 50"/>
                <a:gd name="T59" fmla="*/ 5 h 20"/>
                <a:gd name="T60" fmla="*/ 19 w 50"/>
                <a:gd name="T61" fmla="*/ 0 h 20"/>
                <a:gd name="T62" fmla="*/ 10 w 50"/>
                <a:gd name="T63" fmla="*/ 0 h 20"/>
                <a:gd name="T64" fmla="*/ 0 w 50"/>
                <a:gd name="T65" fmla="*/ 10 h 20"/>
                <a:gd name="T66" fmla="*/ 0 w 50"/>
                <a:gd name="T67" fmla="*/ 10 h 20"/>
                <a:gd name="T68" fmla="*/ 10 w 50"/>
                <a:gd name="T69" fmla="*/ 20 h 20"/>
                <a:gd name="T70" fmla="*/ 22 w 50"/>
                <a:gd name="T71" fmla="*/ 20 h 20"/>
                <a:gd name="T72" fmla="*/ 32 w 50"/>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20">
                  <a:moveTo>
                    <a:pt x="50" y="10"/>
                  </a:moveTo>
                  <a:cubicBezTo>
                    <a:pt x="50" y="10"/>
                    <a:pt x="50" y="10"/>
                    <a:pt x="50" y="10"/>
                  </a:cubicBezTo>
                  <a:cubicBezTo>
                    <a:pt x="50" y="5"/>
                    <a:pt x="46" y="0"/>
                    <a:pt x="40" y="0"/>
                  </a:cubicBezTo>
                  <a:cubicBezTo>
                    <a:pt x="28" y="0"/>
                    <a:pt x="28" y="0"/>
                    <a:pt x="28" y="0"/>
                  </a:cubicBezTo>
                  <a:cubicBezTo>
                    <a:pt x="23" y="0"/>
                    <a:pt x="18" y="5"/>
                    <a:pt x="18" y="10"/>
                  </a:cubicBezTo>
                  <a:cubicBezTo>
                    <a:pt x="18" y="10"/>
                    <a:pt x="18" y="10"/>
                    <a:pt x="18" y="10"/>
                  </a:cubicBezTo>
                  <a:cubicBezTo>
                    <a:pt x="18" y="10"/>
                    <a:pt x="18" y="11"/>
                    <a:pt x="18" y="11"/>
                  </a:cubicBezTo>
                  <a:cubicBezTo>
                    <a:pt x="23" y="11"/>
                    <a:pt x="23" y="11"/>
                    <a:pt x="23" y="11"/>
                  </a:cubicBezTo>
                  <a:cubicBezTo>
                    <a:pt x="23" y="11"/>
                    <a:pt x="23" y="10"/>
                    <a:pt x="23" y="10"/>
                  </a:cubicBezTo>
                  <a:cubicBezTo>
                    <a:pt x="23" y="10"/>
                    <a:pt x="23" y="10"/>
                    <a:pt x="23" y="10"/>
                  </a:cubicBezTo>
                  <a:cubicBezTo>
                    <a:pt x="23" y="7"/>
                    <a:pt x="25" y="5"/>
                    <a:pt x="28" y="5"/>
                  </a:cubicBezTo>
                  <a:cubicBezTo>
                    <a:pt x="40" y="5"/>
                    <a:pt x="40" y="5"/>
                    <a:pt x="40" y="5"/>
                  </a:cubicBezTo>
                  <a:cubicBezTo>
                    <a:pt x="43" y="5"/>
                    <a:pt x="45" y="7"/>
                    <a:pt x="45" y="10"/>
                  </a:cubicBezTo>
                  <a:cubicBezTo>
                    <a:pt x="45" y="10"/>
                    <a:pt x="45" y="10"/>
                    <a:pt x="45" y="10"/>
                  </a:cubicBezTo>
                  <a:cubicBezTo>
                    <a:pt x="45" y="13"/>
                    <a:pt x="43" y="15"/>
                    <a:pt x="40" y="15"/>
                  </a:cubicBezTo>
                  <a:cubicBezTo>
                    <a:pt x="35" y="15"/>
                    <a:pt x="35" y="15"/>
                    <a:pt x="35" y="15"/>
                  </a:cubicBezTo>
                  <a:cubicBezTo>
                    <a:pt x="34" y="17"/>
                    <a:pt x="33" y="18"/>
                    <a:pt x="32" y="20"/>
                  </a:cubicBezTo>
                  <a:cubicBezTo>
                    <a:pt x="40" y="20"/>
                    <a:pt x="40" y="20"/>
                    <a:pt x="40" y="20"/>
                  </a:cubicBezTo>
                  <a:cubicBezTo>
                    <a:pt x="46" y="20"/>
                    <a:pt x="50" y="15"/>
                    <a:pt x="50" y="10"/>
                  </a:cubicBezTo>
                  <a:close/>
                  <a:moveTo>
                    <a:pt x="32" y="10"/>
                  </a:moveTo>
                  <a:cubicBezTo>
                    <a:pt x="32" y="9"/>
                    <a:pt x="32" y="9"/>
                    <a:pt x="32" y="9"/>
                  </a:cubicBezTo>
                  <a:cubicBezTo>
                    <a:pt x="27" y="9"/>
                    <a:pt x="27" y="9"/>
                    <a:pt x="27" y="9"/>
                  </a:cubicBezTo>
                  <a:cubicBezTo>
                    <a:pt x="28" y="9"/>
                    <a:pt x="28" y="9"/>
                    <a:pt x="28" y="10"/>
                  </a:cubicBezTo>
                  <a:cubicBezTo>
                    <a:pt x="28" y="10"/>
                    <a:pt x="28" y="10"/>
                    <a:pt x="28" y="10"/>
                  </a:cubicBezTo>
                  <a:cubicBezTo>
                    <a:pt x="28" y="13"/>
                    <a:pt x="25" y="15"/>
                    <a:pt x="22" y="15"/>
                  </a:cubicBezTo>
                  <a:cubicBezTo>
                    <a:pt x="10" y="15"/>
                    <a:pt x="10" y="15"/>
                    <a:pt x="10" y="15"/>
                  </a:cubicBezTo>
                  <a:cubicBezTo>
                    <a:pt x="7" y="15"/>
                    <a:pt x="5" y="13"/>
                    <a:pt x="5" y="10"/>
                  </a:cubicBezTo>
                  <a:cubicBezTo>
                    <a:pt x="5" y="10"/>
                    <a:pt x="5" y="10"/>
                    <a:pt x="5" y="10"/>
                  </a:cubicBezTo>
                  <a:cubicBezTo>
                    <a:pt x="5" y="7"/>
                    <a:pt x="7" y="5"/>
                    <a:pt x="10" y="5"/>
                  </a:cubicBezTo>
                  <a:cubicBezTo>
                    <a:pt x="16" y="5"/>
                    <a:pt x="16" y="5"/>
                    <a:pt x="16" y="5"/>
                  </a:cubicBezTo>
                  <a:cubicBezTo>
                    <a:pt x="16" y="3"/>
                    <a:pt x="17" y="1"/>
                    <a:pt x="19" y="0"/>
                  </a:cubicBezTo>
                  <a:cubicBezTo>
                    <a:pt x="10" y="0"/>
                    <a:pt x="10" y="0"/>
                    <a:pt x="10" y="0"/>
                  </a:cubicBezTo>
                  <a:cubicBezTo>
                    <a:pt x="5" y="0"/>
                    <a:pt x="0" y="5"/>
                    <a:pt x="0" y="10"/>
                  </a:cubicBezTo>
                  <a:cubicBezTo>
                    <a:pt x="0" y="10"/>
                    <a:pt x="0" y="10"/>
                    <a:pt x="0" y="10"/>
                  </a:cubicBezTo>
                  <a:cubicBezTo>
                    <a:pt x="0" y="15"/>
                    <a:pt x="5" y="20"/>
                    <a:pt x="10" y="20"/>
                  </a:cubicBezTo>
                  <a:cubicBezTo>
                    <a:pt x="22" y="20"/>
                    <a:pt x="22" y="20"/>
                    <a:pt x="22" y="20"/>
                  </a:cubicBezTo>
                  <a:cubicBezTo>
                    <a:pt x="28" y="20"/>
                    <a:pt x="32" y="15"/>
                    <a:pt x="32" y="1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65" name="Freeform 64"/>
            <p:cNvSpPr>
              <a:spLocks noEditPoints="1"/>
            </p:cNvSpPr>
            <p:nvPr/>
          </p:nvSpPr>
          <p:spPr bwMode="auto">
            <a:xfrm>
              <a:off x="13854" y="3080"/>
              <a:ext cx="216" cy="217"/>
            </a:xfrm>
            <a:custGeom>
              <a:avLst/>
              <a:gdLst>
                <a:gd name="T0" fmla="*/ 27 w 54"/>
                <a:gd name="T1" fmla="*/ 0 h 53"/>
                <a:gd name="T2" fmla="*/ 0 w 54"/>
                <a:gd name="T3" fmla="*/ 27 h 53"/>
                <a:gd name="T4" fmla="*/ 27 w 54"/>
                <a:gd name="T5" fmla="*/ 53 h 53"/>
                <a:gd name="T6" fmla="*/ 54 w 54"/>
                <a:gd name="T7" fmla="*/ 27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7 h 53"/>
                <a:gd name="T20" fmla="*/ 41 w 54"/>
                <a:gd name="T21" fmla="*/ 12 h 53"/>
                <a:gd name="T22" fmla="*/ 47 w 54"/>
                <a:gd name="T23" fmla="*/ 24 h 53"/>
                <a:gd name="T24" fmla="*/ 37 w 54"/>
                <a:gd name="T25" fmla="*/ 38 h 53"/>
                <a:gd name="T26" fmla="*/ 38 w 54"/>
                <a:gd name="T27" fmla="*/ 43 h 53"/>
                <a:gd name="T28" fmla="*/ 27 w 54"/>
                <a:gd name="T29" fmla="*/ 47 h 53"/>
                <a:gd name="T30" fmla="*/ 16 w 54"/>
                <a:gd name="T31" fmla="*/ 43 h 53"/>
                <a:gd name="T32" fmla="*/ 29 w 54"/>
                <a:gd name="T33" fmla="*/ 33 h 53"/>
                <a:gd name="T34" fmla="*/ 30 w 54"/>
                <a:gd name="T35" fmla="*/ 35 h 53"/>
                <a:gd name="T36" fmla="*/ 30 w 54"/>
                <a:gd name="T37" fmla="*/ 38 h 53"/>
                <a:gd name="T38" fmla="*/ 29 w 54"/>
                <a:gd name="T39" fmla="*/ 40 h 53"/>
                <a:gd name="T40" fmla="*/ 25 w 54"/>
                <a:gd name="T41" fmla="*/ 40 h 53"/>
                <a:gd name="T42" fmla="*/ 24 w 54"/>
                <a:gd name="T43" fmla="*/ 38 h 53"/>
                <a:gd name="T44" fmla="*/ 24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7"/>
                  </a:cubicBezTo>
                  <a:cubicBezTo>
                    <a:pt x="0" y="41"/>
                    <a:pt x="12" y="53"/>
                    <a:pt x="27" y="53"/>
                  </a:cubicBezTo>
                  <a:cubicBezTo>
                    <a:pt x="42" y="53"/>
                    <a:pt x="54" y="41"/>
                    <a:pt x="54" y="27"/>
                  </a:cubicBezTo>
                  <a:cubicBezTo>
                    <a:pt x="54" y="12"/>
                    <a:pt x="42" y="0"/>
                    <a:pt x="27" y="0"/>
                  </a:cubicBezTo>
                  <a:close/>
                  <a:moveTo>
                    <a:pt x="16" y="43"/>
                  </a:moveTo>
                  <a:cubicBezTo>
                    <a:pt x="17" y="42"/>
                    <a:pt x="17" y="40"/>
                    <a:pt x="17" y="38"/>
                  </a:cubicBezTo>
                  <a:cubicBezTo>
                    <a:pt x="17" y="32"/>
                    <a:pt x="13" y="26"/>
                    <a:pt x="7" y="24"/>
                  </a:cubicBezTo>
                  <a:cubicBezTo>
                    <a:pt x="8" y="20"/>
                    <a:pt x="10" y="16"/>
                    <a:pt x="13" y="12"/>
                  </a:cubicBezTo>
                  <a:cubicBezTo>
                    <a:pt x="17" y="9"/>
                    <a:pt x="22" y="7"/>
                    <a:pt x="27" y="7"/>
                  </a:cubicBezTo>
                  <a:cubicBezTo>
                    <a:pt x="32" y="7"/>
                    <a:pt x="37" y="9"/>
                    <a:pt x="41" y="12"/>
                  </a:cubicBezTo>
                  <a:cubicBezTo>
                    <a:pt x="44" y="16"/>
                    <a:pt x="46" y="20"/>
                    <a:pt x="47" y="24"/>
                  </a:cubicBezTo>
                  <a:cubicBezTo>
                    <a:pt x="41" y="26"/>
                    <a:pt x="37" y="32"/>
                    <a:pt x="37" y="38"/>
                  </a:cubicBezTo>
                  <a:cubicBezTo>
                    <a:pt x="37" y="40"/>
                    <a:pt x="37" y="42"/>
                    <a:pt x="38" y="43"/>
                  </a:cubicBezTo>
                  <a:cubicBezTo>
                    <a:pt x="35" y="45"/>
                    <a:pt x="31" y="47"/>
                    <a:pt x="27" y="47"/>
                  </a:cubicBezTo>
                  <a:cubicBezTo>
                    <a:pt x="23" y="47"/>
                    <a:pt x="19" y="45"/>
                    <a:pt x="16" y="43"/>
                  </a:cubicBezTo>
                  <a:close/>
                  <a:moveTo>
                    <a:pt x="29" y="33"/>
                  </a:moveTo>
                  <a:cubicBezTo>
                    <a:pt x="30" y="33"/>
                    <a:pt x="30" y="34"/>
                    <a:pt x="30" y="35"/>
                  </a:cubicBezTo>
                  <a:cubicBezTo>
                    <a:pt x="30" y="38"/>
                    <a:pt x="30" y="38"/>
                    <a:pt x="30" y="38"/>
                  </a:cubicBezTo>
                  <a:cubicBezTo>
                    <a:pt x="30" y="39"/>
                    <a:pt x="30" y="40"/>
                    <a:pt x="29" y="40"/>
                  </a:cubicBezTo>
                  <a:cubicBezTo>
                    <a:pt x="25" y="40"/>
                    <a:pt x="25" y="40"/>
                    <a:pt x="25" y="40"/>
                  </a:cubicBezTo>
                  <a:cubicBezTo>
                    <a:pt x="25" y="40"/>
                    <a:pt x="24" y="39"/>
                    <a:pt x="24" y="38"/>
                  </a:cubicBezTo>
                  <a:cubicBezTo>
                    <a:pt x="24" y="35"/>
                    <a:pt x="24" y="35"/>
                    <a:pt x="24" y="35"/>
                  </a:cubicBezTo>
                  <a:cubicBezTo>
                    <a:pt x="24" y="34"/>
                    <a:pt x="24" y="33"/>
                    <a:pt x="25" y="33"/>
                  </a:cubicBezTo>
                  <a:cubicBezTo>
                    <a:pt x="26" y="10"/>
                    <a:pt x="26" y="10"/>
                    <a:pt x="26" y="10"/>
                  </a:cubicBezTo>
                  <a:cubicBezTo>
                    <a:pt x="28" y="10"/>
                    <a:pt x="28" y="10"/>
                    <a:pt x="28" y="10"/>
                  </a:cubicBezTo>
                  <a:lnTo>
                    <a:pt x="29" y="33"/>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66" name="Freeform 65"/>
            <p:cNvSpPr>
              <a:spLocks noEditPoints="1"/>
            </p:cNvSpPr>
            <p:nvPr/>
          </p:nvSpPr>
          <p:spPr bwMode="auto">
            <a:xfrm>
              <a:off x="13824" y="3322"/>
              <a:ext cx="189" cy="156"/>
            </a:xfrm>
            <a:custGeom>
              <a:avLst/>
              <a:gdLst>
                <a:gd name="T0" fmla="*/ 30 w 77"/>
                <a:gd name="T1" fmla="*/ 62 h 62"/>
                <a:gd name="T2" fmla="*/ 0 w 77"/>
                <a:gd name="T3" fmla="*/ 31 h 62"/>
                <a:gd name="T4" fmla="*/ 15 w 77"/>
                <a:gd name="T5" fmla="*/ 17 h 62"/>
                <a:gd name="T6" fmla="*/ 30 w 77"/>
                <a:gd name="T7" fmla="*/ 33 h 62"/>
                <a:gd name="T8" fmla="*/ 62 w 77"/>
                <a:gd name="T9" fmla="*/ 0 h 62"/>
                <a:gd name="T10" fmla="*/ 77 w 77"/>
                <a:gd name="T11" fmla="*/ 15 h 62"/>
                <a:gd name="T12" fmla="*/ 30 w 77"/>
                <a:gd name="T13" fmla="*/ 62 h 62"/>
                <a:gd name="T14" fmla="*/ 9 w 77"/>
                <a:gd name="T15" fmla="*/ 31 h 62"/>
                <a:gd name="T16" fmla="*/ 30 w 77"/>
                <a:gd name="T17" fmla="*/ 54 h 62"/>
                <a:gd name="T18" fmla="*/ 69 w 77"/>
                <a:gd name="T19" fmla="*/ 15 h 62"/>
                <a:gd name="T20" fmla="*/ 62 w 77"/>
                <a:gd name="T21" fmla="*/ 8 h 62"/>
                <a:gd name="T22" fmla="*/ 30 w 77"/>
                <a:gd name="T23" fmla="*/ 41 h 62"/>
                <a:gd name="T24" fmla="*/ 15 w 77"/>
                <a:gd name="T25" fmla="*/ 25 h 62"/>
                <a:gd name="T26" fmla="*/ 9 w 77"/>
                <a:gd name="T27"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62">
                  <a:moveTo>
                    <a:pt x="30" y="62"/>
                  </a:moveTo>
                  <a:lnTo>
                    <a:pt x="0" y="31"/>
                  </a:lnTo>
                  <a:lnTo>
                    <a:pt x="15" y="17"/>
                  </a:lnTo>
                  <a:lnTo>
                    <a:pt x="30" y="33"/>
                  </a:lnTo>
                  <a:lnTo>
                    <a:pt x="62" y="0"/>
                  </a:lnTo>
                  <a:lnTo>
                    <a:pt x="77" y="15"/>
                  </a:lnTo>
                  <a:lnTo>
                    <a:pt x="30" y="62"/>
                  </a:lnTo>
                  <a:close/>
                  <a:moveTo>
                    <a:pt x="9" y="31"/>
                  </a:moveTo>
                  <a:lnTo>
                    <a:pt x="30" y="54"/>
                  </a:lnTo>
                  <a:lnTo>
                    <a:pt x="69" y="15"/>
                  </a:lnTo>
                  <a:lnTo>
                    <a:pt x="62" y="8"/>
                  </a:lnTo>
                  <a:lnTo>
                    <a:pt x="30" y="41"/>
                  </a:lnTo>
                  <a:lnTo>
                    <a:pt x="15" y="25"/>
                  </a:lnTo>
                  <a:lnTo>
                    <a:pt x="9" y="31"/>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67" name="Freeform 66"/>
            <p:cNvSpPr>
              <a:spLocks noEditPoints="1"/>
            </p:cNvSpPr>
            <p:nvPr/>
          </p:nvSpPr>
          <p:spPr bwMode="auto">
            <a:xfrm>
              <a:off x="13504" y="3627"/>
              <a:ext cx="224" cy="305"/>
            </a:xfrm>
            <a:custGeom>
              <a:avLst/>
              <a:gdLst>
                <a:gd name="T0" fmla="*/ 53 w 56"/>
                <a:gd name="T1" fmla="*/ 9 h 74"/>
                <a:gd name="T2" fmla="*/ 49 w 56"/>
                <a:gd name="T3" fmla="*/ 9 h 74"/>
                <a:gd name="T4" fmla="*/ 49 w 56"/>
                <a:gd name="T5" fmla="*/ 14 h 74"/>
                <a:gd name="T6" fmla="*/ 51 w 56"/>
                <a:gd name="T7" fmla="*/ 14 h 74"/>
                <a:gd name="T8" fmla="*/ 51 w 56"/>
                <a:gd name="T9" fmla="*/ 51 h 74"/>
                <a:gd name="T10" fmla="*/ 32 w 56"/>
                <a:gd name="T11" fmla="*/ 51 h 74"/>
                <a:gd name="T12" fmla="*/ 32 w 56"/>
                <a:gd name="T13" fmla="*/ 70 h 74"/>
                <a:gd name="T14" fmla="*/ 5 w 56"/>
                <a:gd name="T15" fmla="*/ 70 h 74"/>
                <a:gd name="T16" fmla="*/ 5 w 56"/>
                <a:gd name="T17" fmla="*/ 14 h 74"/>
                <a:gd name="T18" fmla="*/ 7 w 56"/>
                <a:gd name="T19" fmla="*/ 14 h 74"/>
                <a:gd name="T20" fmla="*/ 7 w 56"/>
                <a:gd name="T21" fmla="*/ 9 h 74"/>
                <a:gd name="T22" fmla="*/ 2 w 56"/>
                <a:gd name="T23" fmla="*/ 9 h 74"/>
                <a:gd name="T24" fmla="*/ 0 w 56"/>
                <a:gd name="T25" fmla="*/ 12 h 74"/>
                <a:gd name="T26" fmla="*/ 0 w 56"/>
                <a:gd name="T27" fmla="*/ 72 h 74"/>
                <a:gd name="T28" fmla="*/ 2 w 56"/>
                <a:gd name="T29" fmla="*/ 74 h 74"/>
                <a:gd name="T30" fmla="*/ 39 w 56"/>
                <a:gd name="T31" fmla="*/ 74 h 74"/>
                <a:gd name="T32" fmla="*/ 56 w 56"/>
                <a:gd name="T33" fmla="*/ 58 h 74"/>
                <a:gd name="T34" fmla="*/ 56 w 56"/>
                <a:gd name="T35" fmla="*/ 12 h 74"/>
                <a:gd name="T36" fmla="*/ 53 w 56"/>
                <a:gd name="T37" fmla="*/ 9 h 74"/>
                <a:gd name="T38" fmla="*/ 37 w 56"/>
                <a:gd name="T39" fmla="*/ 70 h 74"/>
                <a:gd name="T40" fmla="*/ 37 w 56"/>
                <a:gd name="T41" fmla="*/ 56 h 74"/>
                <a:gd name="T42" fmla="*/ 51 w 56"/>
                <a:gd name="T43" fmla="*/ 56 h 74"/>
                <a:gd name="T44" fmla="*/ 37 w 56"/>
                <a:gd name="T45" fmla="*/ 70 h 74"/>
                <a:gd name="T46" fmla="*/ 46 w 56"/>
                <a:gd name="T47" fmla="*/ 9 h 74"/>
                <a:gd name="T48" fmla="*/ 37 w 56"/>
                <a:gd name="T49" fmla="*/ 9 h 74"/>
                <a:gd name="T50" fmla="*/ 37 w 56"/>
                <a:gd name="T51" fmla="*/ 5 h 74"/>
                <a:gd name="T52" fmla="*/ 32 w 56"/>
                <a:gd name="T53" fmla="*/ 0 h 74"/>
                <a:gd name="T54" fmla="*/ 23 w 56"/>
                <a:gd name="T55" fmla="*/ 0 h 74"/>
                <a:gd name="T56" fmla="*/ 19 w 56"/>
                <a:gd name="T57" fmla="*/ 5 h 74"/>
                <a:gd name="T58" fmla="*/ 19 w 56"/>
                <a:gd name="T59" fmla="*/ 9 h 74"/>
                <a:gd name="T60" fmla="*/ 9 w 56"/>
                <a:gd name="T61" fmla="*/ 9 h 74"/>
                <a:gd name="T62" fmla="*/ 9 w 56"/>
                <a:gd name="T63" fmla="*/ 19 h 74"/>
                <a:gd name="T64" fmla="*/ 46 w 56"/>
                <a:gd name="T65" fmla="*/ 19 h 74"/>
                <a:gd name="T66" fmla="*/ 46 w 56"/>
                <a:gd name="T67" fmla="*/ 9 h 74"/>
                <a:gd name="T68" fmla="*/ 32 w 56"/>
                <a:gd name="T69" fmla="*/ 9 h 74"/>
                <a:gd name="T70" fmla="*/ 23 w 56"/>
                <a:gd name="T71" fmla="*/ 9 h 74"/>
                <a:gd name="T72" fmla="*/ 23 w 56"/>
                <a:gd name="T73" fmla="*/ 5 h 74"/>
                <a:gd name="T74" fmla="*/ 23 w 56"/>
                <a:gd name="T75" fmla="*/ 5 h 74"/>
                <a:gd name="T76" fmla="*/ 32 w 56"/>
                <a:gd name="T77" fmla="*/ 5 h 74"/>
                <a:gd name="T78" fmla="*/ 32 w 56"/>
                <a:gd name="T79" fmla="*/ 5 h 74"/>
                <a:gd name="T80" fmla="*/ 32 w 56"/>
                <a:gd name="T81"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74">
                  <a:moveTo>
                    <a:pt x="53" y="9"/>
                  </a:moveTo>
                  <a:cubicBezTo>
                    <a:pt x="49" y="9"/>
                    <a:pt x="49" y="9"/>
                    <a:pt x="49" y="9"/>
                  </a:cubicBezTo>
                  <a:cubicBezTo>
                    <a:pt x="49" y="14"/>
                    <a:pt x="49" y="14"/>
                    <a:pt x="49" y="14"/>
                  </a:cubicBezTo>
                  <a:cubicBezTo>
                    <a:pt x="51" y="14"/>
                    <a:pt x="51" y="14"/>
                    <a:pt x="51" y="14"/>
                  </a:cubicBezTo>
                  <a:cubicBezTo>
                    <a:pt x="51" y="51"/>
                    <a:pt x="51" y="51"/>
                    <a:pt x="51" y="51"/>
                  </a:cubicBezTo>
                  <a:cubicBezTo>
                    <a:pt x="32" y="51"/>
                    <a:pt x="32" y="51"/>
                    <a:pt x="32" y="51"/>
                  </a:cubicBezTo>
                  <a:cubicBezTo>
                    <a:pt x="32" y="70"/>
                    <a:pt x="32" y="70"/>
                    <a:pt x="32" y="70"/>
                  </a:cubicBezTo>
                  <a:cubicBezTo>
                    <a:pt x="5" y="70"/>
                    <a:pt x="5" y="70"/>
                    <a:pt x="5" y="70"/>
                  </a:cubicBezTo>
                  <a:cubicBezTo>
                    <a:pt x="5" y="14"/>
                    <a:pt x="5" y="14"/>
                    <a:pt x="5" y="14"/>
                  </a:cubicBezTo>
                  <a:cubicBezTo>
                    <a:pt x="7" y="14"/>
                    <a:pt x="7" y="14"/>
                    <a:pt x="7" y="14"/>
                  </a:cubicBezTo>
                  <a:cubicBezTo>
                    <a:pt x="7" y="9"/>
                    <a:pt x="7" y="9"/>
                    <a:pt x="7" y="9"/>
                  </a:cubicBezTo>
                  <a:cubicBezTo>
                    <a:pt x="2" y="9"/>
                    <a:pt x="2" y="9"/>
                    <a:pt x="2" y="9"/>
                  </a:cubicBezTo>
                  <a:cubicBezTo>
                    <a:pt x="1" y="9"/>
                    <a:pt x="0" y="10"/>
                    <a:pt x="0" y="12"/>
                  </a:cubicBezTo>
                  <a:cubicBezTo>
                    <a:pt x="0" y="72"/>
                    <a:pt x="0" y="72"/>
                    <a:pt x="0" y="72"/>
                  </a:cubicBezTo>
                  <a:cubicBezTo>
                    <a:pt x="0" y="73"/>
                    <a:pt x="1" y="74"/>
                    <a:pt x="2" y="74"/>
                  </a:cubicBezTo>
                  <a:cubicBezTo>
                    <a:pt x="39" y="74"/>
                    <a:pt x="39" y="74"/>
                    <a:pt x="39" y="74"/>
                  </a:cubicBezTo>
                  <a:cubicBezTo>
                    <a:pt x="56" y="58"/>
                    <a:pt x="56" y="58"/>
                    <a:pt x="56" y="58"/>
                  </a:cubicBezTo>
                  <a:cubicBezTo>
                    <a:pt x="56" y="12"/>
                    <a:pt x="56" y="12"/>
                    <a:pt x="56" y="12"/>
                  </a:cubicBezTo>
                  <a:cubicBezTo>
                    <a:pt x="56" y="10"/>
                    <a:pt x="55" y="9"/>
                    <a:pt x="53" y="9"/>
                  </a:cubicBezTo>
                  <a:close/>
                  <a:moveTo>
                    <a:pt x="37" y="70"/>
                  </a:moveTo>
                  <a:cubicBezTo>
                    <a:pt x="37" y="56"/>
                    <a:pt x="37" y="56"/>
                    <a:pt x="37" y="56"/>
                  </a:cubicBezTo>
                  <a:cubicBezTo>
                    <a:pt x="51" y="56"/>
                    <a:pt x="51" y="56"/>
                    <a:pt x="51" y="56"/>
                  </a:cubicBezTo>
                  <a:lnTo>
                    <a:pt x="37" y="70"/>
                  </a:lnTo>
                  <a:close/>
                  <a:moveTo>
                    <a:pt x="46" y="9"/>
                  </a:moveTo>
                  <a:cubicBezTo>
                    <a:pt x="37" y="9"/>
                    <a:pt x="37" y="9"/>
                    <a:pt x="37" y="9"/>
                  </a:cubicBezTo>
                  <a:cubicBezTo>
                    <a:pt x="37" y="5"/>
                    <a:pt x="37" y="5"/>
                    <a:pt x="37" y="5"/>
                  </a:cubicBezTo>
                  <a:cubicBezTo>
                    <a:pt x="37" y="2"/>
                    <a:pt x="35" y="0"/>
                    <a:pt x="32" y="0"/>
                  </a:cubicBezTo>
                  <a:cubicBezTo>
                    <a:pt x="23" y="0"/>
                    <a:pt x="23" y="0"/>
                    <a:pt x="23" y="0"/>
                  </a:cubicBezTo>
                  <a:cubicBezTo>
                    <a:pt x="21" y="0"/>
                    <a:pt x="19" y="2"/>
                    <a:pt x="19" y="5"/>
                  </a:cubicBezTo>
                  <a:cubicBezTo>
                    <a:pt x="19" y="9"/>
                    <a:pt x="19" y="9"/>
                    <a:pt x="19" y="9"/>
                  </a:cubicBezTo>
                  <a:cubicBezTo>
                    <a:pt x="9" y="9"/>
                    <a:pt x="9" y="9"/>
                    <a:pt x="9" y="9"/>
                  </a:cubicBezTo>
                  <a:cubicBezTo>
                    <a:pt x="9" y="19"/>
                    <a:pt x="9" y="19"/>
                    <a:pt x="9" y="19"/>
                  </a:cubicBezTo>
                  <a:cubicBezTo>
                    <a:pt x="46" y="19"/>
                    <a:pt x="46" y="19"/>
                    <a:pt x="46" y="19"/>
                  </a:cubicBezTo>
                  <a:lnTo>
                    <a:pt x="46" y="9"/>
                  </a:lnTo>
                  <a:close/>
                  <a:moveTo>
                    <a:pt x="32" y="9"/>
                  </a:moveTo>
                  <a:cubicBezTo>
                    <a:pt x="23" y="9"/>
                    <a:pt x="23" y="9"/>
                    <a:pt x="23" y="9"/>
                  </a:cubicBezTo>
                  <a:cubicBezTo>
                    <a:pt x="23" y="5"/>
                    <a:pt x="23" y="5"/>
                    <a:pt x="23" y="5"/>
                  </a:cubicBezTo>
                  <a:cubicBezTo>
                    <a:pt x="23" y="5"/>
                    <a:pt x="23" y="5"/>
                    <a:pt x="23" y="5"/>
                  </a:cubicBezTo>
                  <a:cubicBezTo>
                    <a:pt x="32" y="5"/>
                    <a:pt x="32" y="5"/>
                    <a:pt x="32" y="5"/>
                  </a:cubicBezTo>
                  <a:cubicBezTo>
                    <a:pt x="32" y="5"/>
                    <a:pt x="32" y="5"/>
                    <a:pt x="32" y="5"/>
                  </a:cubicBezTo>
                  <a:lnTo>
                    <a:pt x="32" y="9"/>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68" name="Freeform 67"/>
            <p:cNvSpPr/>
            <p:nvPr/>
          </p:nvSpPr>
          <p:spPr bwMode="auto">
            <a:xfrm>
              <a:off x="12682" y="3989"/>
              <a:ext cx="765" cy="441"/>
            </a:xfrm>
            <a:custGeom>
              <a:avLst/>
              <a:gdLst>
                <a:gd name="T0" fmla="*/ 190 w 190"/>
                <a:gd name="T1" fmla="*/ 74 h 107"/>
                <a:gd name="T2" fmla="*/ 166 w 190"/>
                <a:gd name="T3" fmla="*/ 43 h 107"/>
                <a:gd name="T4" fmla="*/ 122 w 190"/>
                <a:gd name="T5" fmla="*/ 0 h 107"/>
                <a:gd name="T6" fmla="*/ 87 w 190"/>
                <a:gd name="T7" fmla="*/ 17 h 107"/>
                <a:gd name="T8" fmla="*/ 67 w 190"/>
                <a:gd name="T9" fmla="*/ 7 h 107"/>
                <a:gd name="T10" fmla="*/ 42 w 190"/>
                <a:gd name="T11" fmla="*/ 32 h 107"/>
                <a:gd name="T12" fmla="*/ 43 w 190"/>
                <a:gd name="T13" fmla="*/ 35 h 107"/>
                <a:gd name="T14" fmla="*/ 36 w 190"/>
                <a:gd name="T15" fmla="*/ 35 h 107"/>
                <a:gd name="T16" fmla="*/ 0 w 190"/>
                <a:gd name="T17" fmla="*/ 71 h 107"/>
                <a:gd name="T18" fmla="*/ 36 w 190"/>
                <a:gd name="T19" fmla="*/ 107 h 107"/>
                <a:gd name="T20" fmla="*/ 158 w 190"/>
                <a:gd name="T21" fmla="*/ 107 h 107"/>
                <a:gd name="T22" fmla="*/ 158 w 190"/>
                <a:gd name="T23" fmla="*/ 107 h 107"/>
                <a:gd name="T24" fmla="*/ 190 w 190"/>
                <a:gd name="T25"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07">
                  <a:moveTo>
                    <a:pt x="190" y="74"/>
                  </a:moveTo>
                  <a:cubicBezTo>
                    <a:pt x="190" y="59"/>
                    <a:pt x="180" y="46"/>
                    <a:pt x="166" y="43"/>
                  </a:cubicBezTo>
                  <a:cubicBezTo>
                    <a:pt x="165" y="19"/>
                    <a:pt x="146" y="0"/>
                    <a:pt x="122" y="0"/>
                  </a:cubicBezTo>
                  <a:cubicBezTo>
                    <a:pt x="107" y="0"/>
                    <a:pt x="95" y="6"/>
                    <a:pt x="87" y="17"/>
                  </a:cubicBezTo>
                  <a:cubicBezTo>
                    <a:pt x="82" y="11"/>
                    <a:pt x="75" y="7"/>
                    <a:pt x="67" y="7"/>
                  </a:cubicBezTo>
                  <a:cubicBezTo>
                    <a:pt x="54" y="7"/>
                    <a:pt x="42" y="18"/>
                    <a:pt x="42" y="32"/>
                  </a:cubicBezTo>
                  <a:cubicBezTo>
                    <a:pt x="42" y="33"/>
                    <a:pt x="43" y="34"/>
                    <a:pt x="43" y="35"/>
                  </a:cubicBezTo>
                  <a:cubicBezTo>
                    <a:pt x="41" y="35"/>
                    <a:pt x="38" y="35"/>
                    <a:pt x="36" y="35"/>
                  </a:cubicBezTo>
                  <a:cubicBezTo>
                    <a:pt x="16" y="35"/>
                    <a:pt x="0" y="51"/>
                    <a:pt x="0" y="71"/>
                  </a:cubicBezTo>
                  <a:cubicBezTo>
                    <a:pt x="0" y="91"/>
                    <a:pt x="16" y="107"/>
                    <a:pt x="36" y="107"/>
                  </a:cubicBezTo>
                  <a:cubicBezTo>
                    <a:pt x="158" y="107"/>
                    <a:pt x="158" y="107"/>
                    <a:pt x="158" y="107"/>
                  </a:cubicBezTo>
                  <a:cubicBezTo>
                    <a:pt x="158" y="107"/>
                    <a:pt x="158" y="107"/>
                    <a:pt x="158" y="107"/>
                  </a:cubicBezTo>
                  <a:cubicBezTo>
                    <a:pt x="176" y="107"/>
                    <a:pt x="190" y="92"/>
                    <a:pt x="190" y="74"/>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69" name="Freeform 68"/>
            <p:cNvSpPr/>
            <p:nvPr/>
          </p:nvSpPr>
          <p:spPr bwMode="auto">
            <a:xfrm>
              <a:off x="13494" y="2835"/>
              <a:ext cx="367" cy="408"/>
            </a:xfrm>
            <a:custGeom>
              <a:avLst/>
              <a:gdLst>
                <a:gd name="T0" fmla="*/ 61 w 91"/>
                <a:gd name="T1" fmla="*/ 27 h 99"/>
                <a:gd name="T2" fmla="*/ 51 w 91"/>
                <a:gd name="T3" fmla="*/ 38 h 99"/>
                <a:gd name="T4" fmla="*/ 46 w 91"/>
                <a:gd name="T5" fmla="*/ 46 h 99"/>
                <a:gd name="T6" fmla="*/ 48 w 91"/>
                <a:gd name="T7" fmla="*/ 29 h 99"/>
                <a:gd name="T8" fmla="*/ 48 w 91"/>
                <a:gd name="T9" fmla="*/ 14 h 99"/>
                <a:gd name="T10" fmla="*/ 23 w 91"/>
                <a:gd name="T11" fmla="*/ 4 h 99"/>
                <a:gd name="T12" fmla="*/ 13 w 91"/>
                <a:gd name="T13" fmla="*/ 29 h 99"/>
                <a:gd name="T14" fmla="*/ 24 w 91"/>
                <a:gd name="T15" fmla="*/ 40 h 99"/>
                <a:gd name="T16" fmla="*/ 38 w 91"/>
                <a:gd name="T17" fmla="*/ 50 h 99"/>
                <a:gd name="T18" fmla="*/ 29 w 91"/>
                <a:gd name="T19" fmla="*/ 48 h 99"/>
                <a:gd name="T20" fmla="*/ 14 w 91"/>
                <a:gd name="T21" fmla="*/ 48 h 99"/>
                <a:gd name="T22" fmla="*/ 4 w 91"/>
                <a:gd name="T23" fmla="*/ 74 h 99"/>
                <a:gd name="T24" fmla="*/ 30 w 91"/>
                <a:gd name="T25" fmla="*/ 84 h 99"/>
                <a:gd name="T26" fmla="*/ 40 w 91"/>
                <a:gd name="T27" fmla="*/ 73 h 99"/>
                <a:gd name="T28" fmla="*/ 45 w 91"/>
                <a:gd name="T29" fmla="*/ 65 h 99"/>
                <a:gd name="T30" fmla="*/ 43 w 91"/>
                <a:gd name="T31" fmla="*/ 96 h 99"/>
                <a:gd name="T32" fmla="*/ 45 w 91"/>
                <a:gd name="T33" fmla="*/ 99 h 99"/>
                <a:gd name="T34" fmla="*/ 61 w 91"/>
                <a:gd name="T35" fmla="*/ 92 h 99"/>
                <a:gd name="T36" fmla="*/ 78 w 91"/>
                <a:gd name="T37" fmla="*/ 84 h 99"/>
                <a:gd name="T38" fmla="*/ 76 w 91"/>
                <a:gd name="T39" fmla="*/ 81 h 99"/>
                <a:gd name="T40" fmla="*/ 53 w 91"/>
                <a:gd name="T41" fmla="*/ 61 h 99"/>
                <a:gd name="T42" fmla="*/ 61 w 91"/>
                <a:gd name="T43" fmla="*/ 63 h 99"/>
                <a:gd name="T44" fmla="*/ 77 w 91"/>
                <a:gd name="T45" fmla="*/ 63 h 99"/>
                <a:gd name="T46" fmla="*/ 87 w 91"/>
                <a:gd name="T47" fmla="*/ 37 h 99"/>
                <a:gd name="T48" fmla="*/ 61 w 91"/>
                <a:gd name="T49" fmla="*/ 2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99">
                  <a:moveTo>
                    <a:pt x="61" y="27"/>
                  </a:moveTo>
                  <a:cubicBezTo>
                    <a:pt x="56" y="29"/>
                    <a:pt x="52" y="33"/>
                    <a:pt x="51" y="38"/>
                  </a:cubicBezTo>
                  <a:cubicBezTo>
                    <a:pt x="50" y="40"/>
                    <a:pt x="48" y="43"/>
                    <a:pt x="46" y="46"/>
                  </a:cubicBezTo>
                  <a:cubicBezTo>
                    <a:pt x="46" y="41"/>
                    <a:pt x="47" y="33"/>
                    <a:pt x="48" y="29"/>
                  </a:cubicBezTo>
                  <a:cubicBezTo>
                    <a:pt x="50" y="25"/>
                    <a:pt x="50" y="19"/>
                    <a:pt x="48" y="14"/>
                  </a:cubicBezTo>
                  <a:cubicBezTo>
                    <a:pt x="44" y="4"/>
                    <a:pt x="32" y="0"/>
                    <a:pt x="23" y="4"/>
                  </a:cubicBezTo>
                  <a:cubicBezTo>
                    <a:pt x="13" y="8"/>
                    <a:pt x="9" y="20"/>
                    <a:pt x="13" y="29"/>
                  </a:cubicBezTo>
                  <a:cubicBezTo>
                    <a:pt x="15" y="35"/>
                    <a:pt x="19" y="38"/>
                    <a:pt x="24" y="40"/>
                  </a:cubicBezTo>
                  <a:cubicBezTo>
                    <a:pt x="28" y="41"/>
                    <a:pt x="34" y="46"/>
                    <a:pt x="38" y="50"/>
                  </a:cubicBezTo>
                  <a:cubicBezTo>
                    <a:pt x="34" y="49"/>
                    <a:pt x="31" y="49"/>
                    <a:pt x="29" y="48"/>
                  </a:cubicBezTo>
                  <a:cubicBezTo>
                    <a:pt x="24" y="46"/>
                    <a:pt x="19" y="46"/>
                    <a:pt x="14" y="48"/>
                  </a:cubicBezTo>
                  <a:cubicBezTo>
                    <a:pt x="4" y="52"/>
                    <a:pt x="0" y="64"/>
                    <a:pt x="4" y="74"/>
                  </a:cubicBezTo>
                  <a:cubicBezTo>
                    <a:pt x="8" y="84"/>
                    <a:pt x="20" y="88"/>
                    <a:pt x="30" y="84"/>
                  </a:cubicBezTo>
                  <a:cubicBezTo>
                    <a:pt x="35" y="82"/>
                    <a:pt x="38" y="77"/>
                    <a:pt x="40" y="73"/>
                  </a:cubicBezTo>
                  <a:cubicBezTo>
                    <a:pt x="41" y="70"/>
                    <a:pt x="42" y="67"/>
                    <a:pt x="45" y="65"/>
                  </a:cubicBezTo>
                  <a:cubicBezTo>
                    <a:pt x="50" y="77"/>
                    <a:pt x="48" y="89"/>
                    <a:pt x="43" y="96"/>
                  </a:cubicBezTo>
                  <a:cubicBezTo>
                    <a:pt x="45" y="99"/>
                    <a:pt x="45" y="99"/>
                    <a:pt x="45" y="99"/>
                  </a:cubicBezTo>
                  <a:cubicBezTo>
                    <a:pt x="61" y="92"/>
                    <a:pt x="61" y="92"/>
                    <a:pt x="61" y="92"/>
                  </a:cubicBezTo>
                  <a:cubicBezTo>
                    <a:pt x="78" y="84"/>
                    <a:pt x="78" y="84"/>
                    <a:pt x="78" y="84"/>
                  </a:cubicBezTo>
                  <a:cubicBezTo>
                    <a:pt x="76" y="81"/>
                    <a:pt x="76" y="81"/>
                    <a:pt x="76" y="81"/>
                  </a:cubicBezTo>
                  <a:cubicBezTo>
                    <a:pt x="68" y="80"/>
                    <a:pt x="58" y="74"/>
                    <a:pt x="53" y="61"/>
                  </a:cubicBezTo>
                  <a:cubicBezTo>
                    <a:pt x="56" y="61"/>
                    <a:pt x="59" y="62"/>
                    <a:pt x="61" y="63"/>
                  </a:cubicBezTo>
                  <a:cubicBezTo>
                    <a:pt x="66" y="65"/>
                    <a:pt x="72" y="65"/>
                    <a:pt x="77" y="63"/>
                  </a:cubicBezTo>
                  <a:cubicBezTo>
                    <a:pt x="87" y="59"/>
                    <a:pt x="91" y="47"/>
                    <a:pt x="87" y="37"/>
                  </a:cubicBezTo>
                  <a:cubicBezTo>
                    <a:pt x="82" y="27"/>
                    <a:pt x="71" y="23"/>
                    <a:pt x="61" y="27"/>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70" name="Freeform 69"/>
            <p:cNvSpPr>
              <a:spLocks noEditPoints="1"/>
            </p:cNvSpPr>
            <p:nvPr/>
          </p:nvSpPr>
          <p:spPr bwMode="auto">
            <a:xfrm>
              <a:off x="13278" y="3816"/>
              <a:ext cx="185" cy="199"/>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8"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5"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7" y="34"/>
                    <a:pt x="13" y="29"/>
                    <a:pt x="13" y="24"/>
                  </a:cubicBezTo>
                  <a:cubicBezTo>
                    <a:pt x="13" y="19"/>
                    <a:pt x="17" y="14"/>
                    <a:pt x="23" y="14"/>
                  </a:cubicBezTo>
                  <a:cubicBezTo>
                    <a:pt x="28" y="14"/>
                    <a:pt x="33" y="19"/>
                    <a:pt x="33" y="24"/>
                  </a:cubicBezTo>
                  <a:cubicBezTo>
                    <a:pt x="33" y="29"/>
                    <a:pt x="28" y="34"/>
                    <a:pt x="23" y="34"/>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71" name="Freeform 70"/>
            <p:cNvSpPr/>
            <p:nvPr/>
          </p:nvSpPr>
          <p:spPr bwMode="auto">
            <a:xfrm>
              <a:off x="13435" y="3294"/>
              <a:ext cx="280" cy="292"/>
            </a:xfrm>
            <a:custGeom>
              <a:avLst/>
              <a:gdLst>
                <a:gd name="T0" fmla="*/ 53 w 70"/>
                <a:gd name="T1" fmla="*/ 45 h 71"/>
                <a:gd name="T2" fmla="*/ 41 w 70"/>
                <a:gd name="T3" fmla="*/ 32 h 71"/>
                <a:gd name="T4" fmla="*/ 70 w 70"/>
                <a:gd name="T5" fmla="*/ 10 h 71"/>
                <a:gd name="T6" fmla="*/ 62 w 70"/>
                <a:gd name="T7" fmla="*/ 1 h 71"/>
                <a:gd name="T8" fmla="*/ 25 w 70"/>
                <a:gd name="T9" fmla="*/ 16 h 71"/>
                <a:gd name="T10" fmla="*/ 13 w 70"/>
                <a:gd name="T11" fmla="*/ 5 h 71"/>
                <a:gd name="T12" fmla="*/ 2 w 70"/>
                <a:gd name="T13" fmla="*/ 3 h 71"/>
                <a:gd name="T14" fmla="*/ 4 w 70"/>
                <a:gd name="T15" fmla="*/ 13 h 71"/>
                <a:gd name="T16" fmla="*/ 16 w 70"/>
                <a:gd name="T17" fmla="*/ 25 h 71"/>
                <a:gd name="T18" fmla="*/ 1 w 70"/>
                <a:gd name="T19" fmla="*/ 62 h 71"/>
                <a:gd name="T20" fmla="*/ 10 w 70"/>
                <a:gd name="T21" fmla="*/ 71 h 71"/>
                <a:gd name="T22" fmla="*/ 32 w 70"/>
                <a:gd name="T23" fmla="*/ 41 h 71"/>
                <a:gd name="T24" fmla="*/ 44 w 70"/>
                <a:gd name="T25" fmla="*/ 53 h 71"/>
                <a:gd name="T26" fmla="*/ 44 w 70"/>
                <a:gd name="T27" fmla="*/ 71 h 71"/>
                <a:gd name="T28" fmla="*/ 53 w 70"/>
                <a:gd name="T29" fmla="*/ 71 h 71"/>
                <a:gd name="T30" fmla="*/ 57 w 70"/>
                <a:gd name="T31" fmla="*/ 58 h 71"/>
                <a:gd name="T32" fmla="*/ 70 w 70"/>
                <a:gd name="T33" fmla="*/ 53 h 71"/>
                <a:gd name="T34" fmla="*/ 70 w 70"/>
                <a:gd name="T35" fmla="*/ 45 h 71"/>
                <a:gd name="T36" fmla="*/ 53 w 70"/>
                <a:gd name="T37"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71">
                  <a:moveTo>
                    <a:pt x="53" y="45"/>
                  </a:moveTo>
                  <a:cubicBezTo>
                    <a:pt x="41" y="32"/>
                    <a:pt x="41" y="32"/>
                    <a:pt x="41" y="32"/>
                  </a:cubicBezTo>
                  <a:cubicBezTo>
                    <a:pt x="70" y="10"/>
                    <a:pt x="70" y="10"/>
                    <a:pt x="70" y="10"/>
                  </a:cubicBezTo>
                  <a:cubicBezTo>
                    <a:pt x="62" y="1"/>
                    <a:pt x="62" y="1"/>
                    <a:pt x="62" y="1"/>
                  </a:cubicBezTo>
                  <a:cubicBezTo>
                    <a:pt x="25" y="16"/>
                    <a:pt x="25" y="16"/>
                    <a:pt x="25" y="16"/>
                  </a:cubicBezTo>
                  <a:cubicBezTo>
                    <a:pt x="13" y="5"/>
                    <a:pt x="13" y="5"/>
                    <a:pt x="13" y="5"/>
                  </a:cubicBezTo>
                  <a:cubicBezTo>
                    <a:pt x="10" y="1"/>
                    <a:pt x="5" y="0"/>
                    <a:pt x="2" y="3"/>
                  </a:cubicBezTo>
                  <a:cubicBezTo>
                    <a:pt x="0" y="5"/>
                    <a:pt x="1" y="10"/>
                    <a:pt x="4" y="13"/>
                  </a:cubicBezTo>
                  <a:cubicBezTo>
                    <a:pt x="16" y="25"/>
                    <a:pt x="16" y="25"/>
                    <a:pt x="16" y="25"/>
                  </a:cubicBezTo>
                  <a:cubicBezTo>
                    <a:pt x="1" y="62"/>
                    <a:pt x="1" y="62"/>
                    <a:pt x="1" y="62"/>
                  </a:cubicBezTo>
                  <a:cubicBezTo>
                    <a:pt x="10" y="71"/>
                    <a:pt x="10" y="71"/>
                    <a:pt x="10" y="71"/>
                  </a:cubicBezTo>
                  <a:cubicBezTo>
                    <a:pt x="32" y="41"/>
                    <a:pt x="32" y="41"/>
                    <a:pt x="32" y="41"/>
                  </a:cubicBezTo>
                  <a:cubicBezTo>
                    <a:pt x="44" y="53"/>
                    <a:pt x="44" y="53"/>
                    <a:pt x="44" y="53"/>
                  </a:cubicBezTo>
                  <a:cubicBezTo>
                    <a:pt x="44" y="71"/>
                    <a:pt x="44" y="71"/>
                    <a:pt x="44" y="71"/>
                  </a:cubicBezTo>
                  <a:cubicBezTo>
                    <a:pt x="53" y="71"/>
                    <a:pt x="53" y="71"/>
                    <a:pt x="53" y="71"/>
                  </a:cubicBezTo>
                  <a:cubicBezTo>
                    <a:pt x="57" y="58"/>
                    <a:pt x="57" y="58"/>
                    <a:pt x="57" y="58"/>
                  </a:cubicBezTo>
                  <a:cubicBezTo>
                    <a:pt x="70" y="53"/>
                    <a:pt x="70" y="53"/>
                    <a:pt x="70" y="53"/>
                  </a:cubicBezTo>
                  <a:cubicBezTo>
                    <a:pt x="70" y="45"/>
                    <a:pt x="70" y="45"/>
                    <a:pt x="70" y="45"/>
                  </a:cubicBezTo>
                  <a:cubicBezTo>
                    <a:pt x="53" y="45"/>
                    <a:pt x="53" y="45"/>
                    <a:pt x="53" y="45"/>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72" name="Freeform 71"/>
            <p:cNvSpPr>
              <a:spLocks noEditPoints="1"/>
            </p:cNvSpPr>
            <p:nvPr/>
          </p:nvSpPr>
          <p:spPr bwMode="auto">
            <a:xfrm>
              <a:off x="13780" y="3483"/>
              <a:ext cx="98" cy="184"/>
            </a:xfrm>
            <a:custGeom>
              <a:avLst/>
              <a:gdLst>
                <a:gd name="T0" fmla="*/ 16 w 24"/>
                <a:gd name="T1" fmla="*/ 44 h 45"/>
                <a:gd name="T2" fmla="*/ 16 w 24"/>
                <a:gd name="T3" fmla="*/ 44 h 45"/>
                <a:gd name="T4" fmla="*/ 23 w 24"/>
                <a:gd name="T5" fmla="*/ 34 h 45"/>
                <a:gd name="T6" fmla="*/ 21 w 24"/>
                <a:gd name="T7" fmla="*/ 23 h 45"/>
                <a:gd name="T8" fmla="*/ 11 w 24"/>
                <a:gd name="T9" fmla="*/ 16 h 45"/>
                <a:gd name="T10" fmla="*/ 11 w 24"/>
                <a:gd name="T11" fmla="*/ 16 h 45"/>
                <a:gd name="T12" fmla="*/ 10 w 24"/>
                <a:gd name="T13" fmla="*/ 17 h 45"/>
                <a:gd name="T14" fmla="*/ 11 w 24"/>
                <a:gd name="T15" fmla="*/ 20 h 45"/>
                <a:gd name="T16" fmla="*/ 12 w 24"/>
                <a:gd name="T17" fmla="*/ 20 h 45"/>
                <a:gd name="T18" fmla="*/ 12 w 24"/>
                <a:gd name="T19" fmla="*/ 20 h 45"/>
                <a:gd name="T20" fmla="*/ 17 w 24"/>
                <a:gd name="T21" fmla="*/ 24 h 45"/>
                <a:gd name="T22" fmla="*/ 19 w 24"/>
                <a:gd name="T23" fmla="*/ 35 h 45"/>
                <a:gd name="T24" fmla="*/ 16 w 24"/>
                <a:gd name="T25" fmla="*/ 40 h 45"/>
                <a:gd name="T26" fmla="*/ 16 w 24"/>
                <a:gd name="T27" fmla="*/ 40 h 45"/>
                <a:gd name="T28" fmla="*/ 10 w 24"/>
                <a:gd name="T29" fmla="*/ 36 h 45"/>
                <a:gd name="T30" fmla="*/ 9 w 24"/>
                <a:gd name="T31" fmla="*/ 31 h 45"/>
                <a:gd name="T32" fmla="*/ 5 w 24"/>
                <a:gd name="T33" fmla="*/ 30 h 45"/>
                <a:gd name="T34" fmla="*/ 6 w 24"/>
                <a:gd name="T35" fmla="*/ 37 h 45"/>
                <a:gd name="T36" fmla="*/ 16 w 24"/>
                <a:gd name="T37" fmla="*/ 44 h 45"/>
                <a:gd name="T38" fmla="*/ 13 w 24"/>
                <a:gd name="T39" fmla="*/ 28 h 45"/>
                <a:gd name="T40" fmla="*/ 15 w 24"/>
                <a:gd name="T41" fmla="*/ 28 h 45"/>
                <a:gd name="T42" fmla="*/ 14 w 24"/>
                <a:gd name="T43" fmla="*/ 24 h 45"/>
                <a:gd name="T44" fmla="*/ 13 w 24"/>
                <a:gd name="T45" fmla="*/ 24 h 45"/>
                <a:gd name="T46" fmla="*/ 12 w 24"/>
                <a:gd name="T47" fmla="*/ 24 h 45"/>
                <a:gd name="T48" fmla="*/ 7 w 24"/>
                <a:gd name="T49" fmla="*/ 21 h 45"/>
                <a:gd name="T50" fmla="*/ 5 w 24"/>
                <a:gd name="T51" fmla="*/ 10 h 45"/>
                <a:gd name="T52" fmla="*/ 9 w 24"/>
                <a:gd name="T53" fmla="*/ 4 h 45"/>
                <a:gd name="T54" fmla="*/ 9 w 24"/>
                <a:gd name="T55" fmla="*/ 4 h 45"/>
                <a:gd name="T56" fmla="*/ 14 w 24"/>
                <a:gd name="T57" fmla="*/ 8 h 45"/>
                <a:gd name="T58" fmla="*/ 15 w 24"/>
                <a:gd name="T59" fmla="*/ 13 h 45"/>
                <a:gd name="T60" fmla="*/ 20 w 24"/>
                <a:gd name="T61" fmla="*/ 15 h 45"/>
                <a:gd name="T62" fmla="*/ 18 w 24"/>
                <a:gd name="T63" fmla="*/ 7 h 45"/>
                <a:gd name="T64" fmla="*/ 8 w 24"/>
                <a:gd name="T65" fmla="*/ 0 h 45"/>
                <a:gd name="T66" fmla="*/ 8 w 24"/>
                <a:gd name="T67" fmla="*/ 1 h 45"/>
                <a:gd name="T68" fmla="*/ 1 w 24"/>
                <a:gd name="T69" fmla="*/ 11 h 45"/>
                <a:gd name="T70" fmla="*/ 3 w 24"/>
                <a:gd name="T71" fmla="*/ 21 h 45"/>
                <a:gd name="T72" fmla="*/ 13 w 24"/>
                <a:gd name="T7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5">
                  <a:moveTo>
                    <a:pt x="16" y="44"/>
                  </a:moveTo>
                  <a:cubicBezTo>
                    <a:pt x="16" y="44"/>
                    <a:pt x="16" y="44"/>
                    <a:pt x="16" y="44"/>
                  </a:cubicBezTo>
                  <a:cubicBezTo>
                    <a:pt x="21" y="43"/>
                    <a:pt x="24" y="38"/>
                    <a:pt x="23" y="34"/>
                  </a:cubicBezTo>
                  <a:cubicBezTo>
                    <a:pt x="21" y="23"/>
                    <a:pt x="21" y="23"/>
                    <a:pt x="21" y="23"/>
                  </a:cubicBezTo>
                  <a:cubicBezTo>
                    <a:pt x="20" y="18"/>
                    <a:pt x="16" y="15"/>
                    <a:pt x="11" y="16"/>
                  </a:cubicBezTo>
                  <a:cubicBezTo>
                    <a:pt x="11" y="16"/>
                    <a:pt x="11" y="16"/>
                    <a:pt x="11" y="16"/>
                  </a:cubicBezTo>
                  <a:cubicBezTo>
                    <a:pt x="11" y="16"/>
                    <a:pt x="10" y="16"/>
                    <a:pt x="10" y="17"/>
                  </a:cubicBezTo>
                  <a:cubicBezTo>
                    <a:pt x="11" y="20"/>
                    <a:pt x="11" y="20"/>
                    <a:pt x="11" y="20"/>
                  </a:cubicBezTo>
                  <a:cubicBezTo>
                    <a:pt x="11" y="20"/>
                    <a:pt x="11" y="20"/>
                    <a:pt x="12" y="20"/>
                  </a:cubicBezTo>
                  <a:cubicBezTo>
                    <a:pt x="12" y="20"/>
                    <a:pt x="12" y="20"/>
                    <a:pt x="12" y="20"/>
                  </a:cubicBezTo>
                  <a:cubicBezTo>
                    <a:pt x="14" y="20"/>
                    <a:pt x="17" y="21"/>
                    <a:pt x="17" y="24"/>
                  </a:cubicBezTo>
                  <a:cubicBezTo>
                    <a:pt x="19" y="35"/>
                    <a:pt x="19" y="35"/>
                    <a:pt x="19" y="35"/>
                  </a:cubicBezTo>
                  <a:cubicBezTo>
                    <a:pt x="20" y="37"/>
                    <a:pt x="18" y="39"/>
                    <a:pt x="16" y="40"/>
                  </a:cubicBezTo>
                  <a:cubicBezTo>
                    <a:pt x="16" y="40"/>
                    <a:pt x="16" y="40"/>
                    <a:pt x="16" y="40"/>
                  </a:cubicBezTo>
                  <a:cubicBezTo>
                    <a:pt x="13" y="41"/>
                    <a:pt x="11" y="39"/>
                    <a:pt x="10" y="36"/>
                  </a:cubicBezTo>
                  <a:cubicBezTo>
                    <a:pt x="9" y="31"/>
                    <a:pt x="9" y="31"/>
                    <a:pt x="9" y="31"/>
                  </a:cubicBezTo>
                  <a:cubicBezTo>
                    <a:pt x="8" y="31"/>
                    <a:pt x="6" y="30"/>
                    <a:pt x="5" y="30"/>
                  </a:cubicBezTo>
                  <a:cubicBezTo>
                    <a:pt x="6" y="37"/>
                    <a:pt x="6" y="37"/>
                    <a:pt x="6" y="37"/>
                  </a:cubicBezTo>
                  <a:cubicBezTo>
                    <a:pt x="7" y="42"/>
                    <a:pt x="12" y="45"/>
                    <a:pt x="16" y="44"/>
                  </a:cubicBezTo>
                  <a:close/>
                  <a:moveTo>
                    <a:pt x="13" y="28"/>
                  </a:moveTo>
                  <a:cubicBezTo>
                    <a:pt x="14" y="28"/>
                    <a:pt x="14" y="28"/>
                    <a:pt x="15" y="28"/>
                  </a:cubicBezTo>
                  <a:cubicBezTo>
                    <a:pt x="14" y="24"/>
                    <a:pt x="14" y="24"/>
                    <a:pt x="14" y="24"/>
                  </a:cubicBezTo>
                  <a:cubicBezTo>
                    <a:pt x="13" y="24"/>
                    <a:pt x="13" y="24"/>
                    <a:pt x="13" y="24"/>
                  </a:cubicBezTo>
                  <a:cubicBezTo>
                    <a:pt x="12" y="24"/>
                    <a:pt x="12" y="24"/>
                    <a:pt x="12" y="24"/>
                  </a:cubicBezTo>
                  <a:cubicBezTo>
                    <a:pt x="10" y="25"/>
                    <a:pt x="8" y="23"/>
                    <a:pt x="7" y="21"/>
                  </a:cubicBezTo>
                  <a:cubicBezTo>
                    <a:pt x="5" y="10"/>
                    <a:pt x="5" y="10"/>
                    <a:pt x="5" y="10"/>
                  </a:cubicBezTo>
                  <a:cubicBezTo>
                    <a:pt x="4" y="7"/>
                    <a:pt x="6" y="5"/>
                    <a:pt x="9" y="4"/>
                  </a:cubicBezTo>
                  <a:cubicBezTo>
                    <a:pt x="9" y="4"/>
                    <a:pt x="9" y="4"/>
                    <a:pt x="9" y="4"/>
                  </a:cubicBezTo>
                  <a:cubicBezTo>
                    <a:pt x="11" y="4"/>
                    <a:pt x="14" y="6"/>
                    <a:pt x="14" y="8"/>
                  </a:cubicBezTo>
                  <a:cubicBezTo>
                    <a:pt x="15" y="13"/>
                    <a:pt x="15" y="13"/>
                    <a:pt x="15" y="13"/>
                  </a:cubicBezTo>
                  <a:cubicBezTo>
                    <a:pt x="17" y="13"/>
                    <a:pt x="18" y="14"/>
                    <a:pt x="20" y="15"/>
                  </a:cubicBezTo>
                  <a:cubicBezTo>
                    <a:pt x="18" y="7"/>
                    <a:pt x="18" y="7"/>
                    <a:pt x="18" y="7"/>
                  </a:cubicBezTo>
                  <a:cubicBezTo>
                    <a:pt x="17" y="3"/>
                    <a:pt x="13" y="0"/>
                    <a:pt x="8" y="0"/>
                  </a:cubicBezTo>
                  <a:cubicBezTo>
                    <a:pt x="8" y="1"/>
                    <a:pt x="8" y="1"/>
                    <a:pt x="8" y="1"/>
                  </a:cubicBezTo>
                  <a:cubicBezTo>
                    <a:pt x="3" y="1"/>
                    <a:pt x="0" y="6"/>
                    <a:pt x="1" y="11"/>
                  </a:cubicBezTo>
                  <a:cubicBezTo>
                    <a:pt x="3" y="21"/>
                    <a:pt x="3" y="21"/>
                    <a:pt x="3" y="21"/>
                  </a:cubicBezTo>
                  <a:cubicBezTo>
                    <a:pt x="4" y="26"/>
                    <a:pt x="9" y="29"/>
                    <a:pt x="13" y="28"/>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73" name="Freeform 72"/>
            <p:cNvSpPr/>
            <p:nvPr/>
          </p:nvSpPr>
          <p:spPr bwMode="auto">
            <a:xfrm>
              <a:off x="13017" y="3432"/>
              <a:ext cx="369" cy="381"/>
            </a:xfrm>
            <a:custGeom>
              <a:avLst/>
              <a:gdLst>
                <a:gd name="T0" fmla="*/ 29 w 92"/>
                <a:gd name="T1" fmla="*/ 18 h 92"/>
                <a:gd name="T2" fmla="*/ 92 w 92"/>
                <a:gd name="T3" fmla="*/ 0 h 92"/>
                <a:gd name="T4" fmla="*/ 92 w 92"/>
                <a:gd name="T5" fmla="*/ 6 h 92"/>
                <a:gd name="T6" fmla="*/ 92 w 92"/>
                <a:gd name="T7" fmla="*/ 18 h 92"/>
                <a:gd name="T8" fmla="*/ 92 w 92"/>
                <a:gd name="T9" fmla="*/ 67 h 92"/>
                <a:gd name="T10" fmla="*/ 72 w 92"/>
                <a:gd name="T11" fmla="*/ 81 h 92"/>
                <a:gd name="T12" fmla="*/ 52 w 92"/>
                <a:gd name="T13" fmla="*/ 67 h 92"/>
                <a:gd name="T14" fmla="*/ 72 w 92"/>
                <a:gd name="T15" fmla="*/ 52 h 92"/>
                <a:gd name="T16" fmla="*/ 80 w 92"/>
                <a:gd name="T17" fmla="*/ 54 h 92"/>
                <a:gd name="T18" fmla="*/ 80 w 92"/>
                <a:gd name="T19" fmla="*/ 24 h 92"/>
                <a:gd name="T20" fmla="*/ 40 w 92"/>
                <a:gd name="T21" fmla="*/ 35 h 92"/>
                <a:gd name="T22" fmla="*/ 40 w 92"/>
                <a:gd name="T23" fmla="*/ 78 h 92"/>
                <a:gd name="T24" fmla="*/ 20 w 92"/>
                <a:gd name="T25" fmla="*/ 92 h 92"/>
                <a:gd name="T26" fmla="*/ 0 w 92"/>
                <a:gd name="T27" fmla="*/ 78 h 92"/>
                <a:gd name="T28" fmla="*/ 20 w 92"/>
                <a:gd name="T29" fmla="*/ 64 h 92"/>
                <a:gd name="T30" fmla="*/ 29 w 92"/>
                <a:gd name="T31" fmla="*/ 65 h 92"/>
                <a:gd name="T32" fmla="*/ 29 w 92"/>
                <a:gd name="T33" fmla="*/ 35 h 92"/>
                <a:gd name="T34" fmla="*/ 29 w 92"/>
                <a:gd name="T35"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8"/>
                  </a:moveTo>
                  <a:cubicBezTo>
                    <a:pt x="92" y="0"/>
                    <a:pt x="92" y="0"/>
                    <a:pt x="92" y="0"/>
                  </a:cubicBezTo>
                  <a:cubicBezTo>
                    <a:pt x="92" y="6"/>
                    <a:pt x="92" y="6"/>
                    <a:pt x="92" y="6"/>
                  </a:cubicBezTo>
                  <a:cubicBezTo>
                    <a:pt x="92" y="18"/>
                    <a:pt x="92" y="18"/>
                    <a:pt x="92" y="18"/>
                  </a:cubicBezTo>
                  <a:cubicBezTo>
                    <a:pt x="92" y="67"/>
                    <a:pt x="92" y="67"/>
                    <a:pt x="92" y="67"/>
                  </a:cubicBezTo>
                  <a:cubicBezTo>
                    <a:pt x="92" y="74"/>
                    <a:pt x="83" y="81"/>
                    <a:pt x="72" y="81"/>
                  </a:cubicBezTo>
                  <a:cubicBezTo>
                    <a:pt x="61" y="81"/>
                    <a:pt x="52" y="74"/>
                    <a:pt x="52" y="67"/>
                  </a:cubicBezTo>
                  <a:cubicBezTo>
                    <a:pt x="52" y="59"/>
                    <a:pt x="61" y="52"/>
                    <a:pt x="72" y="52"/>
                  </a:cubicBezTo>
                  <a:cubicBezTo>
                    <a:pt x="75" y="52"/>
                    <a:pt x="78" y="53"/>
                    <a:pt x="80" y="54"/>
                  </a:cubicBezTo>
                  <a:cubicBezTo>
                    <a:pt x="80" y="24"/>
                    <a:pt x="80" y="24"/>
                    <a:pt x="80" y="24"/>
                  </a:cubicBezTo>
                  <a:cubicBezTo>
                    <a:pt x="40" y="35"/>
                    <a:pt x="40" y="35"/>
                    <a:pt x="40" y="35"/>
                  </a:cubicBezTo>
                  <a:cubicBezTo>
                    <a:pt x="40" y="78"/>
                    <a:pt x="40" y="78"/>
                    <a:pt x="40" y="78"/>
                  </a:cubicBezTo>
                  <a:cubicBezTo>
                    <a:pt x="40" y="86"/>
                    <a:pt x="31" y="92"/>
                    <a:pt x="20" y="92"/>
                  </a:cubicBezTo>
                  <a:cubicBezTo>
                    <a:pt x="9" y="92"/>
                    <a:pt x="0" y="86"/>
                    <a:pt x="0" y="78"/>
                  </a:cubicBezTo>
                  <a:cubicBezTo>
                    <a:pt x="0" y="70"/>
                    <a:pt x="9" y="64"/>
                    <a:pt x="20" y="64"/>
                  </a:cubicBezTo>
                  <a:cubicBezTo>
                    <a:pt x="23" y="64"/>
                    <a:pt x="26" y="64"/>
                    <a:pt x="29" y="65"/>
                  </a:cubicBezTo>
                  <a:cubicBezTo>
                    <a:pt x="29" y="35"/>
                    <a:pt x="29" y="35"/>
                    <a:pt x="29" y="35"/>
                  </a:cubicBezTo>
                  <a:lnTo>
                    <a:pt x="29" y="18"/>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74" name="Freeform 73"/>
            <p:cNvSpPr>
              <a:spLocks noEditPoints="1"/>
            </p:cNvSpPr>
            <p:nvPr/>
          </p:nvSpPr>
          <p:spPr bwMode="auto">
            <a:xfrm>
              <a:off x="13315" y="2601"/>
              <a:ext cx="261" cy="376"/>
            </a:xfrm>
            <a:custGeom>
              <a:avLst/>
              <a:gdLst>
                <a:gd name="T0" fmla="*/ 38 w 65"/>
                <a:gd name="T1" fmla="*/ 46 h 91"/>
                <a:gd name="T2" fmla="*/ 46 w 65"/>
                <a:gd name="T3" fmla="*/ 26 h 91"/>
                <a:gd name="T4" fmla="*/ 52 w 65"/>
                <a:gd name="T5" fmla="*/ 33 h 91"/>
                <a:gd name="T6" fmla="*/ 47 w 65"/>
                <a:gd name="T7" fmla="*/ 46 h 91"/>
                <a:gd name="T8" fmla="*/ 52 w 65"/>
                <a:gd name="T9" fmla="*/ 59 h 91"/>
                <a:gd name="T10" fmla="*/ 45 w 65"/>
                <a:gd name="T11" fmla="*/ 65 h 91"/>
                <a:gd name="T12" fmla="*/ 38 w 65"/>
                <a:gd name="T13" fmla="*/ 46 h 91"/>
                <a:gd name="T14" fmla="*/ 32 w 65"/>
                <a:gd name="T15" fmla="*/ 78 h 91"/>
                <a:gd name="T16" fmla="*/ 19 w 65"/>
                <a:gd name="T17" fmla="*/ 46 h 91"/>
                <a:gd name="T18" fmla="*/ 33 w 65"/>
                <a:gd name="T19" fmla="*/ 13 h 91"/>
                <a:gd name="T20" fmla="*/ 39 w 65"/>
                <a:gd name="T21" fmla="*/ 20 h 91"/>
                <a:gd name="T22" fmla="*/ 39 w 65"/>
                <a:gd name="T23" fmla="*/ 20 h 91"/>
                <a:gd name="T24" fmla="*/ 28 w 65"/>
                <a:gd name="T25" fmla="*/ 46 h 91"/>
                <a:gd name="T26" fmla="*/ 39 w 65"/>
                <a:gd name="T27" fmla="*/ 72 h 91"/>
                <a:gd name="T28" fmla="*/ 32 w 65"/>
                <a:gd name="T29" fmla="*/ 78 h 91"/>
                <a:gd name="T30" fmla="*/ 6 w 65"/>
                <a:gd name="T31" fmla="*/ 20 h 91"/>
                <a:gd name="T32" fmla="*/ 20 w 65"/>
                <a:gd name="T33" fmla="*/ 0 h 91"/>
                <a:gd name="T34" fmla="*/ 20 w 65"/>
                <a:gd name="T35" fmla="*/ 0 h 91"/>
                <a:gd name="T36" fmla="*/ 27 w 65"/>
                <a:gd name="T37" fmla="*/ 6 h 91"/>
                <a:gd name="T38" fmla="*/ 10 w 65"/>
                <a:gd name="T39" fmla="*/ 45 h 91"/>
                <a:gd name="T40" fmla="*/ 26 w 65"/>
                <a:gd name="T41" fmla="*/ 85 h 91"/>
                <a:gd name="T42" fmla="*/ 19 w 65"/>
                <a:gd name="T43" fmla="*/ 91 h 91"/>
                <a:gd name="T44" fmla="*/ 5 w 65"/>
                <a:gd name="T45" fmla="*/ 70 h 91"/>
                <a:gd name="T46" fmla="*/ 1 w 65"/>
                <a:gd name="T47" fmla="*/ 45 h 91"/>
                <a:gd name="T48" fmla="*/ 6 w 65"/>
                <a:gd name="T49" fmla="*/ 20 h 91"/>
                <a:gd name="T50" fmla="*/ 61 w 65"/>
                <a:gd name="T51" fmla="*/ 51 h 91"/>
                <a:gd name="T52" fmla="*/ 65 w 65"/>
                <a:gd name="T53" fmla="*/ 46 h 91"/>
                <a:gd name="T54" fmla="*/ 61 w 65"/>
                <a:gd name="T55" fmla="*/ 41 h 91"/>
                <a:gd name="T56" fmla="*/ 56 w 65"/>
                <a:gd name="T57" fmla="*/ 46 h 91"/>
                <a:gd name="T58" fmla="*/ 61 w 65"/>
                <a:gd name="T59"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91">
                  <a:moveTo>
                    <a:pt x="38" y="46"/>
                  </a:moveTo>
                  <a:cubicBezTo>
                    <a:pt x="38" y="38"/>
                    <a:pt x="41" y="31"/>
                    <a:pt x="46" y="26"/>
                  </a:cubicBezTo>
                  <a:cubicBezTo>
                    <a:pt x="52" y="33"/>
                    <a:pt x="52" y="33"/>
                    <a:pt x="52" y="33"/>
                  </a:cubicBezTo>
                  <a:cubicBezTo>
                    <a:pt x="49" y="36"/>
                    <a:pt x="47" y="41"/>
                    <a:pt x="47" y="46"/>
                  </a:cubicBezTo>
                  <a:cubicBezTo>
                    <a:pt x="47" y="51"/>
                    <a:pt x="49" y="56"/>
                    <a:pt x="52" y="59"/>
                  </a:cubicBezTo>
                  <a:cubicBezTo>
                    <a:pt x="45" y="65"/>
                    <a:pt x="45" y="65"/>
                    <a:pt x="45" y="65"/>
                  </a:cubicBezTo>
                  <a:cubicBezTo>
                    <a:pt x="40" y="60"/>
                    <a:pt x="37" y="53"/>
                    <a:pt x="38" y="46"/>
                  </a:cubicBezTo>
                  <a:close/>
                  <a:moveTo>
                    <a:pt x="32" y="78"/>
                  </a:moveTo>
                  <a:cubicBezTo>
                    <a:pt x="24" y="69"/>
                    <a:pt x="19" y="58"/>
                    <a:pt x="19" y="46"/>
                  </a:cubicBezTo>
                  <a:cubicBezTo>
                    <a:pt x="19" y="33"/>
                    <a:pt x="24" y="22"/>
                    <a:pt x="33" y="13"/>
                  </a:cubicBezTo>
                  <a:cubicBezTo>
                    <a:pt x="39" y="20"/>
                    <a:pt x="39" y="20"/>
                    <a:pt x="39" y="20"/>
                  </a:cubicBezTo>
                  <a:cubicBezTo>
                    <a:pt x="39" y="20"/>
                    <a:pt x="39" y="20"/>
                    <a:pt x="39" y="20"/>
                  </a:cubicBezTo>
                  <a:cubicBezTo>
                    <a:pt x="32" y="27"/>
                    <a:pt x="28" y="36"/>
                    <a:pt x="28" y="46"/>
                  </a:cubicBezTo>
                  <a:cubicBezTo>
                    <a:pt x="28" y="55"/>
                    <a:pt x="32" y="65"/>
                    <a:pt x="39" y="72"/>
                  </a:cubicBezTo>
                  <a:lnTo>
                    <a:pt x="32" y="78"/>
                  </a:lnTo>
                  <a:close/>
                  <a:moveTo>
                    <a:pt x="6" y="20"/>
                  </a:moveTo>
                  <a:cubicBezTo>
                    <a:pt x="9" y="13"/>
                    <a:pt x="14" y="6"/>
                    <a:pt x="20" y="0"/>
                  </a:cubicBezTo>
                  <a:cubicBezTo>
                    <a:pt x="20" y="0"/>
                    <a:pt x="20" y="0"/>
                    <a:pt x="20" y="0"/>
                  </a:cubicBezTo>
                  <a:cubicBezTo>
                    <a:pt x="27" y="6"/>
                    <a:pt x="27" y="6"/>
                    <a:pt x="27" y="6"/>
                  </a:cubicBezTo>
                  <a:cubicBezTo>
                    <a:pt x="16" y="17"/>
                    <a:pt x="10" y="31"/>
                    <a:pt x="10" y="45"/>
                  </a:cubicBezTo>
                  <a:cubicBezTo>
                    <a:pt x="10" y="60"/>
                    <a:pt x="15" y="74"/>
                    <a:pt x="26" y="85"/>
                  </a:cubicBezTo>
                  <a:cubicBezTo>
                    <a:pt x="19" y="91"/>
                    <a:pt x="19" y="91"/>
                    <a:pt x="19" y="91"/>
                  </a:cubicBezTo>
                  <a:cubicBezTo>
                    <a:pt x="13" y="85"/>
                    <a:pt x="9" y="78"/>
                    <a:pt x="5" y="70"/>
                  </a:cubicBezTo>
                  <a:cubicBezTo>
                    <a:pt x="2" y="62"/>
                    <a:pt x="0" y="54"/>
                    <a:pt x="1" y="45"/>
                  </a:cubicBezTo>
                  <a:cubicBezTo>
                    <a:pt x="1" y="37"/>
                    <a:pt x="3" y="28"/>
                    <a:pt x="6" y="20"/>
                  </a:cubicBezTo>
                  <a:close/>
                  <a:moveTo>
                    <a:pt x="61" y="51"/>
                  </a:moveTo>
                  <a:cubicBezTo>
                    <a:pt x="63" y="51"/>
                    <a:pt x="65" y="49"/>
                    <a:pt x="65" y="46"/>
                  </a:cubicBezTo>
                  <a:cubicBezTo>
                    <a:pt x="65" y="44"/>
                    <a:pt x="63" y="41"/>
                    <a:pt x="61" y="41"/>
                  </a:cubicBezTo>
                  <a:cubicBezTo>
                    <a:pt x="58" y="41"/>
                    <a:pt x="56" y="43"/>
                    <a:pt x="56" y="46"/>
                  </a:cubicBezTo>
                  <a:cubicBezTo>
                    <a:pt x="56" y="49"/>
                    <a:pt x="58" y="51"/>
                    <a:pt x="61" y="51"/>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75" name="Freeform 74"/>
            <p:cNvSpPr>
              <a:spLocks noEditPoints="1"/>
            </p:cNvSpPr>
            <p:nvPr/>
          </p:nvSpPr>
          <p:spPr bwMode="auto">
            <a:xfrm>
              <a:off x="13219" y="3004"/>
              <a:ext cx="253" cy="260"/>
            </a:xfrm>
            <a:custGeom>
              <a:avLst/>
              <a:gdLst>
                <a:gd name="T0" fmla="*/ 63 w 103"/>
                <a:gd name="T1" fmla="*/ 27 h 103"/>
                <a:gd name="T2" fmla="*/ 65 w 103"/>
                <a:gd name="T3" fmla="*/ 2 h 103"/>
                <a:gd name="T4" fmla="*/ 19 w 103"/>
                <a:gd name="T5" fmla="*/ 0 h 103"/>
                <a:gd name="T6" fmla="*/ 1 w 103"/>
                <a:gd name="T7" fmla="*/ 20 h 103"/>
                <a:gd name="T8" fmla="*/ 0 w 103"/>
                <a:gd name="T9" fmla="*/ 77 h 103"/>
                <a:gd name="T10" fmla="*/ 39 w 103"/>
                <a:gd name="T11" fmla="*/ 77 h 103"/>
                <a:gd name="T12" fmla="*/ 37 w 103"/>
                <a:gd name="T13" fmla="*/ 102 h 103"/>
                <a:gd name="T14" fmla="*/ 101 w 103"/>
                <a:gd name="T15" fmla="*/ 103 h 103"/>
                <a:gd name="T16" fmla="*/ 103 w 103"/>
                <a:gd name="T17" fmla="*/ 27 h 103"/>
                <a:gd name="T18" fmla="*/ 63 w 103"/>
                <a:gd name="T19" fmla="*/ 27 h 103"/>
                <a:gd name="T20" fmla="*/ 19 w 103"/>
                <a:gd name="T21" fmla="*/ 10 h 103"/>
                <a:gd name="T22" fmla="*/ 19 w 103"/>
                <a:gd name="T23" fmla="*/ 20 h 103"/>
                <a:gd name="T24" fmla="*/ 9 w 103"/>
                <a:gd name="T25" fmla="*/ 20 h 103"/>
                <a:gd name="T26" fmla="*/ 19 w 103"/>
                <a:gd name="T27" fmla="*/ 10 h 103"/>
                <a:gd name="T28" fmla="*/ 6 w 103"/>
                <a:gd name="T29" fmla="*/ 71 h 103"/>
                <a:gd name="T30" fmla="*/ 6 w 103"/>
                <a:gd name="T31" fmla="*/ 27 h 103"/>
                <a:gd name="T32" fmla="*/ 26 w 103"/>
                <a:gd name="T33" fmla="*/ 27 h 103"/>
                <a:gd name="T34" fmla="*/ 26 w 103"/>
                <a:gd name="T35" fmla="*/ 7 h 103"/>
                <a:gd name="T36" fmla="*/ 58 w 103"/>
                <a:gd name="T37" fmla="*/ 7 h 103"/>
                <a:gd name="T38" fmla="*/ 58 w 103"/>
                <a:gd name="T39" fmla="*/ 27 h 103"/>
                <a:gd name="T40" fmla="*/ 39 w 103"/>
                <a:gd name="T41" fmla="*/ 46 h 103"/>
                <a:gd name="T42" fmla="*/ 39 w 103"/>
                <a:gd name="T43" fmla="*/ 71 h 103"/>
                <a:gd name="T44" fmla="*/ 6 w 103"/>
                <a:gd name="T45" fmla="*/ 71 h 103"/>
                <a:gd name="T46" fmla="*/ 57 w 103"/>
                <a:gd name="T47" fmla="*/ 36 h 103"/>
                <a:gd name="T48" fmla="*/ 57 w 103"/>
                <a:gd name="T49" fmla="*/ 46 h 103"/>
                <a:gd name="T50" fmla="*/ 47 w 103"/>
                <a:gd name="T51" fmla="*/ 46 h 103"/>
                <a:gd name="T52" fmla="*/ 57 w 103"/>
                <a:gd name="T53" fmla="*/ 36 h 103"/>
                <a:gd name="T54" fmla="*/ 94 w 103"/>
                <a:gd name="T55" fmla="*/ 97 h 103"/>
                <a:gd name="T56" fmla="*/ 44 w 103"/>
                <a:gd name="T57" fmla="*/ 97 h 103"/>
                <a:gd name="T58" fmla="*/ 45 w 103"/>
                <a:gd name="T59" fmla="*/ 51 h 103"/>
                <a:gd name="T60" fmla="*/ 63 w 103"/>
                <a:gd name="T61" fmla="*/ 53 h 103"/>
                <a:gd name="T62" fmla="*/ 63 w 103"/>
                <a:gd name="T63" fmla="*/ 33 h 103"/>
                <a:gd name="T64" fmla="*/ 96 w 103"/>
                <a:gd name="T65" fmla="*/ 33 h 103"/>
                <a:gd name="T66" fmla="*/ 94 w 103"/>
                <a:gd name="T67"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03">
                  <a:moveTo>
                    <a:pt x="63" y="27"/>
                  </a:moveTo>
                  <a:lnTo>
                    <a:pt x="65" y="2"/>
                  </a:lnTo>
                  <a:lnTo>
                    <a:pt x="19" y="0"/>
                  </a:lnTo>
                  <a:lnTo>
                    <a:pt x="1" y="20"/>
                  </a:lnTo>
                  <a:lnTo>
                    <a:pt x="0" y="77"/>
                  </a:lnTo>
                  <a:lnTo>
                    <a:pt x="39" y="77"/>
                  </a:lnTo>
                  <a:lnTo>
                    <a:pt x="37" y="102"/>
                  </a:lnTo>
                  <a:lnTo>
                    <a:pt x="101" y="103"/>
                  </a:lnTo>
                  <a:lnTo>
                    <a:pt x="103" y="27"/>
                  </a:lnTo>
                  <a:lnTo>
                    <a:pt x="63" y="27"/>
                  </a:lnTo>
                  <a:close/>
                  <a:moveTo>
                    <a:pt x="19" y="10"/>
                  </a:moveTo>
                  <a:lnTo>
                    <a:pt x="19" y="20"/>
                  </a:lnTo>
                  <a:lnTo>
                    <a:pt x="9" y="20"/>
                  </a:lnTo>
                  <a:lnTo>
                    <a:pt x="19" y="10"/>
                  </a:lnTo>
                  <a:close/>
                  <a:moveTo>
                    <a:pt x="6" y="71"/>
                  </a:moveTo>
                  <a:lnTo>
                    <a:pt x="6" y="27"/>
                  </a:lnTo>
                  <a:lnTo>
                    <a:pt x="26" y="27"/>
                  </a:lnTo>
                  <a:lnTo>
                    <a:pt x="26" y="7"/>
                  </a:lnTo>
                  <a:lnTo>
                    <a:pt x="58" y="7"/>
                  </a:lnTo>
                  <a:lnTo>
                    <a:pt x="58" y="27"/>
                  </a:lnTo>
                  <a:lnTo>
                    <a:pt x="39" y="46"/>
                  </a:lnTo>
                  <a:lnTo>
                    <a:pt x="39" y="71"/>
                  </a:lnTo>
                  <a:lnTo>
                    <a:pt x="6" y="71"/>
                  </a:lnTo>
                  <a:close/>
                  <a:moveTo>
                    <a:pt x="57" y="36"/>
                  </a:moveTo>
                  <a:lnTo>
                    <a:pt x="57" y="46"/>
                  </a:lnTo>
                  <a:lnTo>
                    <a:pt x="47" y="46"/>
                  </a:lnTo>
                  <a:lnTo>
                    <a:pt x="57" y="36"/>
                  </a:lnTo>
                  <a:close/>
                  <a:moveTo>
                    <a:pt x="94" y="97"/>
                  </a:moveTo>
                  <a:lnTo>
                    <a:pt x="44" y="97"/>
                  </a:lnTo>
                  <a:lnTo>
                    <a:pt x="45" y="51"/>
                  </a:lnTo>
                  <a:lnTo>
                    <a:pt x="63" y="53"/>
                  </a:lnTo>
                  <a:lnTo>
                    <a:pt x="63" y="33"/>
                  </a:lnTo>
                  <a:lnTo>
                    <a:pt x="96" y="33"/>
                  </a:lnTo>
                  <a:lnTo>
                    <a:pt x="94" y="97"/>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76" name="Freeform 75"/>
            <p:cNvSpPr>
              <a:spLocks noEditPoints="1"/>
            </p:cNvSpPr>
            <p:nvPr/>
          </p:nvSpPr>
          <p:spPr bwMode="auto">
            <a:xfrm>
              <a:off x="12892" y="4867"/>
              <a:ext cx="411" cy="358"/>
            </a:xfrm>
            <a:custGeom>
              <a:avLst/>
              <a:gdLst>
                <a:gd name="T0" fmla="*/ 76 w 102"/>
                <a:gd name="T1" fmla="*/ 1 h 87"/>
                <a:gd name="T2" fmla="*/ 7 w 102"/>
                <a:gd name="T3" fmla="*/ 22 h 87"/>
                <a:gd name="T4" fmla="*/ 1 w 102"/>
                <a:gd name="T5" fmla="*/ 32 h 87"/>
                <a:gd name="T6" fmla="*/ 15 w 102"/>
                <a:gd name="T7" fmla="*/ 80 h 87"/>
                <a:gd name="T8" fmla="*/ 26 w 102"/>
                <a:gd name="T9" fmla="*/ 86 h 87"/>
                <a:gd name="T10" fmla="*/ 95 w 102"/>
                <a:gd name="T11" fmla="*/ 65 h 87"/>
                <a:gd name="T12" fmla="*/ 101 w 102"/>
                <a:gd name="T13" fmla="*/ 55 h 87"/>
                <a:gd name="T14" fmla="*/ 87 w 102"/>
                <a:gd name="T15" fmla="*/ 7 h 87"/>
                <a:gd name="T16" fmla="*/ 76 w 102"/>
                <a:gd name="T17" fmla="*/ 1 h 87"/>
                <a:gd name="T18" fmla="*/ 8 w 102"/>
                <a:gd name="T19" fmla="*/ 27 h 87"/>
                <a:gd name="T20" fmla="*/ 78 w 102"/>
                <a:gd name="T21" fmla="*/ 7 h 87"/>
                <a:gd name="T22" fmla="*/ 81 w 102"/>
                <a:gd name="T23" fmla="*/ 8 h 87"/>
                <a:gd name="T24" fmla="*/ 84 w 102"/>
                <a:gd name="T25" fmla="*/ 17 h 87"/>
                <a:gd name="T26" fmla="*/ 9 w 102"/>
                <a:gd name="T27" fmla="*/ 38 h 87"/>
                <a:gd name="T28" fmla="*/ 7 w 102"/>
                <a:gd name="T29" fmla="*/ 30 h 87"/>
                <a:gd name="T30" fmla="*/ 8 w 102"/>
                <a:gd name="T31" fmla="*/ 27 h 87"/>
                <a:gd name="T32" fmla="*/ 94 w 102"/>
                <a:gd name="T33" fmla="*/ 60 h 87"/>
                <a:gd name="T34" fmla="*/ 24 w 102"/>
                <a:gd name="T35" fmla="*/ 80 h 87"/>
                <a:gd name="T36" fmla="*/ 21 w 102"/>
                <a:gd name="T37" fmla="*/ 78 h 87"/>
                <a:gd name="T38" fmla="*/ 14 w 102"/>
                <a:gd name="T39" fmla="*/ 54 h 87"/>
                <a:gd name="T40" fmla="*/ 88 w 102"/>
                <a:gd name="T41" fmla="*/ 33 h 87"/>
                <a:gd name="T42" fmla="*/ 95 w 102"/>
                <a:gd name="T43" fmla="*/ 57 h 87"/>
                <a:gd name="T44" fmla="*/ 94 w 102"/>
                <a:gd name="T45" fmla="*/ 60 h 87"/>
                <a:gd name="T46" fmla="*/ 22 w 102"/>
                <a:gd name="T47" fmla="*/ 64 h 87"/>
                <a:gd name="T48" fmla="*/ 27 w 102"/>
                <a:gd name="T49" fmla="*/ 62 h 87"/>
                <a:gd name="T50" fmla="*/ 31 w 102"/>
                <a:gd name="T51" fmla="*/ 73 h 87"/>
                <a:gd name="T52" fmla="*/ 25 w 102"/>
                <a:gd name="T53" fmla="*/ 74 h 87"/>
                <a:gd name="T54" fmla="*/ 22 w 102"/>
                <a:gd name="T55" fmla="*/ 64 h 87"/>
                <a:gd name="T56" fmla="*/ 33 w 102"/>
                <a:gd name="T57" fmla="*/ 60 h 87"/>
                <a:gd name="T58" fmla="*/ 38 w 102"/>
                <a:gd name="T59" fmla="*/ 59 h 87"/>
                <a:gd name="T60" fmla="*/ 41 w 102"/>
                <a:gd name="T61" fmla="*/ 70 h 87"/>
                <a:gd name="T62" fmla="*/ 36 w 102"/>
                <a:gd name="T63" fmla="*/ 71 h 87"/>
                <a:gd name="T64" fmla="*/ 33 w 102"/>
                <a:gd name="T65" fmla="*/ 60 h 87"/>
                <a:gd name="T66" fmla="*/ 43 w 102"/>
                <a:gd name="T67" fmla="*/ 57 h 87"/>
                <a:gd name="T68" fmla="*/ 49 w 102"/>
                <a:gd name="T69" fmla="*/ 56 h 87"/>
                <a:gd name="T70" fmla="*/ 52 w 102"/>
                <a:gd name="T71" fmla="*/ 66 h 87"/>
                <a:gd name="T72" fmla="*/ 47 w 102"/>
                <a:gd name="T73" fmla="*/ 68 h 87"/>
                <a:gd name="T74" fmla="*/ 43 w 102"/>
                <a:gd name="T7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87">
                  <a:moveTo>
                    <a:pt x="76" y="1"/>
                  </a:moveTo>
                  <a:cubicBezTo>
                    <a:pt x="7" y="22"/>
                    <a:pt x="7" y="22"/>
                    <a:pt x="7" y="22"/>
                  </a:cubicBezTo>
                  <a:cubicBezTo>
                    <a:pt x="2" y="23"/>
                    <a:pt x="0" y="28"/>
                    <a:pt x="1" y="32"/>
                  </a:cubicBezTo>
                  <a:cubicBezTo>
                    <a:pt x="15" y="80"/>
                    <a:pt x="15" y="80"/>
                    <a:pt x="15" y="80"/>
                  </a:cubicBezTo>
                  <a:cubicBezTo>
                    <a:pt x="17" y="84"/>
                    <a:pt x="21" y="87"/>
                    <a:pt x="26" y="86"/>
                  </a:cubicBezTo>
                  <a:cubicBezTo>
                    <a:pt x="95" y="65"/>
                    <a:pt x="95" y="65"/>
                    <a:pt x="95" y="65"/>
                  </a:cubicBezTo>
                  <a:cubicBezTo>
                    <a:pt x="100" y="64"/>
                    <a:pt x="102" y="59"/>
                    <a:pt x="101" y="55"/>
                  </a:cubicBezTo>
                  <a:cubicBezTo>
                    <a:pt x="87" y="7"/>
                    <a:pt x="87" y="7"/>
                    <a:pt x="87" y="7"/>
                  </a:cubicBezTo>
                  <a:cubicBezTo>
                    <a:pt x="85" y="3"/>
                    <a:pt x="81" y="0"/>
                    <a:pt x="76" y="1"/>
                  </a:cubicBezTo>
                  <a:close/>
                  <a:moveTo>
                    <a:pt x="8" y="27"/>
                  </a:moveTo>
                  <a:cubicBezTo>
                    <a:pt x="78" y="7"/>
                    <a:pt x="78" y="7"/>
                    <a:pt x="78" y="7"/>
                  </a:cubicBezTo>
                  <a:cubicBezTo>
                    <a:pt x="79" y="6"/>
                    <a:pt x="81" y="7"/>
                    <a:pt x="81" y="8"/>
                  </a:cubicBezTo>
                  <a:cubicBezTo>
                    <a:pt x="84" y="17"/>
                    <a:pt x="84" y="17"/>
                    <a:pt x="84" y="17"/>
                  </a:cubicBezTo>
                  <a:cubicBezTo>
                    <a:pt x="9" y="38"/>
                    <a:pt x="9" y="38"/>
                    <a:pt x="9" y="38"/>
                  </a:cubicBezTo>
                  <a:cubicBezTo>
                    <a:pt x="7" y="30"/>
                    <a:pt x="7" y="30"/>
                    <a:pt x="7" y="30"/>
                  </a:cubicBezTo>
                  <a:cubicBezTo>
                    <a:pt x="6" y="29"/>
                    <a:pt x="7" y="27"/>
                    <a:pt x="8" y="27"/>
                  </a:cubicBezTo>
                  <a:close/>
                  <a:moveTo>
                    <a:pt x="94" y="60"/>
                  </a:moveTo>
                  <a:cubicBezTo>
                    <a:pt x="24" y="80"/>
                    <a:pt x="24" y="80"/>
                    <a:pt x="24" y="80"/>
                  </a:cubicBezTo>
                  <a:cubicBezTo>
                    <a:pt x="23" y="81"/>
                    <a:pt x="21" y="80"/>
                    <a:pt x="21" y="78"/>
                  </a:cubicBezTo>
                  <a:cubicBezTo>
                    <a:pt x="14" y="54"/>
                    <a:pt x="14" y="54"/>
                    <a:pt x="14" y="54"/>
                  </a:cubicBezTo>
                  <a:cubicBezTo>
                    <a:pt x="88" y="33"/>
                    <a:pt x="88" y="33"/>
                    <a:pt x="88" y="33"/>
                  </a:cubicBezTo>
                  <a:cubicBezTo>
                    <a:pt x="95" y="57"/>
                    <a:pt x="95" y="57"/>
                    <a:pt x="95" y="57"/>
                  </a:cubicBezTo>
                  <a:cubicBezTo>
                    <a:pt x="96" y="58"/>
                    <a:pt x="95" y="60"/>
                    <a:pt x="94" y="60"/>
                  </a:cubicBezTo>
                  <a:close/>
                  <a:moveTo>
                    <a:pt x="22" y="64"/>
                  </a:moveTo>
                  <a:cubicBezTo>
                    <a:pt x="27" y="62"/>
                    <a:pt x="27" y="62"/>
                    <a:pt x="27" y="62"/>
                  </a:cubicBezTo>
                  <a:cubicBezTo>
                    <a:pt x="31" y="73"/>
                    <a:pt x="31" y="73"/>
                    <a:pt x="31" y="73"/>
                  </a:cubicBezTo>
                  <a:cubicBezTo>
                    <a:pt x="25" y="74"/>
                    <a:pt x="25" y="74"/>
                    <a:pt x="25" y="74"/>
                  </a:cubicBezTo>
                  <a:lnTo>
                    <a:pt x="22" y="64"/>
                  </a:lnTo>
                  <a:close/>
                  <a:moveTo>
                    <a:pt x="33" y="60"/>
                  </a:moveTo>
                  <a:cubicBezTo>
                    <a:pt x="38" y="59"/>
                    <a:pt x="38" y="59"/>
                    <a:pt x="38" y="59"/>
                  </a:cubicBezTo>
                  <a:cubicBezTo>
                    <a:pt x="41" y="70"/>
                    <a:pt x="41" y="70"/>
                    <a:pt x="41" y="70"/>
                  </a:cubicBezTo>
                  <a:cubicBezTo>
                    <a:pt x="36" y="71"/>
                    <a:pt x="36" y="71"/>
                    <a:pt x="36" y="71"/>
                  </a:cubicBezTo>
                  <a:lnTo>
                    <a:pt x="33" y="60"/>
                  </a:lnTo>
                  <a:close/>
                  <a:moveTo>
                    <a:pt x="43" y="57"/>
                  </a:moveTo>
                  <a:cubicBezTo>
                    <a:pt x="49" y="56"/>
                    <a:pt x="49" y="56"/>
                    <a:pt x="49" y="56"/>
                  </a:cubicBezTo>
                  <a:cubicBezTo>
                    <a:pt x="52" y="66"/>
                    <a:pt x="52" y="66"/>
                    <a:pt x="52" y="66"/>
                  </a:cubicBezTo>
                  <a:cubicBezTo>
                    <a:pt x="47" y="68"/>
                    <a:pt x="47" y="68"/>
                    <a:pt x="47" y="68"/>
                  </a:cubicBezTo>
                  <a:lnTo>
                    <a:pt x="43" y="57"/>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77" name="Freeform 76"/>
            <p:cNvSpPr/>
            <p:nvPr/>
          </p:nvSpPr>
          <p:spPr bwMode="auto">
            <a:xfrm>
              <a:off x="13044" y="2260"/>
              <a:ext cx="371" cy="393"/>
            </a:xfrm>
            <a:custGeom>
              <a:avLst/>
              <a:gdLst>
                <a:gd name="T0" fmla="*/ 65 w 92"/>
                <a:gd name="T1" fmla="*/ 96 h 96"/>
                <a:gd name="T2" fmla="*/ 36 w 92"/>
                <a:gd name="T3" fmla="*/ 49 h 96"/>
                <a:gd name="T4" fmla="*/ 36 w 92"/>
                <a:gd name="T5" fmla="*/ 72 h 96"/>
                <a:gd name="T6" fmla="*/ 0 w 92"/>
                <a:gd name="T7" fmla="*/ 36 h 96"/>
                <a:gd name="T8" fmla="*/ 36 w 92"/>
                <a:gd name="T9" fmla="*/ 0 h 96"/>
                <a:gd name="T10" fmla="*/ 36 w 92"/>
                <a:gd name="T11" fmla="*/ 24 h 96"/>
                <a:gd name="T12" fmla="*/ 65 w 92"/>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92" h="96">
                  <a:moveTo>
                    <a:pt x="65" y="96"/>
                  </a:moveTo>
                  <a:cubicBezTo>
                    <a:pt x="76" y="77"/>
                    <a:pt x="78" y="48"/>
                    <a:pt x="36" y="49"/>
                  </a:cubicBezTo>
                  <a:cubicBezTo>
                    <a:pt x="36" y="72"/>
                    <a:pt x="36" y="72"/>
                    <a:pt x="36" y="72"/>
                  </a:cubicBezTo>
                  <a:cubicBezTo>
                    <a:pt x="0" y="36"/>
                    <a:pt x="0" y="36"/>
                    <a:pt x="0" y="36"/>
                  </a:cubicBezTo>
                  <a:cubicBezTo>
                    <a:pt x="36" y="0"/>
                    <a:pt x="36" y="0"/>
                    <a:pt x="36" y="0"/>
                  </a:cubicBezTo>
                  <a:cubicBezTo>
                    <a:pt x="36" y="24"/>
                    <a:pt x="36" y="24"/>
                    <a:pt x="36" y="24"/>
                  </a:cubicBezTo>
                  <a:cubicBezTo>
                    <a:pt x="86" y="22"/>
                    <a:pt x="92" y="68"/>
                    <a:pt x="65" y="96"/>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78" name="Freeform 77"/>
            <p:cNvSpPr>
              <a:spLocks noEditPoints="1"/>
            </p:cNvSpPr>
            <p:nvPr/>
          </p:nvSpPr>
          <p:spPr bwMode="auto">
            <a:xfrm>
              <a:off x="12936" y="2560"/>
              <a:ext cx="347" cy="252"/>
            </a:xfrm>
            <a:custGeom>
              <a:avLst/>
              <a:gdLst>
                <a:gd name="T0" fmla="*/ 70 w 86"/>
                <a:gd name="T1" fmla="*/ 58 h 61"/>
                <a:gd name="T2" fmla="*/ 75 w 86"/>
                <a:gd name="T3" fmla="*/ 49 h 61"/>
                <a:gd name="T4" fmla="*/ 80 w 86"/>
                <a:gd name="T5" fmla="*/ 41 h 61"/>
                <a:gd name="T6" fmla="*/ 85 w 86"/>
                <a:gd name="T7" fmla="*/ 32 h 61"/>
                <a:gd name="T8" fmla="*/ 83 w 86"/>
                <a:gd name="T9" fmla="*/ 25 h 61"/>
                <a:gd name="T10" fmla="*/ 65 w 86"/>
                <a:gd name="T11" fmla="*/ 9 h 61"/>
                <a:gd name="T12" fmla="*/ 58 w 86"/>
                <a:gd name="T13" fmla="*/ 9 h 61"/>
                <a:gd name="T14" fmla="*/ 50 w 86"/>
                <a:gd name="T15" fmla="*/ 17 h 61"/>
                <a:gd name="T16" fmla="*/ 49 w 86"/>
                <a:gd name="T17" fmla="*/ 18 h 61"/>
                <a:gd name="T18" fmla="*/ 17 w 86"/>
                <a:gd name="T19" fmla="*/ 0 h 61"/>
                <a:gd name="T20" fmla="*/ 0 w 86"/>
                <a:gd name="T21" fmla="*/ 3 h 61"/>
                <a:gd name="T22" fmla="*/ 4 w 86"/>
                <a:gd name="T23" fmla="*/ 16 h 61"/>
                <a:gd name="T24" fmla="*/ 9 w 86"/>
                <a:gd name="T25" fmla="*/ 15 h 61"/>
                <a:gd name="T26" fmla="*/ 11 w 86"/>
                <a:gd name="T27" fmla="*/ 24 h 61"/>
                <a:gd name="T28" fmla="*/ 20 w 86"/>
                <a:gd name="T29" fmla="*/ 21 h 61"/>
                <a:gd name="T30" fmla="*/ 23 w 86"/>
                <a:gd name="T31" fmla="*/ 30 h 61"/>
                <a:gd name="T32" fmla="*/ 32 w 86"/>
                <a:gd name="T33" fmla="*/ 27 h 61"/>
                <a:gd name="T34" fmla="*/ 35 w 86"/>
                <a:gd name="T35" fmla="*/ 36 h 61"/>
                <a:gd name="T36" fmla="*/ 39 w 86"/>
                <a:gd name="T37" fmla="*/ 35 h 61"/>
                <a:gd name="T38" fmla="*/ 39 w 86"/>
                <a:gd name="T39" fmla="*/ 36 h 61"/>
                <a:gd name="T40" fmla="*/ 37 w 86"/>
                <a:gd name="T41" fmla="*/ 47 h 61"/>
                <a:gd name="T42" fmla="*/ 41 w 86"/>
                <a:gd name="T43" fmla="*/ 53 h 61"/>
                <a:gd name="T44" fmla="*/ 64 w 86"/>
                <a:gd name="T45" fmla="*/ 61 h 61"/>
                <a:gd name="T46" fmla="*/ 70 w 86"/>
                <a:gd name="T47" fmla="*/ 58 h 61"/>
                <a:gd name="T48" fmla="*/ 15 w 86"/>
                <a:gd name="T49" fmla="*/ 10 h 61"/>
                <a:gd name="T50" fmla="*/ 18 w 86"/>
                <a:gd name="T51" fmla="*/ 6 h 61"/>
                <a:gd name="T52" fmla="*/ 46 w 86"/>
                <a:gd name="T53" fmla="*/ 21 h 61"/>
                <a:gd name="T54" fmla="*/ 43 w 86"/>
                <a:gd name="T55" fmla="*/ 25 h 61"/>
                <a:gd name="T56" fmla="*/ 15 w 86"/>
                <a:gd name="T57" fmla="*/ 10 h 61"/>
                <a:gd name="T58" fmla="*/ 61 w 86"/>
                <a:gd name="T59" fmla="*/ 54 h 61"/>
                <a:gd name="T60" fmla="*/ 57 w 86"/>
                <a:gd name="T61" fmla="*/ 52 h 61"/>
                <a:gd name="T62" fmla="*/ 56 w 86"/>
                <a:gd name="T63" fmla="*/ 49 h 61"/>
                <a:gd name="T64" fmla="*/ 69 w 86"/>
                <a:gd name="T65" fmla="*/ 24 h 61"/>
                <a:gd name="T66" fmla="*/ 72 w 86"/>
                <a:gd name="T67" fmla="*/ 23 h 61"/>
                <a:gd name="T68" fmla="*/ 77 w 86"/>
                <a:gd name="T69" fmla="*/ 26 h 61"/>
                <a:gd name="T70" fmla="*/ 77 w 86"/>
                <a:gd name="T71" fmla="*/ 29 h 61"/>
                <a:gd name="T72" fmla="*/ 64 w 86"/>
                <a:gd name="T73" fmla="*/ 53 h 61"/>
                <a:gd name="T74" fmla="*/ 61 w 86"/>
                <a:gd name="T75"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61">
                  <a:moveTo>
                    <a:pt x="70" y="58"/>
                  </a:moveTo>
                  <a:cubicBezTo>
                    <a:pt x="75" y="49"/>
                    <a:pt x="75" y="49"/>
                    <a:pt x="75" y="49"/>
                  </a:cubicBezTo>
                  <a:cubicBezTo>
                    <a:pt x="77" y="47"/>
                    <a:pt x="79" y="43"/>
                    <a:pt x="80" y="41"/>
                  </a:cubicBezTo>
                  <a:cubicBezTo>
                    <a:pt x="85" y="32"/>
                    <a:pt x="85" y="32"/>
                    <a:pt x="85" y="32"/>
                  </a:cubicBezTo>
                  <a:cubicBezTo>
                    <a:pt x="86" y="29"/>
                    <a:pt x="85" y="26"/>
                    <a:pt x="83" y="25"/>
                  </a:cubicBezTo>
                  <a:cubicBezTo>
                    <a:pt x="65" y="9"/>
                    <a:pt x="65" y="9"/>
                    <a:pt x="65" y="9"/>
                  </a:cubicBezTo>
                  <a:cubicBezTo>
                    <a:pt x="63" y="7"/>
                    <a:pt x="60" y="8"/>
                    <a:pt x="58" y="9"/>
                  </a:cubicBezTo>
                  <a:cubicBezTo>
                    <a:pt x="50" y="17"/>
                    <a:pt x="50" y="17"/>
                    <a:pt x="50" y="17"/>
                  </a:cubicBezTo>
                  <a:cubicBezTo>
                    <a:pt x="49" y="17"/>
                    <a:pt x="49" y="18"/>
                    <a:pt x="49" y="18"/>
                  </a:cubicBezTo>
                  <a:cubicBezTo>
                    <a:pt x="17" y="0"/>
                    <a:pt x="17" y="0"/>
                    <a:pt x="17" y="0"/>
                  </a:cubicBezTo>
                  <a:cubicBezTo>
                    <a:pt x="0" y="3"/>
                    <a:pt x="0" y="3"/>
                    <a:pt x="0" y="3"/>
                  </a:cubicBezTo>
                  <a:cubicBezTo>
                    <a:pt x="4" y="16"/>
                    <a:pt x="4" y="16"/>
                    <a:pt x="4" y="16"/>
                  </a:cubicBezTo>
                  <a:cubicBezTo>
                    <a:pt x="9" y="15"/>
                    <a:pt x="9" y="15"/>
                    <a:pt x="9" y="15"/>
                  </a:cubicBezTo>
                  <a:cubicBezTo>
                    <a:pt x="11" y="24"/>
                    <a:pt x="11" y="24"/>
                    <a:pt x="11" y="24"/>
                  </a:cubicBezTo>
                  <a:cubicBezTo>
                    <a:pt x="20" y="21"/>
                    <a:pt x="20" y="21"/>
                    <a:pt x="20" y="21"/>
                  </a:cubicBezTo>
                  <a:cubicBezTo>
                    <a:pt x="23" y="30"/>
                    <a:pt x="23" y="30"/>
                    <a:pt x="23" y="30"/>
                  </a:cubicBezTo>
                  <a:cubicBezTo>
                    <a:pt x="32" y="27"/>
                    <a:pt x="32" y="27"/>
                    <a:pt x="32" y="27"/>
                  </a:cubicBezTo>
                  <a:cubicBezTo>
                    <a:pt x="35" y="36"/>
                    <a:pt x="35" y="36"/>
                    <a:pt x="35" y="36"/>
                  </a:cubicBezTo>
                  <a:cubicBezTo>
                    <a:pt x="39" y="35"/>
                    <a:pt x="39" y="35"/>
                    <a:pt x="39" y="35"/>
                  </a:cubicBezTo>
                  <a:cubicBezTo>
                    <a:pt x="39" y="35"/>
                    <a:pt x="39" y="36"/>
                    <a:pt x="39" y="36"/>
                  </a:cubicBezTo>
                  <a:cubicBezTo>
                    <a:pt x="37" y="47"/>
                    <a:pt x="37" y="47"/>
                    <a:pt x="37" y="47"/>
                  </a:cubicBezTo>
                  <a:cubicBezTo>
                    <a:pt x="37" y="50"/>
                    <a:pt x="38" y="53"/>
                    <a:pt x="41" y="53"/>
                  </a:cubicBezTo>
                  <a:cubicBezTo>
                    <a:pt x="64" y="61"/>
                    <a:pt x="64" y="61"/>
                    <a:pt x="64" y="61"/>
                  </a:cubicBezTo>
                  <a:cubicBezTo>
                    <a:pt x="66" y="61"/>
                    <a:pt x="69" y="60"/>
                    <a:pt x="70" y="58"/>
                  </a:cubicBezTo>
                  <a:close/>
                  <a:moveTo>
                    <a:pt x="15" y="10"/>
                  </a:moveTo>
                  <a:cubicBezTo>
                    <a:pt x="18" y="6"/>
                    <a:pt x="18" y="6"/>
                    <a:pt x="18" y="6"/>
                  </a:cubicBezTo>
                  <a:cubicBezTo>
                    <a:pt x="46" y="21"/>
                    <a:pt x="46" y="21"/>
                    <a:pt x="46" y="21"/>
                  </a:cubicBezTo>
                  <a:cubicBezTo>
                    <a:pt x="43" y="25"/>
                    <a:pt x="43" y="25"/>
                    <a:pt x="43" y="25"/>
                  </a:cubicBezTo>
                  <a:lnTo>
                    <a:pt x="15" y="10"/>
                  </a:lnTo>
                  <a:close/>
                  <a:moveTo>
                    <a:pt x="61" y="54"/>
                  </a:moveTo>
                  <a:cubicBezTo>
                    <a:pt x="57" y="52"/>
                    <a:pt x="57" y="52"/>
                    <a:pt x="57" y="52"/>
                  </a:cubicBezTo>
                  <a:cubicBezTo>
                    <a:pt x="56" y="51"/>
                    <a:pt x="55" y="50"/>
                    <a:pt x="56" y="49"/>
                  </a:cubicBezTo>
                  <a:cubicBezTo>
                    <a:pt x="69" y="24"/>
                    <a:pt x="69" y="24"/>
                    <a:pt x="69" y="24"/>
                  </a:cubicBezTo>
                  <a:cubicBezTo>
                    <a:pt x="70" y="23"/>
                    <a:pt x="71" y="23"/>
                    <a:pt x="72" y="23"/>
                  </a:cubicBezTo>
                  <a:cubicBezTo>
                    <a:pt x="77" y="26"/>
                    <a:pt x="77" y="26"/>
                    <a:pt x="77" y="26"/>
                  </a:cubicBezTo>
                  <a:cubicBezTo>
                    <a:pt x="78" y="26"/>
                    <a:pt x="78" y="28"/>
                    <a:pt x="77" y="29"/>
                  </a:cubicBezTo>
                  <a:cubicBezTo>
                    <a:pt x="64" y="53"/>
                    <a:pt x="64" y="53"/>
                    <a:pt x="64" y="53"/>
                  </a:cubicBezTo>
                  <a:cubicBezTo>
                    <a:pt x="64" y="54"/>
                    <a:pt x="62" y="55"/>
                    <a:pt x="61" y="54"/>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79" name="Freeform 78"/>
            <p:cNvSpPr>
              <a:spLocks noEditPoints="1"/>
            </p:cNvSpPr>
            <p:nvPr/>
          </p:nvSpPr>
          <p:spPr bwMode="auto">
            <a:xfrm>
              <a:off x="12695" y="4647"/>
              <a:ext cx="278" cy="247"/>
            </a:xfrm>
            <a:custGeom>
              <a:avLst/>
              <a:gdLst>
                <a:gd name="T0" fmla="*/ 56 w 69"/>
                <a:gd name="T1" fmla="*/ 0 h 60"/>
                <a:gd name="T2" fmla="*/ 13 w 69"/>
                <a:gd name="T3" fmla="*/ 0 h 60"/>
                <a:gd name="T4" fmla="*/ 0 w 69"/>
                <a:gd name="T5" fmla="*/ 13 h 60"/>
                <a:gd name="T6" fmla="*/ 0 w 69"/>
                <a:gd name="T7" fmla="*/ 58 h 60"/>
                <a:gd name="T8" fmla="*/ 2 w 69"/>
                <a:gd name="T9" fmla="*/ 60 h 60"/>
                <a:gd name="T10" fmla="*/ 66 w 69"/>
                <a:gd name="T11" fmla="*/ 60 h 60"/>
                <a:gd name="T12" fmla="*/ 69 w 69"/>
                <a:gd name="T13" fmla="*/ 58 h 60"/>
                <a:gd name="T14" fmla="*/ 69 w 69"/>
                <a:gd name="T15" fmla="*/ 13 h 60"/>
                <a:gd name="T16" fmla="*/ 56 w 69"/>
                <a:gd name="T17" fmla="*/ 0 h 60"/>
                <a:gd name="T18" fmla="*/ 34 w 69"/>
                <a:gd name="T19" fmla="*/ 51 h 60"/>
                <a:gd name="T20" fmla="*/ 13 w 69"/>
                <a:gd name="T21" fmla="*/ 34 h 60"/>
                <a:gd name="T22" fmla="*/ 26 w 69"/>
                <a:gd name="T23" fmla="*/ 34 h 60"/>
                <a:gd name="T24" fmla="*/ 26 w 69"/>
                <a:gd name="T25" fmla="*/ 21 h 60"/>
                <a:gd name="T26" fmla="*/ 43 w 69"/>
                <a:gd name="T27" fmla="*/ 21 h 60"/>
                <a:gd name="T28" fmla="*/ 43 w 69"/>
                <a:gd name="T29" fmla="*/ 34 h 60"/>
                <a:gd name="T30" fmla="*/ 56 w 69"/>
                <a:gd name="T31" fmla="*/ 34 h 60"/>
                <a:gd name="T32" fmla="*/ 34 w 69"/>
                <a:gd name="T33" fmla="*/ 51 h 60"/>
                <a:gd name="T34" fmla="*/ 10 w 69"/>
                <a:gd name="T35" fmla="*/ 9 h 60"/>
                <a:gd name="T36" fmla="*/ 15 w 69"/>
                <a:gd name="T37" fmla="*/ 4 h 60"/>
                <a:gd name="T38" fmla="*/ 54 w 69"/>
                <a:gd name="T39" fmla="*/ 4 h 60"/>
                <a:gd name="T40" fmla="*/ 58 w 69"/>
                <a:gd name="T41" fmla="*/ 9 h 60"/>
                <a:gd name="T42" fmla="*/ 10 w 69"/>
                <a:gd name="T4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0">
                  <a:moveTo>
                    <a:pt x="56" y="0"/>
                  </a:moveTo>
                  <a:cubicBezTo>
                    <a:pt x="13" y="0"/>
                    <a:pt x="13" y="0"/>
                    <a:pt x="13" y="0"/>
                  </a:cubicBezTo>
                  <a:cubicBezTo>
                    <a:pt x="0" y="13"/>
                    <a:pt x="0" y="13"/>
                    <a:pt x="0" y="13"/>
                  </a:cubicBezTo>
                  <a:cubicBezTo>
                    <a:pt x="0" y="58"/>
                    <a:pt x="0" y="58"/>
                    <a:pt x="0" y="58"/>
                  </a:cubicBezTo>
                  <a:cubicBezTo>
                    <a:pt x="0" y="59"/>
                    <a:pt x="1" y="60"/>
                    <a:pt x="2" y="60"/>
                  </a:cubicBezTo>
                  <a:cubicBezTo>
                    <a:pt x="66" y="60"/>
                    <a:pt x="66" y="60"/>
                    <a:pt x="66" y="60"/>
                  </a:cubicBezTo>
                  <a:cubicBezTo>
                    <a:pt x="68" y="60"/>
                    <a:pt x="69" y="59"/>
                    <a:pt x="69" y="58"/>
                  </a:cubicBezTo>
                  <a:cubicBezTo>
                    <a:pt x="69" y="13"/>
                    <a:pt x="69" y="13"/>
                    <a:pt x="69" y="13"/>
                  </a:cubicBezTo>
                  <a:lnTo>
                    <a:pt x="56" y="0"/>
                  </a:lnTo>
                  <a:close/>
                  <a:moveTo>
                    <a:pt x="34" y="51"/>
                  </a:moveTo>
                  <a:cubicBezTo>
                    <a:pt x="13" y="34"/>
                    <a:pt x="13" y="34"/>
                    <a:pt x="13" y="34"/>
                  </a:cubicBezTo>
                  <a:cubicBezTo>
                    <a:pt x="26" y="34"/>
                    <a:pt x="26" y="34"/>
                    <a:pt x="26" y="34"/>
                  </a:cubicBezTo>
                  <a:cubicBezTo>
                    <a:pt x="26" y="21"/>
                    <a:pt x="26" y="21"/>
                    <a:pt x="26" y="21"/>
                  </a:cubicBezTo>
                  <a:cubicBezTo>
                    <a:pt x="43" y="21"/>
                    <a:pt x="43" y="21"/>
                    <a:pt x="43" y="21"/>
                  </a:cubicBezTo>
                  <a:cubicBezTo>
                    <a:pt x="43" y="34"/>
                    <a:pt x="43" y="34"/>
                    <a:pt x="43" y="34"/>
                  </a:cubicBezTo>
                  <a:cubicBezTo>
                    <a:pt x="56" y="34"/>
                    <a:pt x="56" y="34"/>
                    <a:pt x="56" y="34"/>
                  </a:cubicBezTo>
                  <a:lnTo>
                    <a:pt x="34" y="51"/>
                  </a:lnTo>
                  <a:close/>
                  <a:moveTo>
                    <a:pt x="10" y="9"/>
                  </a:moveTo>
                  <a:cubicBezTo>
                    <a:pt x="15" y="4"/>
                    <a:pt x="15" y="4"/>
                    <a:pt x="15" y="4"/>
                  </a:cubicBezTo>
                  <a:cubicBezTo>
                    <a:pt x="54" y="4"/>
                    <a:pt x="54" y="4"/>
                    <a:pt x="54" y="4"/>
                  </a:cubicBezTo>
                  <a:cubicBezTo>
                    <a:pt x="58" y="9"/>
                    <a:pt x="58" y="9"/>
                    <a:pt x="58" y="9"/>
                  </a:cubicBezTo>
                  <a:lnTo>
                    <a:pt x="10" y="9"/>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80" name="Freeform 79"/>
            <p:cNvSpPr>
              <a:spLocks noEditPoints="1"/>
            </p:cNvSpPr>
            <p:nvPr/>
          </p:nvSpPr>
          <p:spPr bwMode="auto">
            <a:xfrm>
              <a:off x="13081" y="1910"/>
              <a:ext cx="229" cy="320"/>
            </a:xfrm>
            <a:custGeom>
              <a:avLst/>
              <a:gdLst>
                <a:gd name="T0" fmla="*/ 57 w 57"/>
                <a:gd name="T1" fmla="*/ 48 h 78"/>
                <a:gd name="T2" fmla="*/ 57 w 57"/>
                <a:gd name="T3" fmla="*/ 48 h 78"/>
                <a:gd name="T4" fmla="*/ 57 w 57"/>
                <a:gd name="T5" fmla="*/ 48 h 78"/>
                <a:gd name="T6" fmla="*/ 28 w 57"/>
                <a:gd name="T7" fmla="*/ 0 h 78"/>
                <a:gd name="T8" fmla="*/ 0 w 57"/>
                <a:gd name="T9" fmla="*/ 48 h 78"/>
                <a:gd name="T10" fmla="*/ 0 w 57"/>
                <a:gd name="T11" fmla="*/ 48 h 78"/>
                <a:gd name="T12" fmla="*/ 0 w 57"/>
                <a:gd name="T13" fmla="*/ 48 h 78"/>
                <a:gd name="T14" fmla="*/ 0 w 57"/>
                <a:gd name="T15" fmla="*/ 49 h 78"/>
                <a:gd name="T16" fmla="*/ 0 w 57"/>
                <a:gd name="T17" fmla="*/ 49 h 78"/>
                <a:gd name="T18" fmla="*/ 0 w 57"/>
                <a:gd name="T19" fmla="*/ 49 h 78"/>
                <a:gd name="T20" fmla="*/ 28 w 57"/>
                <a:gd name="T21" fmla="*/ 78 h 78"/>
                <a:gd name="T22" fmla="*/ 57 w 57"/>
                <a:gd name="T23" fmla="*/ 49 h 78"/>
                <a:gd name="T24" fmla="*/ 57 w 57"/>
                <a:gd name="T25" fmla="*/ 49 h 78"/>
                <a:gd name="T26" fmla="*/ 57 w 57"/>
                <a:gd name="T27" fmla="*/ 49 h 78"/>
                <a:gd name="T28" fmla="*/ 57 w 57"/>
                <a:gd name="T29" fmla="*/ 48 h 78"/>
                <a:gd name="T30" fmla="*/ 48 w 57"/>
                <a:gd name="T31" fmla="*/ 49 h 78"/>
                <a:gd name="T32" fmla="*/ 48 w 57"/>
                <a:gd name="T33" fmla="*/ 49 h 78"/>
                <a:gd name="T34" fmla="*/ 42 w 57"/>
                <a:gd name="T35" fmla="*/ 62 h 78"/>
                <a:gd name="T36" fmla="*/ 28 w 57"/>
                <a:gd name="T37" fmla="*/ 68 h 78"/>
                <a:gd name="T38" fmla="*/ 26 w 57"/>
                <a:gd name="T39" fmla="*/ 68 h 78"/>
                <a:gd name="T40" fmla="*/ 43 w 57"/>
                <a:gd name="T41" fmla="*/ 37 h 78"/>
                <a:gd name="T42" fmla="*/ 43 w 57"/>
                <a:gd name="T43" fmla="*/ 33 h 78"/>
                <a:gd name="T44" fmla="*/ 48 w 57"/>
                <a:gd name="T45" fmla="*/ 48 h 78"/>
                <a:gd name="T46" fmla="*/ 48 w 57"/>
                <a:gd name="T47" fmla="*/ 48 h 78"/>
                <a:gd name="T48" fmla="*/ 48 w 57"/>
                <a:gd name="T49" fmla="*/ 48 h 78"/>
                <a:gd name="T50" fmla="*/ 48 w 57"/>
                <a:gd name="T51" fmla="*/ 48 h 78"/>
                <a:gd name="T52" fmla="*/ 48 w 57"/>
                <a:gd name="T53" fmla="*/ 49 h 78"/>
                <a:gd name="T54" fmla="*/ 48 w 57"/>
                <a:gd name="T5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78">
                  <a:moveTo>
                    <a:pt x="57" y="48"/>
                  </a:moveTo>
                  <a:cubicBezTo>
                    <a:pt x="57" y="48"/>
                    <a:pt x="57" y="48"/>
                    <a:pt x="57" y="48"/>
                  </a:cubicBezTo>
                  <a:cubicBezTo>
                    <a:pt x="57" y="48"/>
                    <a:pt x="57" y="48"/>
                    <a:pt x="57" y="48"/>
                  </a:cubicBezTo>
                  <a:cubicBezTo>
                    <a:pt x="57" y="24"/>
                    <a:pt x="28" y="0"/>
                    <a:pt x="28" y="0"/>
                  </a:cubicBezTo>
                  <a:cubicBezTo>
                    <a:pt x="28" y="0"/>
                    <a:pt x="0" y="24"/>
                    <a:pt x="0" y="48"/>
                  </a:cubicBezTo>
                  <a:cubicBezTo>
                    <a:pt x="0" y="48"/>
                    <a:pt x="0" y="48"/>
                    <a:pt x="0" y="48"/>
                  </a:cubicBezTo>
                  <a:cubicBezTo>
                    <a:pt x="0" y="48"/>
                    <a:pt x="0" y="48"/>
                    <a:pt x="0" y="48"/>
                  </a:cubicBezTo>
                  <a:cubicBezTo>
                    <a:pt x="0" y="48"/>
                    <a:pt x="0" y="48"/>
                    <a:pt x="0" y="49"/>
                  </a:cubicBezTo>
                  <a:cubicBezTo>
                    <a:pt x="0" y="49"/>
                    <a:pt x="0" y="49"/>
                    <a:pt x="0" y="49"/>
                  </a:cubicBezTo>
                  <a:cubicBezTo>
                    <a:pt x="0" y="49"/>
                    <a:pt x="0" y="49"/>
                    <a:pt x="0" y="49"/>
                  </a:cubicBezTo>
                  <a:cubicBezTo>
                    <a:pt x="0" y="65"/>
                    <a:pt x="13" y="78"/>
                    <a:pt x="28" y="78"/>
                  </a:cubicBezTo>
                  <a:cubicBezTo>
                    <a:pt x="44" y="78"/>
                    <a:pt x="57" y="65"/>
                    <a:pt x="57" y="49"/>
                  </a:cubicBezTo>
                  <a:cubicBezTo>
                    <a:pt x="57" y="49"/>
                    <a:pt x="57" y="49"/>
                    <a:pt x="57" y="49"/>
                  </a:cubicBezTo>
                  <a:cubicBezTo>
                    <a:pt x="57" y="49"/>
                    <a:pt x="57" y="49"/>
                    <a:pt x="57" y="49"/>
                  </a:cubicBezTo>
                  <a:cubicBezTo>
                    <a:pt x="57" y="48"/>
                    <a:pt x="57" y="48"/>
                    <a:pt x="57" y="48"/>
                  </a:cubicBezTo>
                  <a:close/>
                  <a:moveTo>
                    <a:pt x="48" y="49"/>
                  </a:moveTo>
                  <a:cubicBezTo>
                    <a:pt x="48" y="49"/>
                    <a:pt x="48" y="49"/>
                    <a:pt x="48" y="49"/>
                  </a:cubicBezTo>
                  <a:cubicBezTo>
                    <a:pt x="48" y="54"/>
                    <a:pt x="46" y="59"/>
                    <a:pt x="42" y="62"/>
                  </a:cubicBezTo>
                  <a:cubicBezTo>
                    <a:pt x="38" y="66"/>
                    <a:pt x="34" y="68"/>
                    <a:pt x="28" y="68"/>
                  </a:cubicBezTo>
                  <a:cubicBezTo>
                    <a:pt x="28" y="68"/>
                    <a:pt x="27" y="68"/>
                    <a:pt x="26" y="68"/>
                  </a:cubicBezTo>
                  <a:cubicBezTo>
                    <a:pt x="36" y="61"/>
                    <a:pt x="43" y="50"/>
                    <a:pt x="43" y="37"/>
                  </a:cubicBezTo>
                  <a:cubicBezTo>
                    <a:pt x="43" y="35"/>
                    <a:pt x="43" y="34"/>
                    <a:pt x="43" y="33"/>
                  </a:cubicBezTo>
                  <a:cubicBezTo>
                    <a:pt x="46" y="38"/>
                    <a:pt x="48" y="43"/>
                    <a:pt x="48" y="48"/>
                  </a:cubicBezTo>
                  <a:cubicBezTo>
                    <a:pt x="48" y="48"/>
                    <a:pt x="48" y="48"/>
                    <a:pt x="48" y="48"/>
                  </a:cubicBezTo>
                  <a:cubicBezTo>
                    <a:pt x="48" y="48"/>
                    <a:pt x="48" y="48"/>
                    <a:pt x="48" y="48"/>
                  </a:cubicBezTo>
                  <a:cubicBezTo>
                    <a:pt x="48" y="48"/>
                    <a:pt x="48" y="48"/>
                    <a:pt x="48" y="48"/>
                  </a:cubicBezTo>
                  <a:cubicBezTo>
                    <a:pt x="48" y="48"/>
                    <a:pt x="48" y="48"/>
                    <a:pt x="48" y="49"/>
                  </a:cubicBezTo>
                  <a:cubicBezTo>
                    <a:pt x="48" y="49"/>
                    <a:pt x="48" y="49"/>
                    <a:pt x="48" y="49"/>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81" name="Freeform 80"/>
            <p:cNvSpPr>
              <a:spLocks noEditPoints="1"/>
            </p:cNvSpPr>
            <p:nvPr/>
          </p:nvSpPr>
          <p:spPr bwMode="auto">
            <a:xfrm>
              <a:off x="12835" y="1678"/>
              <a:ext cx="359" cy="350"/>
            </a:xfrm>
            <a:custGeom>
              <a:avLst/>
              <a:gdLst>
                <a:gd name="T0" fmla="*/ 52 w 89"/>
                <a:gd name="T1" fmla="*/ 3 h 85"/>
                <a:gd name="T2" fmla="*/ 4 w 89"/>
                <a:gd name="T3" fmla="*/ 36 h 85"/>
                <a:gd name="T4" fmla="*/ 3 w 89"/>
                <a:gd name="T5" fmla="*/ 45 h 85"/>
                <a:gd name="T6" fmla="*/ 28 w 89"/>
                <a:gd name="T7" fmla="*/ 82 h 85"/>
                <a:gd name="T8" fmla="*/ 37 w 89"/>
                <a:gd name="T9" fmla="*/ 83 h 85"/>
                <a:gd name="T10" fmla="*/ 85 w 89"/>
                <a:gd name="T11" fmla="*/ 50 h 85"/>
                <a:gd name="T12" fmla="*/ 87 w 89"/>
                <a:gd name="T13" fmla="*/ 41 h 85"/>
                <a:gd name="T14" fmla="*/ 61 w 89"/>
                <a:gd name="T15" fmla="*/ 4 h 85"/>
                <a:gd name="T16" fmla="*/ 52 w 89"/>
                <a:gd name="T17" fmla="*/ 3 h 85"/>
                <a:gd name="T18" fmla="*/ 38 w 89"/>
                <a:gd name="T19" fmla="*/ 48 h 85"/>
                <a:gd name="T20" fmla="*/ 31 w 89"/>
                <a:gd name="T21" fmla="*/ 71 h 85"/>
                <a:gd name="T22" fmla="*/ 11 w 89"/>
                <a:gd name="T23" fmla="*/ 42 h 85"/>
                <a:gd name="T24" fmla="*/ 38 w 89"/>
                <a:gd name="T25" fmla="*/ 48 h 85"/>
                <a:gd name="T26" fmla="*/ 14 w 89"/>
                <a:gd name="T27" fmla="*/ 40 h 85"/>
                <a:gd name="T28" fmla="*/ 52 w 89"/>
                <a:gd name="T29" fmla="*/ 13 h 85"/>
                <a:gd name="T30" fmla="*/ 43 w 89"/>
                <a:gd name="T31" fmla="*/ 41 h 85"/>
                <a:gd name="T32" fmla="*/ 14 w 89"/>
                <a:gd name="T33" fmla="*/ 40 h 85"/>
                <a:gd name="T34" fmla="*/ 39 w 89"/>
                <a:gd name="T35" fmla="*/ 48 h 85"/>
                <a:gd name="T36" fmla="*/ 50 w 89"/>
                <a:gd name="T37" fmla="*/ 50 h 85"/>
                <a:gd name="T38" fmla="*/ 51 w 89"/>
                <a:gd name="T39" fmla="*/ 40 h 85"/>
                <a:gd name="T40" fmla="*/ 74 w 89"/>
                <a:gd name="T41" fmla="*/ 47 h 85"/>
                <a:gd name="T42" fmla="*/ 38 w 89"/>
                <a:gd name="T43" fmla="*/ 72 h 85"/>
                <a:gd name="T44" fmla="*/ 39 w 89"/>
                <a:gd name="T45" fmla="*/ 48 h 85"/>
                <a:gd name="T46" fmla="*/ 51 w 89"/>
                <a:gd name="T47" fmla="*/ 39 h 85"/>
                <a:gd name="T48" fmla="*/ 55 w 89"/>
                <a:gd name="T49" fmla="*/ 11 h 85"/>
                <a:gd name="T50" fmla="*/ 75 w 89"/>
                <a:gd name="T51" fmla="*/ 40 h 85"/>
                <a:gd name="T52" fmla="*/ 51 w 89"/>
                <a:gd name="T53"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85">
                  <a:moveTo>
                    <a:pt x="52" y="3"/>
                  </a:moveTo>
                  <a:cubicBezTo>
                    <a:pt x="4" y="36"/>
                    <a:pt x="4" y="36"/>
                    <a:pt x="4" y="36"/>
                  </a:cubicBezTo>
                  <a:cubicBezTo>
                    <a:pt x="1" y="38"/>
                    <a:pt x="0" y="42"/>
                    <a:pt x="3" y="45"/>
                  </a:cubicBezTo>
                  <a:cubicBezTo>
                    <a:pt x="28" y="82"/>
                    <a:pt x="28" y="82"/>
                    <a:pt x="28" y="82"/>
                  </a:cubicBezTo>
                  <a:cubicBezTo>
                    <a:pt x="30" y="85"/>
                    <a:pt x="34" y="85"/>
                    <a:pt x="37" y="83"/>
                  </a:cubicBezTo>
                  <a:cubicBezTo>
                    <a:pt x="85" y="50"/>
                    <a:pt x="85" y="50"/>
                    <a:pt x="85" y="50"/>
                  </a:cubicBezTo>
                  <a:cubicBezTo>
                    <a:pt x="88" y="48"/>
                    <a:pt x="89" y="44"/>
                    <a:pt x="87" y="41"/>
                  </a:cubicBezTo>
                  <a:cubicBezTo>
                    <a:pt x="61" y="4"/>
                    <a:pt x="61" y="4"/>
                    <a:pt x="61" y="4"/>
                  </a:cubicBezTo>
                  <a:cubicBezTo>
                    <a:pt x="59" y="1"/>
                    <a:pt x="55" y="0"/>
                    <a:pt x="52" y="3"/>
                  </a:cubicBezTo>
                  <a:close/>
                  <a:moveTo>
                    <a:pt x="38" y="48"/>
                  </a:moveTo>
                  <a:cubicBezTo>
                    <a:pt x="31" y="71"/>
                    <a:pt x="31" y="71"/>
                    <a:pt x="31" y="71"/>
                  </a:cubicBezTo>
                  <a:cubicBezTo>
                    <a:pt x="11" y="42"/>
                    <a:pt x="11" y="42"/>
                    <a:pt x="11" y="42"/>
                  </a:cubicBezTo>
                  <a:lnTo>
                    <a:pt x="38" y="48"/>
                  </a:lnTo>
                  <a:close/>
                  <a:moveTo>
                    <a:pt x="14" y="40"/>
                  </a:moveTo>
                  <a:cubicBezTo>
                    <a:pt x="52" y="13"/>
                    <a:pt x="52" y="13"/>
                    <a:pt x="52" y="13"/>
                  </a:cubicBezTo>
                  <a:cubicBezTo>
                    <a:pt x="43" y="41"/>
                    <a:pt x="43" y="41"/>
                    <a:pt x="43" y="41"/>
                  </a:cubicBezTo>
                  <a:lnTo>
                    <a:pt x="14" y="40"/>
                  </a:lnTo>
                  <a:close/>
                  <a:moveTo>
                    <a:pt x="39" y="48"/>
                  </a:moveTo>
                  <a:cubicBezTo>
                    <a:pt x="50" y="50"/>
                    <a:pt x="50" y="50"/>
                    <a:pt x="50" y="50"/>
                  </a:cubicBezTo>
                  <a:cubicBezTo>
                    <a:pt x="51" y="40"/>
                    <a:pt x="51" y="40"/>
                    <a:pt x="51" y="40"/>
                  </a:cubicBezTo>
                  <a:cubicBezTo>
                    <a:pt x="74" y="47"/>
                    <a:pt x="74" y="47"/>
                    <a:pt x="74" y="47"/>
                  </a:cubicBezTo>
                  <a:cubicBezTo>
                    <a:pt x="38" y="72"/>
                    <a:pt x="38" y="72"/>
                    <a:pt x="38" y="72"/>
                  </a:cubicBezTo>
                  <a:lnTo>
                    <a:pt x="39" y="48"/>
                  </a:lnTo>
                  <a:close/>
                  <a:moveTo>
                    <a:pt x="51" y="39"/>
                  </a:moveTo>
                  <a:cubicBezTo>
                    <a:pt x="55" y="11"/>
                    <a:pt x="55" y="11"/>
                    <a:pt x="55" y="11"/>
                  </a:cubicBezTo>
                  <a:cubicBezTo>
                    <a:pt x="75" y="40"/>
                    <a:pt x="75" y="40"/>
                    <a:pt x="75" y="40"/>
                  </a:cubicBezTo>
                  <a:lnTo>
                    <a:pt x="51" y="39"/>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82" name="Freeform 81"/>
            <p:cNvSpPr>
              <a:spLocks noEditPoints="1"/>
            </p:cNvSpPr>
            <p:nvPr/>
          </p:nvSpPr>
          <p:spPr bwMode="auto">
            <a:xfrm>
              <a:off x="12695" y="1476"/>
              <a:ext cx="273" cy="285"/>
            </a:xfrm>
            <a:custGeom>
              <a:avLst/>
              <a:gdLst>
                <a:gd name="T0" fmla="*/ 34 w 68"/>
                <a:gd name="T1" fmla="*/ 0 h 69"/>
                <a:gd name="T2" fmla="*/ 0 w 68"/>
                <a:gd name="T3" fmla="*/ 35 h 69"/>
                <a:gd name="T4" fmla="*/ 34 w 68"/>
                <a:gd name="T5" fmla="*/ 69 h 69"/>
                <a:gd name="T6" fmla="*/ 68 w 68"/>
                <a:gd name="T7" fmla="*/ 35 h 69"/>
                <a:gd name="T8" fmla="*/ 34 w 68"/>
                <a:gd name="T9" fmla="*/ 0 h 69"/>
                <a:gd name="T10" fmla="*/ 34 w 68"/>
                <a:gd name="T11" fmla="*/ 62 h 69"/>
                <a:gd name="T12" fmla="*/ 7 w 68"/>
                <a:gd name="T13" fmla="*/ 35 h 69"/>
                <a:gd name="T14" fmla="*/ 34 w 68"/>
                <a:gd name="T15" fmla="*/ 7 h 69"/>
                <a:gd name="T16" fmla="*/ 62 w 68"/>
                <a:gd name="T17" fmla="*/ 35 h 69"/>
                <a:gd name="T18" fmla="*/ 34 w 68"/>
                <a:gd name="T19" fmla="*/ 62 h 69"/>
                <a:gd name="T20" fmla="*/ 22 w 68"/>
                <a:gd name="T21" fmla="*/ 24 h 69"/>
                <a:gd name="T22" fmla="*/ 36 w 68"/>
                <a:gd name="T23" fmla="*/ 35 h 69"/>
                <a:gd name="T24" fmla="*/ 22 w 68"/>
                <a:gd name="T25" fmla="*/ 45 h 69"/>
                <a:gd name="T26" fmla="*/ 22 w 68"/>
                <a:gd name="T27" fmla="*/ 24 h 69"/>
                <a:gd name="T28" fmla="*/ 39 w 68"/>
                <a:gd name="T29" fmla="*/ 24 h 69"/>
                <a:gd name="T30" fmla="*/ 54 w 68"/>
                <a:gd name="T31" fmla="*/ 35 h 69"/>
                <a:gd name="T32" fmla="*/ 39 w 68"/>
                <a:gd name="T33" fmla="*/ 45 h 69"/>
                <a:gd name="T34" fmla="*/ 39 w 68"/>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9">
                  <a:moveTo>
                    <a:pt x="34" y="0"/>
                  </a:moveTo>
                  <a:cubicBezTo>
                    <a:pt x="15" y="0"/>
                    <a:pt x="0" y="16"/>
                    <a:pt x="0" y="35"/>
                  </a:cubicBezTo>
                  <a:cubicBezTo>
                    <a:pt x="0" y="53"/>
                    <a:pt x="15" y="69"/>
                    <a:pt x="34" y="69"/>
                  </a:cubicBezTo>
                  <a:cubicBezTo>
                    <a:pt x="53" y="69"/>
                    <a:pt x="68" y="53"/>
                    <a:pt x="68" y="35"/>
                  </a:cubicBezTo>
                  <a:cubicBezTo>
                    <a:pt x="68" y="16"/>
                    <a:pt x="53" y="0"/>
                    <a:pt x="34" y="0"/>
                  </a:cubicBezTo>
                  <a:close/>
                  <a:moveTo>
                    <a:pt x="34" y="62"/>
                  </a:moveTo>
                  <a:cubicBezTo>
                    <a:pt x="19" y="62"/>
                    <a:pt x="7" y="50"/>
                    <a:pt x="7" y="35"/>
                  </a:cubicBezTo>
                  <a:cubicBezTo>
                    <a:pt x="7" y="19"/>
                    <a:pt x="19" y="7"/>
                    <a:pt x="34" y="7"/>
                  </a:cubicBezTo>
                  <a:cubicBezTo>
                    <a:pt x="50" y="7"/>
                    <a:pt x="62" y="19"/>
                    <a:pt x="62" y="35"/>
                  </a:cubicBezTo>
                  <a:cubicBezTo>
                    <a:pt x="62" y="50"/>
                    <a:pt x="50" y="62"/>
                    <a:pt x="34" y="62"/>
                  </a:cubicBezTo>
                  <a:close/>
                  <a:moveTo>
                    <a:pt x="22" y="24"/>
                  </a:moveTo>
                  <a:cubicBezTo>
                    <a:pt x="36" y="35"/>
                    <a:pt x="36" y="35"/>
                    <a:pt x="36"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83" name="Freeform 82"/>
            <p:cNvSpPr>
              <a:spLocks noEditPoints="1"/>
            </p:cNvSpPr>
            <p:nvPr/>
          </p:nvSpPr>
          <p:spPr bwMode="auto">
            <a:xfrm>
              <a:off x="12820" y="2079"/>
              <a:ext cx="216" cy="255"/>
            </a:xfrm>
            <a:custGeom>
              <a:avLst/>
              <a:gdLst>
                <a:gd name="T0" fmla="*/ 50 w 54"/>
                <a:gd name="T1" fmla="*/ 12 h 62"/>
                <a:gd name="T2" fmla="*/ 42 w 54"/>
                <a:gd name="T3" fmla="*/ 5 h 62"/>
                <a:gd name="T4" fmla="*/ 33 w 54"/>
                <a:gd name="T5" fmla="*/ 0 h 62"/>
                <a:gd name="T6" fmla="*/ 6 w 54"/>
                <a:gd name="T7" fmla="*/ 0 h 62"/>
                <a:gd name="T8" fmla="*/ 0 w 54"/>
                <a:gd name="T9" fmla="*/ 6 h 62"/>
                <a:gd name="T10" fmla="*/ 0 w 54"/>
                <a:gd name="T11" fmla="*/ 56 h 62"/>
                <a:gd name="T12" fmla="*/ 6 w 54"/>
                <a:gd name="T13" fmla="*/ 62 h 62"/>
                <a:gd name="T14" fmla="*/ 48 w 54"/>
                <a:gd name="T15" fmla="*/ 62 h 62"/>
                <a:gd name="T16" fmla="*/ 54 w 54"/>
                <a:gd name="T17" fmla="*/ 56 h 62"/>
                <a:gd name="T18" fmla="*/ 54 w 54"/>
                <a:gd name="T19" fmla="*/ 21 h 62"/>
                <a:gd name="T20" fmla="*/ 50 w 54"/>
                <a:gd name="T21" fmla="*/ 12 h 62"/>
                <a:gd name="T22" fmla="*/ 35 w 54"/>
                <a:gd name="T23" fmla="*/ 9 h 62"/>
                <a:gd name="T24" fmla="*/ 35 w 54"/>
                <a:gd name="T25" fmla="*/ 9 h 62"/>
                <a:gd name="T26" fmla="*/ 37 w 54"/>
                <a:gd name="T27" fmla="*/ 10 h 62"/>
                <a:gd name="T28" fmla="*/ 44 w 54"/>
                <a:gd name="T29" fmla="*/ 17 h 62"/>
                <a:gd name="T30" fmla="*/ 45 w 54"/>
                <a:gd name="T31" fmla="*/ 19 h 62"/>
                <a:gd name="T32" fmla="*/ 46 w 54"/>
                <a:gd name="T33" fmla="*/ 20 h 62"/>
                <a:gd name="T34" fmla="*/ 35 w 54"/>
                <a:gd name="T35" fmla="*/ 20 h 62"/>
                <a:gd name="T36" fmla="*/ 35 w 54"/>
                <a:gd name="T37" fmla="*/ 9 h 62"/>
                <a:gd name="T38" fmla="*/ 46 w 54"/>
                <a:gd name="T39" fmla="*/ 54 h 62"/>
                <a:gd name="T40" fmla="*/ 8 w 54"/>
                <a:gd name="T41" fmla="*/ 54 h 62"/>
                <a:gd name="T42" fmla="*/ 8 w 54"/>
                <a:gd name="T43" fmla="*/ 8 h 62"/>
                <a:gd name="T44" fmla="*/ 31 w 54"/>
                <a:gd name="T45" fmla="*/ 8 h 62"/>
                <a:gd name="T46" fmla="*/ 31 w 54"/>
                <a:gd name="T47" fmla="*/ 23 h 62"/>
                <a:gd name="T48" fmla="*/ 46 w 54"/>
                <a:gd name="T49" fmla="*/ 23 h 62"/>
                <a:gd name="T50" fmla="*/ 46 w 54"/>
                <a:gd name="T51"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62">
                  <a:moveTo>
                    <a:pt x="50" y="12"/>
                  </a:moveTo>
                  <a:cubicBezTo>
                    <a:pt x="42" y="5"/>
                    <a:pt x="42" y="5"/>
                    <a:pt x="42" y="5"/>
                  </a:cubicBezTo>
                  <a:cubicBezTo>
                    <a:pt x="40" y="2"/>
                    <a:pt x="36" y="0"/>
                    <a:pt x="33" y="0"/>
                  </a:cubicBezTo>
                  <a:cubicBezTo>
                    <a:pt x="6" y="0"/>
                    <a:pt x="6" y="0"/>
                    <a:pt x="6" y="0"/>
                  </a:cubicBezTo>
                  <a:cubicBezTo>
                    <a:pt x="3" y="0"/>
                    <a:pt x="0" y="3"/>
                    <a:pt x="0" y="6"/>
                  </a:cubicBezTo>
                  <a:cubicBezTo>
                    <a:pt x="0" y="56"/>
                    <a:pt x="0" y="56"/>
                    <a:pt x="0" y="56"/>
                  </a:cubicBezTo>
                  <a:cubicBezTo>
                    <a:pt x="0" y="59"/>
                    <a:pt x="3" y="62"/>
                    <a:pt x="6" y="62"/>
                  </a:cubicBezTo>
                  <a:cubicBezTo>
                    <a:pt x="48" y="62"/>
                    <a:pt x="48" y="62"/>
                    <a:pt x="48" y="62"/>
                  </a:cubicBezTo>
                  <a:cubicBezTo>
                    <a:pt x="51" y="62"/>
                    <a:pt x="54" y="59"/>
                    <a:pt x="54" y="56"/>
                  </a:cubicBezTo>
                  <a:cubicBezTo>
                    <a:pt x="54" y="21"/>
                    <a:pt x="54" y="21"/>
                    <a:pt x="54" y="21"/>
                  </a:cubicBezTo>
                  <a:cubicBezTo>
                    <a:pt x="54" y="18"/>
                    <a:pt x="52" y="14"/>
                    <a:pt x="50" y="12"/>
                  </a:cubicBezTo>
                  <a:close/>
                  <a:moveTo>
                    <a:pt x="35" y="9"/>
                  </a:moveTo>
                  <a:cubicBezTo>
                    <a:pt x="35" y="9"/>
                    <a:pt x="35" y="9"/>
                    <a:pt x="35" y="9"/>
                  </a:cubicBezTo>
                  <a:cubicBezTo>
                    <a:pt x="36" y="9"/>
                    <a:pt x="37" y="10"/>
                    <a:pt x="37" y="10"/>
                  </a:cubicBezTo>
                  <a:cubicBezTo>
                    <a:pt x="44" y="17"/>
                    <a:pt x="44" y="17"/>
                    <a:pt x="44" y="17"/>
                  </a:cubicBezTo>
                  <a:cubicBezTo>
                    <a:pt x="45" y="17"/>
                    <a:pt x="45" y="18"/>
                    <a:pt x="45" y="19"/>
                  </a:cubicBezTo>
                  <a:cubicBezTo>
                    <a:pt x="46" y="19"/>
                    <a:pt x="46" y="19"/>
                    <a:pt x="46" y="20"/>
                  </a:cubicBezTo>
                  <a:cubicBezTo>
                    <a:pt x="35" y="20"/>
                    <a:pt x="35" y="20"/>
                    <a:pt x="35" y="20"/>
                  </a:cubicBezTo>
                  <a:lnTo>
                    <a:pt x="35" y="9"/>
                  </a:lnTo>
                  <a:close/>
                  <a:moveTo>
                    <a:pt x="46" y="54"/>
                  </a:moveTo>
                  <a:cubicBezTo>
                    <a:pt x="8" y="54"/>
                    <a:pt x="8" y="54"/>
                    <a:pt x="8" y="54"/>
                  </a:cubicBezTo>
                  <a:cubicBezTo>
                    <a:pt x="8" y="8"/>
                    <a:pt x="8" y="8"/>
                    <a:pt x="8" y="8"/>
                  </a:cubicBezTo>
                  <a:cubicBezTo>
                    <a:pt x="31" y="8"/>
                    <a:pt x="31" y="8"/>
                    <a:pt x="31" y="8"/>
                  </a:cubicBezTo>
                  <a:cubicBezTo>
                    <a:pt x="31" y="23"/>
                    <a:pt x="31" y="23"/>
                    <a:pt x="31" y="23"/>
                  </a:cubicBezTo>
                  <a:cubicBezTo>
                    <a:pt x="46" y="23"/>
                    <a:pt x="46" y="23"/>
                    <a:pt x="46" y="23"/>
                  </a:cubicBezTo>
                  <a:lnTo>
                    <a:pt x="46" y="54"/>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84" name="Freeform 83"/>
            <p:cNvSpPr>
              <a:spLocks noEditPoints="1"/>
            </p:cNvSpPr>
            <p:nvPr/>
          </p:nvSpPr>
          <p:spPr bwMode="auto">
            <a:xfrm>
              <a:off x="12803" y="2845"/>
              <a:ext cx="352" cy="383"/>
            </a:xfrm>
            <a:custGeom>
              <a:avLst/>
              <a:gdLst>
                <a:gd name="T0" fmla="*/ 78 w 87"/>
                <a:gd name="T1" fmla="*/ 0 h 93"/>
                <a:gd name="T2" fmla="*/ 9 w 87"/>
                <a:gd name="T3" fmla="*/ 0 h 93"/>
                <a:gd name="T4" fmla="*/ 0 w 87"/>
                <a:gd name="T5" fmla="*/ 9 h 93"/>
                <a:gd name="T6" fmla="*/ 0 w 87"/>
                <a:gd name="T7" fmla="*/ 84 h 93"/>
                <a:gd name="T8" fmla="*/ 9 w 87"/>
                <a:gd name="T9" fmla="*/ 93 h 93"/>
                <a:gd name="T10" fmla="*/ 78 w 87"/>
                <a:gd name="T11" fmla="*/ 93 h 93"/>
                <a:gd name="T12" fmla="*/ 87 w 87"/>
                <a:gd name="T13" fmla="*/ 84 h 93"/>
                <a:gd name="T14" fmla="*/ 87 w 87"/>
                <a:gd name="T15" fmla="*/ 9 h 93"/>
                <a:gd name="T16" fmla="*/ 78 w 87"/>
                <a:gd name="T17" fmla="*/ 0 h 93"/>
                <a:gd name="T18" fmla="*/ 75 w 87"/>
                <a:gd name="T19" fmla="*/ 81 h 93"/>
                <a:gd name="T20" fmla="*/ 12 w 87"/>
                <a:gd name="T21" fmla="*/ 81 h 93"/>
                <a:gd name="T22" fmla="*/ 12 w 87"/>
                <a:gd name="T23" fmla="*/ 12 h 93"/>
                <a:gd name="T24" fmla="*/ 75 w 87"/>
                <a:gd name="T25" fmla="*/ 12 h 93"/>
                <a:gd name="T26" fmla="*/ 75 w 87"/>
                <a:gd name="T27" fmla="*/ 81 h 93"/>
                <a:gd name="T28" fmla="*/ 23 w 87"/>
                <a:gd name="T29" fmla="*/ 41 h 93"/>
                <a:gd name="T30" fmla="*/ 64 w 87"/>
                <a:gd name="T31" fmla="*/ 41 h 93"/>
                <a:gd name="T32" fmla="*/ 64 w 87"/>
                <a:gd name="T33" fmla="*/ 46 h 93"/>
                <a:gd name="T34" fmla="*/ 23 w 87"/>
                <a:gd name="T35" fmla="*/ 46 h 93"/>
                <a:gd name="T36" fmla="*/ 23 w 87"/>
                <a:gd name="T37" fmla="*/ 41 h 93"/>
                <a:gd name="T38" fmla="*/ 23 w 87"/>
                <a:gd name="T39" fmla="*/ 52 h 93"/>
                <a:gd name="T40" fmla="*/ 64 w 87"/>
                <a:gd name="T41" fmla="*/ 52 h 93"/>
                <a:gd name="T42" fmla="*/ 64 w 87"/>
                <a:gd name="T43" fmla="*/ 58 h 93"/>
                <a:gd name="T44" fmla="*/ 23 w 87"/>
                <a:gd name="T45" fmla="*/ 58 h 93"/>
                <a:gd name="T46" fmla="*/ 23 w 87"/>
                <a:gd name="T47" fmla="*/ 52 h 93"/>
                <a:gd name="T48" fmla="*/ 23 w 87"/>
                <a:gd name="T49" fmla="*/ 64 h 93"/>
                <a:gd name="T50" fmla="*/ 64 w 87"/>
                <a:gd name="T51" fmla="*/ 64 h 93"/>
                <a:gd name="T52" fmla="*/ 64 w 87"/>
                <a:gd name="T53" fmla="*/ 69 h 93"/>
                <a:gd name="T54" fmla="*/ 23 w 87"/>
                <a:gd name="T55" fmla="*/ 69 h 93"/>
                <a:gd name="T56" fmla="*/ 23 w 87"/>
                <a:gd name="T57" fmla="*/ 64 h 93"/>
                <a:gd name="T58" fmla="*/ 23 w 87"/>
                <a:gd name="T59" fmla="*/ 29 h 93"/>
                <a:gd name="T60" fmla="*/ 64 w 87"/>
                <a:gd name="T61" fmla="*/ 29 h 93"/>
                <a:gd name="T62" fmla="*/ 64 w 87"/>
                <a:gd name="T63" fmla="*/ 35 h 93"/>
                <a:gd name="T64" fmla="*/ 23 w 87"/>
                <a:gd name="T65" fmla="*/ 35 h 93"/>
                <a:gd name="T66" fmla="*/ 23 w 87"/>
                <a:gd name="T67" fmla="*/ 2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93">
                  <a:moveTo>
                    <a:pt x="78" y="0"/>
                  </a:moveTo>
                  <a:cubicBezTo>
                    <a:pt x="9" y="0"/>
                    <a:pt x="9" y="0"/>
                    <a:pt x="9" y="0"/>
                  </a:cubicBezTo>
                  <a:cubicBezTo>
                    <a:pt x="4" y="0"/>
                    <a:pt x="0" y="4"/>
                    <a:pt x="0" y="9"/>
                  </a:cubicBezTo>
                  <a:cubicBezTo>
                    <a:pt x="0" y="84"/>
                    <a:pt x="0" y="84"/>
                    <a:pt x="0" y="84"/>
                  </a:cubicBezTo>
                  <a:cubicBezTo>
                    <a:pt x="0" y="89"/>
                    <a:pt x="4" y="93"/>
                    <a:pt x="9" y="93"/>
                  </a:cubicBezTo>
                  <a:cubicBezTo>
                    <a:pt x="78" y="93"/>
                    <a:pt x="78" y="93"/>
                    <a:pt x="78" y="93"/>
                  </a:cubicBezTo>
                  <a:cubicBezTo>
                    <a:pt x="83" y="93"/>
                    <a:pt x="87" y="89"/>
                    <a:pt x="87" y="84"/>
                  </a:cubicBezTo>
                  <a:cubicBezTo>
                    <a:pt x="87" y="9"/>
                    <a:pt x="87" y="9"/>
                    <a:pt x="87" y="9"/>
                  </a:cubicBezTo>
                  <a:cubicBezTo>
                    <a:pt x="87" y="4"/>
                    <a:pt x="83" y="0"/>
                    <a:pt x="78" y="0"/>
                  </a:cubicBezTo>
                  <a:close/>
                  <a:moveTo>
                    <a:pt x="75" y="81"/>
                  </a:moveTo>
                  <a:cubicBezTo>
                    <a:pt x="12" y="81"/>
                    <a:pt x="12" y="81"/>
                    <a:pt x="12" y="81"/>
                  </a:cubicBezTo>
                  <a:cubicBezTo>
                    <a:pt x="12" y="12"/>
                    <a:pt x="12" y="12"/>
                    <a:pt x="12" y="12"/>
                  </a:cubicBezTo>
                  <a:cubicBezTo>
                    <a:pt x="75" y="12"/>
                    <a:pt x="75" y="12"/>
                    <a:pt x="75" y="12"/>
                  </a:cubicBezTo>
                  <a:lnTo>
                    <a:pt x="75" y="81"/>
                  </a:lnTo>
                  <a:close/>
                  <a:moveTo>
                    <a:pt x="23" y="41"/>
                  </a:moveTo>
                  <a:cubicBezTo>
                    <a:pt x="64" y="41"/>
                    <a:pt x="64" y="41"/>
                    <a:pt x="64" y="41"/>
                  </a:cubicBezTo>
                  <a:cubicBezTo>
                    <a:pt x="64" y="46"/>
                    <a:pt x="64" y="46"/>
                    <a:pt x="64" y="46"/>
                  </a:cubicBezTo>
                  <a:cubicBezTo>
                    <a:pt x="23" y="46"/>
                    <a:pt x="23" y="46"/>
                    <a:pt x="23" y="46"/>
                  </a:cubicBezTo>
                  <a:lnTo>
                    <a:pt x="23" y="41"/>
                  </a:lnTo>
                  <a:close/>
                  <a:moveTo>
                    <a:pt x="23" y="52"/>
                  </a:moveTo>
                  <a:cubicBezTo>
                    <a:pt x="64" y="52"/>
                    <a:pt x="64" y="52"/>
                    <a:pt x="64" y="52"/>
                  </a:cubicBezTo>
                  <a:cubicBezTo>
                    <a:pt x="64" y="58"/>
                    <a:pt x="64" y="58"/>
                    <a:pt x="64" y="58"/>
                  </a:cubicBezTo>
                  <a:cubicBezTo>
                    <a:pt x="23" y="58"/>
                    <a:pt x="23" y="58"/>
                    <a:pt x="23" y="58"/>
                  </a:cubicBezTo>
                  <a:lnTo>
                    <a:pt x="23" y="52"/>
                  </a:lnTo>
                  <a:close/>
                  <a:moveTo>
                    <a:pt x="23" y="64"/>
                  </a:moveTo>
                  <a:cubicBezTo>
                    <a:pt x="64" y="64"/>
                    <a:pt x="64" y="64"/>
                    <a:pt x="64" y="64"/>
                  </a:cubicBezTo>
                  <a:cubicBezTo>
                    <a:pt x="64" y="69"/>
                    <a:pt x="64" y="69"/>
                    <a:pt x="64" y="69"/>
                  </a:cubicBezTo>
                  <a:cubicBezTo>
                    <a:pt x="23" y="69"/>
                    <a:pt x="23" y="69"/>
                    <a:pt x="23" y="69"/>
                  </a:cubicBezTo>
                  <a:lnTo>
                    <a:pt x="23" y="64"/>
                  </a:lnTo>
                  <a:close/>
                  <a:moveTo>
                    <a:pt x="23" y="29"/>
                  </a:moveTo>
                  <a:cubicBezTo>
                    <a:pt x="64" y="29"/>
                    <a:pt x="64" y="29"/>
                    <a:pt x="64" y="29"/>
                  </a:cubicBezTo>
                  <a:cubicBezTo>
                    <a:pt x="64" y="35"/>
                    <a:pt x="64" y="35"/>
                    <a:pt x="64" y="35"/>
                  </a:cubicBezTo>
                  <a:cubicBezTo>
                    <a:pt x="23" y="35"/>
                    <a:pt x="23" y="35"/>
                    <a:pt x="23" y="35"/>
                  </a:cubicBezTo>
                  <a:lnTo>
                    <a:pt x="23" y="29"/>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85" name="Freeform 84"/>
            <p:cNvSpPr>
              <a:spLocks noEditPoints="1"/>
            </p:cNvSpPr>
            <p:nvPr/>
          </p:nvSpPr>
          <p:spPr bwMode="auto">
            <a:xfrm>
              <a:off x="12719" y="3301"/>
              <a:ext cx="330" cy="255"/>
            </a:xfrm>
            <a:custGeom>
              <a:avLst/>
              <a:gdLst>
                <a:gd name="T0" fmla="*/ 0 w 134"/>
                <a:gd name="T1" fmla="*/ 0 h 101"/>
                <a:gd name="T2" fmla="*/ 0 w 134"/>
                <a:gd name="T3" fmla="*/ 101 h 101"/>
                <a:gd name="T4" fmla="*/ 134 w 134"/>
                <a:gd name="T5" fmla="*/ 101 h 101"/>
                <a:gd name="T6" fmla="*/ 134 w 134"/>
                <a:gd name="T7" fmla="*/ 0 h 101"/>
                <a:gd name="T8" fmla="*/ 0 w 134"/>
                <a:gd name="T9" fmla="*/ 0 h 101"/>
                <a:gd name="T10" fmla="*/ 25 w 134"/>
                <a:gd name="T11" fmla="*/ 93 h 101"/>
                <a:gd name="T12" fmla="*/ 8 w 134"/>
                <a:gd name="T13" fmla="*/ 93 h 101"/>
                <a:gd name="T14" fmla="*/ 8 w 134"/>
                <a:gd name="T15" fmla="*/ 77 h 101"/>
                <a:gd name="T16" fmla="*/ 25 w 134"/>
                <a:gd name="T17" fmla="*/ 77 h 101"/>
                <a:gd name="T18" fmla="*/ 25 w 134"/>
                <a:gd name="T19" fmla="*/ 93 h 101"/>
                <a:gd name="T20" fmla="*/ 25 w 134"/>
                <a:gd name="T21" fmla="*/ 59 h 101"/>
                <a:gd name="T22" fmla="*/ 8 w 134"/>
                <a:gd name="T23" fmla="*/ 59 h 101"/>
                <a:gd name="T24" fmla="*/ 8 w 134"/>
                <a:gd name="T25" fmla="*/ 43 h 101"/>
                <a:gd name="T26" fmla="*/ 25 w 134"/>
                <a:gd name="T27" fmla="*/ 43 h 101"/>
                <a:gd name="T28" fmla="*/ 25 w 134"/>
                <a:gd name="T29" fmla="*/ 59 h 101"/>
                <a:gd name="T30" fmla="*/ 25 w 134"/>
                <a:gd name="T31" fmla="*/ 26 h 101"/>
                <a:gd name="T32" fmla="*/ 8 w 134"/>
                <a:gd name="T33" fmla="*/ 26 h 101"/>
                <a:gd name="T34" fmla="*/ 8 w 134"/>
                <a:gd name="T35" fmla="*/ 8 h 101"/>
                <a:gd name="T36" fmla="*/ 25 w 134"/>
                <a:gd name="T37" fmla="*/ 8 h 101"/>
                <a:gd name="T38" fmla="*/ 25 w 134"/>
                <a:gd name="T39" fmla="*/ 26 h 101"/>
                <a:gd name="T40" fmla="*/ 102 w 134"/>
                <a:gd name="T41" fmla="*/ 93 h 101"/>
                <a:gd name="T42" fmla="*/ 35 w 134"/>
                <a:gd name="T43" fmla="*/ 93 h 101"/>
                <a:gd name="T44" fmla="*/ 35 w 134"/>
                <a:gd name="T45" fmla="*/ 8 h 101"/>
                <a:gd name="T46" fmla="*/ 102 w 134"/>
                <a:gd name="T47" fmla="*/ 8 h 101"/>
                <a:gd name="T48" fmla="*/ 102 w 134"/>
                <a:gd name="T49" fmla="*/ 93 h 101"/>
                <a:gd name="T50" fmla="*/ 126 w 134"/>
                <a:gd name="T51" fmla="*/ 93 h 101"/>
                <a:gd name="T52" fmla="*/ 110 w 134"/>
                <a:gd name="T53" fmla="*/ 93 h 101"/>
                <a:gd name="T54" fmla="*/ 110 w 134"/>
                <a:gd name="T55" fmla="*/ 77 h 101"/>
                <a:gd name="T56" fmla="*/ 126 w 134"/>
                <a:gd name="T57" fmla="*/ 77 h 101"/>
                <a:gd name="T58" fmla="*/ 126 w 134"/>
                <a:gd name="T59" fmla="*/ 93 h 101"/>
                <a:gd name="T60" fmla="*/ 126 w 134"/>
                <a:gd name="T61" fmla="*/ 59 h 101"/>
                <a:gd name="T62" fmla="*/ 110 w 134"/>
                <a:gd name="T63" fmla="*/ 59 h 101"/>
                <a:gd name="T64" fmla="*/ 110 w 134"/>
                <a:gd name="T65" fmla="*/ 43 h 101"/>
                <a:gd name="T66" fmla="*/ 126 w 134"/>
                <a:gd name="T67" fmla="*/ 43 h 101"/>
                <a:gd name="T68" fmla="*/ 126 w 134"/>
                <a:gd name="T69" fmla="*/ 59 h 101"/>
                <a:gd name="T70" fmla="*/ 126 w 134"/>
                <a:gd name="T71" fmla="*/ 26 h 101"/>
                <a:gd name="T72" fmla="*/ 110 w 134"/>
                <a:gd name="T73" fmla="*/ 26 h 101"/>
                <a:gd name="T74" fmla="*/ 110 w 134"/>
                <a:gd name="T75" fmla="*/ 8 h 101"/>
                <a:gd name="T76" fmla="*/ 126 w 134"/>
                <a:gd name="T77" fmla="*/ 8 h 101"/>
                <a:gd name="T78" fmla="*/ 126 w 134"/>
                <a:gd name="T79" fmla="*/ 26 h 101"/>
                <a:gd name="T80" fmla="*/ 51 w 134"/>
                <a:gd name="T81" fmla="*/ 26 h 101"/>
                <a:gd name="T82" fmla="*/ 51 w 134"/>
                <a:gd name="T83" fmla="*/ 77 h 101"/>
                <a:gd name="T84" fmla="*/ 84 w 134"/>
                <a:gd name="T85" fmla="*/ 51 h 101"/>
                <a:gd name="T86" fmla="*/ 51 w 134"/>
                <a:gd name="T87" fmla="*/ 2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01">
                  <a:moveTo>
                    <a:pt x="0" y="0"/>
                  </a:moveTo>
                  <a:lnTo>
                    <a:pt x="0" y="101"/>
                  </a:lnTo>
                  <a:lnTo>
                    <a:pt x="134" y="101"/>
                  </a:lnTo>
                  <a:lnTo>
                    <a:pt x="134" y="0"/>
                  </a:lnTo>
                  <a:lnTo>
                    <a:pt x="0" y="0"/>
                  </a:lnTo>
                  <a:close/>
                  <a:moveTo>
                    <a:pt x="25" y="93"/>
                  </a:moveTo>
                  <a:lnTo>
                    <a:pt x="8" y="93"/>
                  </a:lnTo>
                  <a:lnTo>
                    <a:pt x="8" y="77"/>
                  </a:lnTo>
                  <a:lnTo>
                    <a:pt x="25" y="77"/>
                  </a:lnTo>
                  <a:lnTo>
                    <a:pt x="25" y="93"/>
                  </a:lnTo>
                  <a:close/>
                  <a:moveTo>
                    <a:pt x="25" y="59"/>
                  </a:moveTo>
                  <a:lnTo>
                    <a:pt x="8" y="59"/>
                  </a:lnTo>
                  <a:lnTo>
                    <a:pt x="8" y="43"/>
                  </a:lnTo>
                  <a:lnTo>
                    <a:pt x="25" y="43"/>
                  </a:lnTo>
                  <a:lnTo>
                    <a:pt x="25" y="59"/>
                  </a:lnTo>
                  <a:close/>
                  <a:moveTo>
                    <a:pt x="25" y="26"/>
                  </a:moveTo>
                  <a:lnTo>
                    <a:pt x="8" y="26"/>
                  </a:lnTo>
                  <a:lnTo>
                    <a:pt x="8" y="8"/>
                  </a:lnTo>
                  <a:lnTo>
                    <a:pt x="25" y="8"/>
                  </a:lnTo>
                  <a:lnTo>
                    <a:pt x="25" y="26"/>
                  </a:lnTo>
                  <a:close/>
                  <a:moveTo>
                    <a:pt x="102" y="93"/>
                  </a:moveTo>
                  <a:lnTo>
                    <a:pt x="35" y="93"/>
                  </a:lnTo>
                  <a:lnTo>
                    <a:pt x="35" y="8"/>
                  </a:lnTo>
                  <a:lnTo>
                    <a:pt x="102" y="8"/>
                  </a:lnTo>
                  <a:lnTo>
                    <a:pt x="102" y="93"/>
                  </a:lnTo>
                  <a:close/>
                  <a:moveTo>
                    <a:pt x="126" y="93"/>
                  </a:moveTo>
                  <a:lnTo>
                    <a:pt x="110" y="93"/>
                  </a:lnTo>
                  <a:lnTo>
                    <a:pt x="110" y="77"/>
                  </a:lnTo>
                  <a:lnTo>
                    <a:pt x="126" y="77"/>
                  </a:lnTo>
                  <a:lnTo>
                    <a:pt x="126" y="93"/>
                  </a:lnTo>
                  <a:close/>
                  <a:moveTo>
                    <a:pt x="126" y="59"/>
                  </a:moveTo>
                  <a:lnTo>
                    <a:pt x="110" y="59"/>
                  </a:lnTo>
                  <a:lnTo>
                    <a:pt x="110" y="43"/>
                  </a:lnTo>
                  <a:lnTo>
                    <a:pt x="126" y="43"/>
                  </a:lnTo>
                  <a:lnTo>
                    <a:pt x="126" y="59"/>
                  </a:lnTo>
                  <a:close/>
                  <a:moveTo>
                    <a:pt x="126" y="26"/>
                  </a:moveTo>
                  <a:lnTo>
                    <a:pt x="110" y="26"/>
                  </a:lnTo>
                  <a:lnTo>
                    <a:pt x="110" y="8"/>
                  </a:lnTo>
                  <a:lnTo>
                    <a:pt x="126" y="8"/>
                  </a:lnTo>
                  <a:lnTo>
                    <a:pt x="126" y="26"/>
                  </a:lnTo>
                  <a:close/>
                  <a:moveTo>
                    <a:pt x="51" y="26"/>
                  </a:moveTo>
                  <a:lnTo>
                    <a:pt x="51" y="77"/>
                  </a:lnTo>
                  <a:lnTo>
                    <a:pt x="84" y="51"/>
                  </a:lnTo>
                  <a:lnTo>
                    <a:pt x="51" y="26"/>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86" name="Freeform 85"/>
            <p:cNvSpPr>
              <a:spLocks noEditPoints="1"/>
            </p:cNvSpPr>
            <p:nvPr/>
          </p:nvSpPr>
          <p:spPr bwMode="auto">
            <a:xfrm>
              <a:off x="13118" y="3228"/>
              <a:ext cx="197" cy="189"/>
            </a:xfrm>
            <a:custGeom>
              <a:avLst/>
              <a:gdLst>
                <a:gd name="T0" fmla="*/ 80 w 80"/>
                <a:gd name="T1" fmla="*/ 29 h 75"/>
                <a:gd name="T2" fmla="*/ 52 w 80"/>
                <a:gd name="T3" fmla="*/ 24 h 75"/>
                <a:gd name="T4" fmla="*/ 41 w 80"/>
                <a:gd name="T5" fmla="*/ 0 h 75"/>
                <a:gd name="T6" fmla="*/ 28 w 80"/>
                <a:gd name="T7" fmla="*/ 24 h 75"/>
                <a:gd name="T8" fmla="*/ 0 w 80"/>
                <a:gd name="T9" fmla="*/ 29 h 75"/>
                <a:gd name="T10" fmla="*/ 19 w 80"/>
                <a:gd name="T11" fmla="*/ 49 h 75"/>
                <a:gd name="T12" fmla="*/ 15 w 80"/>
                <a:gd name="T13" fmla="*/ 75 h 75"/>
                <a:gd name="T14" fmla="*/ 41 w 80"/>
                <a:gd name="T15" fmla="*/ 62 h 75"/>
                <a:gd name="T16" fmla="*/ 65 w 80"/>
                <a:gd name="T17" fmla="*/ 75 h 75"/>
                <a:gd name="T18" fmla="*/ 60 w 80"/>
                <a:gd name="T19" fmla="*/ 49 h 75"/>
                <a:gd name="T20" fmla="*/ 80 w 80"/>
                <a:gd name="T21" fmla="*/ 29 h 75"/>
                <a:gd name="T22" fmla="*/ 41 w 80"/>
                <a:gd name="T23" fmla="*/ 57 h 75"/>
                <a:gd name="T24" fmla="*/ 23 w 80"/>
                <a:gd name="T25" fmla="*/ 65 h 75"/>
                <a:gd name="T26" fmla="*/ 26 w 80"/>
                <a:gd name="T27" fmla="*/ 45 h 75"/>
                <a:gd name="T28" fmla="*/ 11 w 80"/>
                <a:gd name="T29" fmla="*/ 32 h 75"/>
                <a:gd name="T30" fmla="*/ 31 w 80"/>
                <a:gd name="T31" fmla="*/ 29 h 75"/>
                <a:gd name="T32" fmla="*/ 41 w 80"/>
                <a:gd name="T33" fmla="*/ 11 h 75"/>
                <a:gd name="T34" fmla="*/ 49 w 80"/>
                <a:gd name="T35" fmla="*/ 29 h 75"/>
                <a:gd name="T36" fmla="*/ 68 w 80"/>
                <a:gd name="T37" fmla="*/ 32 h 75"/>
                <a:gd name="T38" fmla="*/ 54 w 80"/>
                <a:gd name="T39" fmla="*/ 45 h 75"/>
                <a:gd name="T40" fmla="*/ 57 w 80"/>
                <a:gd name="T41" fmla="*/ 65 h 75"/>
                <a:gd name="T42" fmla="*/ 41 w 80"/>
                <a:gd name="T43"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75">
                  <a:moveTo>
                    <a:pt x="80" y="29"/>
                  </a:moveTo>
                  <a:lnTo>
                    <a:pt x="52" y="24"/>
                  </a:lnTo>
                  <a:lnTo>
                    <a:pt x="41" y="0"/>
                  </a:lnTo>
                  <a:lnTo>
                    <a:pt x="28" y="24"/>
                  </a:lnTo>
                  <a:lnTo>
                    <a:pt x="0" y="29"/>
                  </a:lnTo>
                  <a:lnTo>
                    <a:pt x="19" y="49"/>
                  </a:lnTo>
                  <a:lnTo>
                    <a:pt x="15" y="75"/>
                  </a:lnTo>
                  <a:lnTo>
                    <a:pt x="41" y="62"/>
                  </a:lnTo>
                  <a:lnTo>
                    <a:pt x="65" y="75"/>
                  </a:lnTo>
                  <a:lnTo>
                    <a:pt x="60" y="49"/>
                  </a:lnTo>
                  <a:lnTo>
                    <a:pt x="80" y="29"/>
                  </a:lnTo>
                  <a:close/>
                  <a:moveTo>
                    <a:pt x="41" y="57"/>
                  </a:moveTo>
                  <a:lnTo>
                    <a:pt x="23" y="65"/>
                  </a:lnTo>
                  <a:lnTo>
                    <a:pt x="26" y="45"/>
                  </a:lnTo>
                  <a:lnTo>
                    <a:pt x="11" y="32"/>
                  </a:lnTo>
                  <a:lnTo>
                    <a:pt x="31" y="29"/>
                  </a:lnTo>
                  <a:lnTo>
                    <a:pt x="41" y="11"/>
                  </a:lnTo>
                  <a:lnTo>
                    <a:pt x="49" y="29"/>
                  </a:lnTo>
                  <a:lnTo>
                    <a:pt x="68" y="32"/>
                  </a:lnTo>
                  <a:lnTo>
                    <a:pt x="54" y="45"/>
                  </a:lnTo>
                  <a:lnTo>
                    <a:pt x="57" y="65"/>
                  </a:lnTo>
                  <a:lnTo>
                    <a:pt x="41" y="5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87" name="Freeform 86"/>
            <p:cNvSpPr>
              <a:spLocks noEditPoints="1"/>
            </p:cNvSpPr>
            <p:nvPr/>
          </p:nvSpPr>
          <p:spPr bwMode="auto">
            <a:xfrm>
              <a:off x="12471" y="1295"/>
              <a:ext cx="241" cy="267"/>
            </a:xfrm>
            <a:custGeom>
              <a:avLst/>
              <a:gdLst>
                <a:gd name="T0" fmla="*/ 48 w 60"/>
                <a:gd name="T1" fmla="*/ 11 h 65"/>
                <a:gd name="T2" fmla="*/ 60 w 60"/>
                <a:gd name="T3" fmla="*/ 6 h 65"/>
                <a:gd name="T4" fmla="*/ 60 w 60"/>
                <a:gd name="T5" fmla="*/ 44 h 65"/>
                <a:gd name="T6" fmla="*/ 48 w 60"/>
                <a:gd name="T7" fmla="*/ 48 h 65"/>
                <a:gd name="T8" fmla="*/ 36 w 60"/>
                <a:gd name="T9" fmla="*/ 45 h 65"/>
                <a:gd name="T10" fmla="*/ 24 w 60"/>
                <a:gd name="T11" fmla="*/ 41 h 65"/>
                <a:gd name="T12" fmla="*/ 12 w 60"/>
                <a:gd name="T13" fmla="*/ 46 h 65"/>
                <a:gd name="T14" fmla="*/ 12 w 60"/>
                <a:gd name="T15" fmla="*/ 8 h 65"/>
                <a:gd name="T16" fmla="*/ 24 w 60"/>
                <a:gd name="T17" fmla="*/ 4 h 65"/>
                <a:gd name="T18" fmla="*/ 36 w 60"/>
                <a:gd name="T19" fmla="*/ 7 h 65"/>
                <a:gd name="T20" fmla="*/ 48 w 60"/>
                <a:gd name="T21" fmla="*/ 11 h 65"/>
                <a:gd name="T22" fmla="*/ 4 w 60"/>
                <a:gd name="T23" fmla="*/ 0 h 65"/>
                <a:gd name="T24" fmla="*/ 8 w 60"/>
                <a:gd name="T25" fmla="*/ 4 h 65"/>
                <a:gd name="T26" fmla="*/ 8 w 60"/>
                <a:gd name="T27" fmla="*/ 65 h 65"/>
                <a:gd name="T28" fmla="*/ 0 w 60"/>
                <a:gd name="T29" fmla="*/ 65 h 65"/>
                <a:gd name="T30" fmla="*/ 0 w 60"/>
                <a:gd name="T31" fmla="*/ 4 h 65"/>
                <a:gd name="T32" fmla="*/ 4 w 60"/>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5">
                  <a:moveTo>
                    <a:pt x="48" y="11"/>
                  </a:moveTo>
                  <a:cubicBezTo>
                    <a:pt x="53" y="11"/>
                    <a:pt x="58" y="8"/>
                    <a:pt x="60" y="6"/>
                  </a:cubicBezTo>
                  <a:cubicBezTo>
                    <a:pt x="60" y="44"/>
                    <a:pt x="60" y="44"/>
                    <a:pt x="60" y="44"/>
                  </a:cubicBezTo>
                  <a:cubicBezTo>
                    <a:pt x="58" y="46"/>
                    <a:pt x="53" y="48"/>
                    <a:pt x="48" y="48"/>
                  </a:cubicBezTo>
                  <a:cubicBezTo>
                    <a:pt x="43" y="48"/>
                    <a:pt x="39" y="47"/>
                    <a:pt x="36" y="45"/>
                  </a:cubicBezTo>
                  <a:cubicBezTo>
                    <a:pt x="33" y="43"/>
                    <a:pt x="29" y="41"/>
                    <a:pt x="24" y="41"/>
                  </a:cubicBezTo>
                  <a:cubicBezTo>
                    <a:pt x="19" y="41"/>
                    <a:pt x="15" y="44"/>
                    <a:pt x="12" y="46"/>
                  </a:cubicBezTo>
                  <a:cubicBezTo>
                    <a:pt x="12" y="8"/>
                    <a:pt x="12" y="8"/>
                    <a:pt x="12" y="8"/>
                  </a:cubicBezTo>
                  <a:cubicBezTo>
                    <a:pt x="15" y="6"/>
                    <a:pt x="19" y="4"/>
                    <a:pt x="24" y="4"/>
                  </a:cubicBezTo>
                  <a:cubicBezTo>
                    <a:pt x="29" y="4"/>
                    <a:pt x="33" y="5"/>
                    <a:pt x="36" y="7"/>
                  </a:cubicBezTo>
                  <a:cubicBezTo>
                    <a:pt x="39" y="9"/>
                    <a:pt x="43" y="11"/>
                    <a:pt x="48" y="11"/>
                  </a:cubicBezTo>
                  <a:close/>
                  <a:moveTo>
                    <a:pt x="4" y="0"/>
                  </a:moveTo>
                  <a:cubicBezTo>
                    <a:pt x="6" y="0"/>
                    <a:pt x="8" y="1"/>
                    <a:pt x="8" y="4"/>
                  </a:cubicBezTo>
                  <a:cubicBezTo>
                    <a:pt x="8" y="65"/>
                    <a:pt x="8" y="65"/>
                    <a:pt x="8" y="65"/>
                  </a:cubicBezTo>
                  <a:cubicBezTo>
                    <a:pt x="0" y="65"/>
                    <a:pt x="0" y="65"/>
                    <a:pt x="0" y="65"/>
                  </a:cubicBezTo>
                  <a:cubicBezTo>
                    <a:pt x="0" y="4"/>
                    <a:pt x="0" y="4"/>
                    <a:pt x="0" y="4"/>
                  </a:cubicBezTo>
                  <a:cubicBezTo>
                    <a:pt x="0" y="1"/>
                    <a:pt x="1" y="0"/>
                    <a:pt x="4" y="0"/>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88" name="Freeform 87"/>
            <p:cNvSpPr>
              <a:spLocks noEditPoints="1"/>
            </p:cNvSpPr>
            <p:nvPr/>
          </p:nvSpPr>
          <p:spPr bwMode="auto">
            <a:xfrm>
              <a:off x="12166" y="1164"/>
              <a:ext cx="256" cy="267"/>
            </a:xfrm>
            <a:custGeom>
              <a:avLst/>
              <a:gdLst>
                <a:gd name="T0" fmla="*/ 54 w 64"/>
                <a:gd name="T1" fmla="*/ 0 h 65"/>
                <a:gd name="T2" fmla="*/ 44 w 64"/>
                <a:gd name="T3" fmla="*/ 11 h 65"/>
                <a:gd name="T4" fmla="*/ 44 w 64"/>
                <a:gd name="T5" fmla="*/ 41 h 65"/>
                <a:gd name="T6" fmla="*/ 52 w 64"/>
                <a:gd name="T7" fmla="*/ 41 h 65"/>
                <a:gd name="T8" fmla="*/ 52 w 64"/>
                <a:gd name="T9" fmla="*/ 65 h 65"/>
                <a:gd name="T10" fmla="*/ 64 w 64"/>
                <a:gd name="T11" fmla="*/ 65 h 65"/>
                <a:gd name="T12" fmla="*/ 64 w 64"/>
                <a:gd name="T13" fmla="*/ 11 h 65"/>
                <a:gd name="T14" fmla="*/ 54 w 64"/>
                <a:gd name="T15" fmla="*/ 0 h 65"/>
                <a:gd name="T16" fmla="*/ 26 w 64"/>
                <a:gd name="T17" fmla="*/ 0 h 65"/>
                <a:gd name="T18" fmla="*/ 24 w 64"/>
                <a:gd name="T19" fmla="*/ 2 h 65"/>
                <a:gd name="T20" fmla="*/ 24 w 64"/>
                <a:gd name="T21" fmla="*/ 17 h 65"/>
                <a:gd name="T22" fmla="*/ 22 w 64"/>
                <a:gd name="T23" fmla="*/ 18 h 65"/>
                <a:gd name="T24" fmla="*/ 20 w 64"/>
                <a:gd name="T25" fmla="*/ 17 h 65"/>
                <a:gd name="T26" fmla="*/ 20 w 64"/>
                <a:gd name="T27" fmla="*/ 2 h 65"/>
                <a:gd name="T28" fmla="*/ 18 w 64"/>
                <a:gd name="T29" fmla="*/ 0 h 65"/>
                <a:gd name="T30" fmla="*/ 16 w 64"/>
                <a:gd name="T31" fmla="*/ 2 h 65"/>
                <a:gd name="T32" fmla="*/ 16 w 64"/>
                <a:gd name="T33" fmla="*/ 17 h 65"/>
                <a:gd name="T34" fmla="*/ 14 w 64"/>
                <a:gd name="T35" fmla="*/ 18 h 65"/>
                <a:gd name="T36" fmla="*/ 12 w 64"/>
                <a:gd name="T37" fmla="*/ 17 h 65"/>
                <a:gd name="T38" fmla="*/ 12 w 64"/>
                <a:gd name="T39" fmla="*/ 2 h 65"/>
                <a:gd name="T40" fmla="*/ 10 w 64"/>
                <a:gd name="T41" fmla="*/ 0 h 65"/>
                <a:gd name="T42" fmla="*/ 8 w 64"/>
                <a:gd name="T43" fmla="*/ 2 h 65"/>
                <a:gd name="T44" fmla="*/ 8 w 64"/>
                <a:gd name="T45" fmla="*/ 17 h 65"/>
                <a:gd name="T46" fmla="*/ 6 w 64"/>
                <a:gd name="T47" fmla="*/ 18 h 65"/>
                <a:gd name="T48" fmla="*/ 4 w 64"/>
                <a:gd name="T49" fmla="*/ 17 h 65"/>
                <a:gd name="T50" fmla="*/ 4 w 64"/>
                <a:gd name="T51" fmla="*/ 2 h 65"/>
                <a:gd name="T52" fmla="*/ 2 w 64"/>
                <a:gd name="T53" fmla="*/ 0 h 65"/>
                <a:gd name="T54" fmla="*/ 0 w 64"/>
                <a:gd name="T55" fmla="*/ 2 h 65"/>
                <a:gd name="T56" fmla="*/ 0 w 64"/>
                <a:gd name="T57" fmla="*/ 17 h 65"/>
                <a:gd name="T58" fmla="*/ 0 w 64"/>
                <a:gd name="T59" fmla="*/ 21 h 65"/>
                <a:gd name="T60" fmla="*/ 3 w 64"/>
                <a:gd name="T61" fmla="*/ 25 h 65"/>
                <a:gd name="T62" fmla="*/ 8 w 64"/>
                <a:gd name="T63" fmla="*/ 33 h 65"/>
                <a:gd name="T64" fmla="*/ 8 w 64"/>
                <a:gd name="T65" fmla="*/ 65 h 65"/>
                <a:gd name="T66" fmla="*/ 20 w 64"/>
                <a:gd name="T67" fmla="*/ 65 h 65"/>
                <a:gd name="T68" fmla="*/ 20 w 64"/>
                <a:gd name="T69" fmla="*/ 33 h 65"/>
                <a:gd name="T70" fmla="*/ 25 w 64"/>
                <a:gd name="T71" fmla="*/ 25 h 65"/>
                <a:gd name="T72" fmla="*/ 28 w 64"/>
                <a:gd name="T73" fmla="*/ 21 h 65"/>
                <a:gd name="T74" fmla="*/ 28 w 64"/>
                <a:gd name="T75" fmla="*/ 17 h 65"/>
                <a:gd name="T76" fmla="*/ 28 w 64"/>
                <a:gd name="T77" fmla="*/ 2 h 65"/>
                <a:gd name="T78" fmla="*/ 26 w 64"/>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5">
                  <a:moveTo>
                    <a:pt x="54" y="0"/>
                  </a:moveTo>
                  <a:cubicBezTo>
                    <a:pt x="49" y="0"/>
                    <a:pt x="44" y="5"/>
                    <a:pt x="44" y="11"/>
                  </a:cubicBezTo>
                  <a:cubicBezTo>
                    <a:pt x="44" y="41"/>
                    <a:pt x="44" y="41"/>
                    <a:pt x="44" y="41"/>
                  </a:cubicBezTo>
                  <a:cubicBezTo>
                    <a:pt x="52" y="41"/>
                    <a:pt x="52" y="41"/>
                    <a:pt x="52" y="41"/>
                  </a:cubicBezTo>
                  <a:cubicBezTo>
                    <a:pt x="52" y="65"/>
                    <a:pt x="52" y="65"/>
                    <a:pt x="52" y="65"/>
                  </a:cubicBezTo>
                  <a:cubicBezTo>
                    <a:pt x="64" y="65"/>
                    <a:pt x="64" y="65"/>
                    <a:pt x="64" y="65"/>
                  </a:cubicBezTo>
                  <a:cubicBezTo>
                    <a:pt x="64" y="11"/>
                    <a:pt x="64" y="11"/>
                    <a:pt x="64" y="11"/>
                  </a:cubicBezTo>
                  <a:cubicBezTo>
                    <a:pt x="64" y="5"/>
                    <a:pt x="60" y="0"/>
                    <a:pt x="54" y="0"/>
                  </a:cubicBezTo>
                  <a:close/>
                  <a:moveTo>
                    <a:pt x="26" y="0"/>
                  </a:moveTo>
                  <a:cubicBezTo>
                    <a:pt x="25" y="0"/>
                    <a:pt x="24" y="1"/>
                    <a:pt x="24" y="2"/>
                  </a:cubicBezTo>
                  <a:cubicBezTo>
                    <a:pt x="24" y="17"/>
                    <a:pt x="24" y="17"/>
                    <a:pt x="24" y="17"/>
                  </a:cubicBezTo>
                  <a:cubicBezTo>
                    <a:pt x="24" y="17"/>
                    <a:pt x="23" y="18"/>
                    <a:pt x="22" y="18"/>
                  </a:cubicBezTo>
                  <a:cubicBezTo>
                    <a:pt x="21" y="18"/>
                    <a:pt x="20" y="17"/>
                    <a:pt x="20" y="17"/>
                  </a:cubicBezTo>
                  <a:cubicBezTo>
                    <a:pt x="20" y="2"/>
                    <a:pt x="20" y="2"/>
                    <a:pt x="20" y="2"/>
                  </a:cubicBezTo>
                  <a:cubicBezTo>
                    <a:pt x="20" y="1"/>
                    <a:pt x="19" y="0"/>
                    <a:pt x="18" y="0"/>
                  </a:cubicBezTo>
                  <a:cubicBezTo>
                    <a:pt x="17" y="0"/>
                    <a:pt x="16" y="1"/>
                    <a:pt x="16" y="2"/>
                  </a:cubicBezTo>
                  <a:cubicBezTo>
                    <a:pt x="16" y="17"/>
                    <a:pt x="16" y="17"/>
                    <a:pt x="16" y="17"/>
                  </a:cubicBezTo>
                  <a:cubicBezTo>
                    <a:pt x="16" y="17"/>
                    <a:pt x="15" y="18"/>
                    <a:pt x="14" y="18"/>
                  </a:cubicBezTo>
                  <a:cubicBezTo>
                    <a:pt x="13" y="18"/>
                    <a:pt x="12" y="17"/>
                    <a:pt x="12" y="17"/>
                  </a:cubicBezTo>
                  <a:cubicBezTo>
                    <a:pt x="12" y="2"/>
                    <a:pt x="12" y="2"/>
                    <a:pt x="12" y="2"/>
                  </a:cubicBezTo>
                  <a:cubicBezTo>
                    <a:pt x="12" y="1"/>
                    <a:pt x="11" y="0"/>
                    <a:pt x="10" y="0"/>
                  </a:cubicBezTo>
                  <a:cubicBezTo>
                    <a:pt x="9" y="0"/>
                    <a:pt x="8" y="1"/>
                    <a:pt x="8" y="2"/>
                  </a:cubicBezTo>
                  <a:cubicBezTo>
                    <a:pt x="8" y="17"/>
                    <a:pt x="8" y="17"/>
                    <a:pt x="8" y="17"/>
                  </a:cubicBezTo>
                  <a:cubicBezTo>
                    <a:pt x="8" y="17"/>
                    <a:pt x="7" y="18"/>
                    <a:pt x="6" y="18"/>
                  </a:cubicBezTo>
                  <a:cubicBezTo>
                    <a:pt x="5" y="18"/>
                    <a:pt x="4" y="17"/>
                    <a:pt x="4" y="17"/>
                  </a:cubicBezTo>
                  <a:cubicBezTo>
                    <a:pt x="4" y="2"/>
                    <a:pt x="4" y="2"/>
                    <a:pt x="4" y="2"/>
                  </a:cubicBezTo>
                  <a:cubicBezTo>
                    <a:pt x="4" y="1"/>
                    <a:pt x="3" y="0"/>
                    <a:pt x="2" y="0"/>
                  </a:cubicBezTo>
                  <a:cubicBezTo>
                    <a:pt x="0" y="0"/>
                    <a:pt x="0" y="1"/>
                    <a:pt x="0" y="2"/>
                  </a:cubicBezTo>
                  <a:cubicBezTo>
                    <a:pt x="0" y="17"/>
                    <a:pt x="0" y="17"/>
                    <a:pt x="0" y="17"/>
                  </a:cubicBezTo>
                  <a:cubicBezTo>
                    <a:pt x="0" y="21"/>
                    <a:pt x="0" y="21"/>
                    <a:pt x="0" y="21"/>
                  </a:cubicBezTo>
                  <a:cubicBezTo>
                    <a:pt x="0" y="22"/>
                    <a:pt x="1" y="23"/>
                    <a:pt x="3" y="25"/>
                  </a:cubicBezTo>
                  <a:cubicBezTo>
                    <a:pt x="5" y="26"/>
                    <a:pt x="8" y="28"/>
                    <a:pt x="8" y="33"/>
                  </a:cubicBezTo>
                  <a:cubicBezTo>
                    <a:pt x="8" y="65"/>
                    <a:pt x="8" y="65"/>
                    <a:pt x="8" y="65"/>
                  </a:cubicBezTo>
                  <a:cubicBezTo>
                    <a:pt x="20" y="65"/>
                    <a:pt x="20" y="65"/>
                    <a:pt x="20" y="65"/>
                  </a:cubicBezTo>
                  <a:cubicBezTo>
                    <a:pt x="20" y="33"/>
                    <a:pt x="20" y="33"/>
                    <a:pt x="20" y="33"/>
                  </a:cubicBezTo>
                  <a:cubicBezTo>
                    <a:pt x="20" y="28"/>
                    <a:pt x="22" y="26"/>
                    <a:pt x="25" y="25"/>
                  </a:cubicBezTo>
                  <a:cubicBezTo>
                    <a:pt x="26" y="23"/>
                    <a:pt x="28" y="22"/>
                    <a:pt x="28" y="21"/>
                  </a:cubicBezTo>
                  <a:cubicBezTo>
                    <a:pt x="28" y="17"/>
                    <a:pt x="28" y="17"/>
                    <a:pt x="28" y="17"/>
                  </a:cubicBezTo>
                  <a:cubicBezTo>
                    <a:pt x="28" y="2"/>
                    <a:pt x="28" y="2"/>
                    <a:pt x="28" y="2"/>
                  </a:cubicBezTo>
                  <a:cubicBezTo>
                    <a:pt x="28" y="1"/>
                    <a:pt x="27" y="0"/>
                    <a:pt x="26" y="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90" name="Freeform 89"/>
            <p:cNvSpPr>
              <a:spLocks noEditPoints="1"/>
            </p:cNvSpPr>
            <p:nvPr/>
          </p:nvSpPr>
          <p:spPr bwMode="auto">
            <a:xfrm>
              <a:off x="12582" y="5159"/>
              <a:ext cx="310" cy="260"/>
            </a:xfrm>
            <a:custGeom>
              <a:avLst/>
              <a:gdLst>
                <a:gd name="T0" fmla="*/ 1 w 77"/>
                <a:gd name="T1" fmla="*/ 42 h 63"/>
                <a:gd name="T2" fmla="*/ 8 w 77"/>
                <a:gd name="T3" fmla="*/ 55 h 63"/>
                <a:gd name="T4" fmla="*/ 21 w 77"/>
                <a:gd name="T5" fmla="*/ 61 h 63"/>
                <a:gd name="T6" fmla="*/ 38 w 77"/>
                <a:gd name="T7" fmla="*/ 63 h 63"/>
                <a:gd name="T8" fmla="*/ 56 w 77"/>
                <a:gd name="T9" fmla="*/ 61 h 63"/>
                <a:gd name="T10" fmla="*/ 69 w 77"/>
                <a:gd name="T11" fmla="*/ 55 h 63"/>
                <a:gd name="T12" fmla="*/ 76 w 77"/>
                <a:gd name="T13" fmla="*/ 42 h 63"/>
                <a:gd name="T14" fmla="*/ 71 w 77"/>
                <a:gd name="T15" fmla="*/ 16 h 63"/>
                <a:gd name="T16" fmla="*/ 72 w 77"/>
                <a:gd name="T17" fmla="*/ 11 h 63"/>
                <a:gd name="T18" fmla="*/ 70 w 77"/>
                <a:gd name="T19" fmla="*/ 0 h 63"/>
                <a:gd name="T20" fmla="*/ 67 w 77"/>
                <a:gd name="T21" fmla="*/ 0 h 63"/>
                <a:gd name="T22" fmla="*/ 60 w 77"/>
                <a:gd name="T23" fmla="*/ 3 h 63"/>
                <a:gd name="T24" fmla="*/ 38 w 77"/>
                <a:gd name="T25" fmla="*/ 5 h 63"/>
                <a:gd name="T26" fmla="*/ 17 w 77"/>
                <a:gd name="T27" fmla="*/ 3 h 63"/>
                <a:gd name="T28" fmla="*/ 9 w 77"/>
                <a:gd name="T29" fmla="*/ 0 h 63"/>
                <a:gd name="T30" fmla="*/ 7 w 77"/>
                <a:gd name="T31" fmla="*/ 0 h 63"/>
                <a:gd name="T32" fmla="*/ 5 w 77"/>
                <a:gd name="T33" fmla="*/ 11 h 63"/>
                <a:gd name="T34" fmla="*/ 6 w 77"/>
                <a:gd name="T35" fmla="*/ 16 h 63"/>
                <a:gd name="T36" fmla="*/ 9 w 77"/>
                <a:gd name="T37" fmla="*/ 42 h 63"/>
                <a:gd name="T38" fmla="*/ 18 w 77"/>
                <a:gd name="T39" fmla="*/ 30 h 63"/>
                <a:gd name="T40" fmla="*/ 27 w 77"/>
                <a:gd name="T41" fmla="*/ 29 h 63"/>
                <a:gd name="T42" fmla="*/ 38 w 77"/>
                <a:gd name="T43" fmla="*/ 30 h 63"/>
                <a:gd name="T44" fmla="*/ 49 w 77"/>
                <a:gd name="T45" fmla="*/ 29 h 63"/>
                <a:gd name="T46" fmla="*/ 59 w 77"/>
                <a:gd name="T47" fmla="*/ 30 h 63"/>
                <a:gd name="T48" fmla="*/ 67 w 77"/>
                <a:gd name="T49" fmla="*/ 42 h 63"/>
                <a:gd name="T50" fmla="*/ 64 w 77"/>
                <a:gd name="T51" fmla="*/ 52 h 63"/>
                <a:gd name="T52" fmla="*/ 56 w 77"/>
                <a:gd name="T53" fmla="*/ 57 h 63"/>
                <a:gd name="T54" fmla="*/ 45 w 77"/>
                <a:gd name="T55" fmla="*/ 58 h 63"/>
                <a:gd name="T56" fmla="*/ 31 w 77"/>
                <a:gd name="T57" fmla="*/ 58 h 63"/>
                <a:gd name="T58" fmla="*/ 20 w 77"/>
                <a:gd name="T59" fmla="*/ 57 h 63"/>
                <a:gd name="T60" fmla="*/ 12 w 77"/>
                <a:gd name="T61" fmla="*/ 52 h 63"/>
                <a:gd name="T62" fmla="*/ 9 w 77"/>
                <a:gd name="T63" fmla="*/ 42 h 63"/>
                <a:gd name="T64" fmla="*/ 53 w 77"/>
                <a:gd name="T65" fmla="*/ 48 h 63"/>
                <a:gd name="T66" fmla="*/ 53 w 77"/>
                <a:gd name="T67" fmla="*/ 34 h 63"/>
                <a:gd name="T68" fmla="*/ 19 w 77"/>
                <a:gd name="T69" fmla="*/ 41 h 63"/>
                <a:gd name="T70" fmla="*/ 29 w 77"/>
                <a:gd name="T71" fmla="*/ 41 h 63"/>
                <a:gd name="T72" fmla="*/ 19 w 77"/>
                <a:gd name="T73"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63">
                  <a:moveTo>
                    <a:pt x="0" y="33"/>
                  </a:moveTo>
                  <a:cubicBezTo>
                    <a:pt x="0" y="36"/>
                    <a:pt x="0" y="39"/>
                    <a:pt x="1" y="42"/>
                  </a:cubicBezTo>
                  <a:cubicBezTo>
                    <a:pt x="1" y="45"/>
                    <a:pt x="2" y="47"/>
                    <a:pt x="3" y="49"/>
                  </a:cubicBezTo>
                  <a:cubicBezTo>
                    <a:pt x="5" y="51"/>
                    <a:pt x="6" y="53"/>
                    <a:pt x="8" y="55"/>
                  </a:cubicBezTo>
                  <a:cubicBezTo>
                    <a:pt x="10" y="56"/>
                    <a:pt x="12" y="58"/>
                    <a:pt x="14" y="59"/>
                  </a:cubicBezTo>
                  <a:cubicBezTo>
                    <a:pt x="16" y="60"/>
                    <a:pt x="18" y="61"/>
                    <a:pt x="21" y="61"/>
                  </a:cubicBezTo>
                  <a:cubicBezTo>
                    <a:pt x="23" y="62"/>
                    <a:pt x="26" y="62"/>
                    <a:pt x="29" y="63"/>
                  </a:cubicBezTo>
                  <a:cubicBezTo>
                    <a:pt x="32" y="63"/>
                    <a:pt x="35" y="63"/>
                    <a:pt x="38" y="63"/>
                  </a:cubicBezTo>
                  <a:cubicBezTo>
                    <a:pt x="42" y="63"/>
                    <a:pt x="45" y="63"/>
                    <a:pt x="47" y="63"/>
                  </a:cubicBezTo>
                  <a:cubicBezTo>
                    <a:pt x="50" y="62"/>
                    <a:pt x="53" y="62"/>
                    <a:pt x="56" y="61"/>
                  </a:cubicBezTo>
                  <a:cubicBezTo>
                    <a:pt x="58" y="61"/>
                    <a:pt x="61" y="60"/>
                    <a:pt x="63" y="59"/>
                  </a:cubicBezTo>
                  <a:cubicBezTo>
                    <a:pt x="65" y="58"/>
                    <a:pt x="67" y="56"/>
                    <a:pt x="69" y="55"/>
                  </a:cubicBezTo>
                  <a:cubicBezTo>
                    <a:pt x="71" y="53"/>
                    <a:pt x="72" y="51"/>
                    <a:pt x="73" y="49"/>
                  </a:cubicBezTo>
                  <a:cubicBezTo>
                    <a:pt x="74" y="47"/>
                    <a:pt x="75" y="45"/>
                    <a:pt x="76" y="42"/>
                  </a:cubicBezTo>
                  <a:cubicBezTo>
                    <a:pt x="77" y="39"/>
                    <a:pt x="77" y="36"/>
                    <a:pt x="77" y="33"/>
                  </a:cubicBezTo>
                  <a:cubicBezTo>
                    <a:pt x="77" y="26"/>
                    <a:pt x="75" y="21"/>
                    <a:pt x="71" y="16"/>
                  </a:cubicBezTo>
                  <a:cubicBezTo>
                    <a:pt x="71" y="16"/>
                    <a:pt x="71" y="15"/>
                    <a:pt x="71" y="14"/>
                  </a:cubicBezTo>
                  <a:cubicBezTo>
                    <a:pt x="71" y="13"/>
                    <a:pt x="72" y="12"/>
                    <a:pt x="72" y="11"/>
                  </a:cubicBezTo>
                  <a:cubicBezTo>
                    <a:pt x="72" y="10"/>
                    <a:pt x="72" y="8"/>
                    <a:pt x="72" y="6"/>
                  </a:cubicBezTo>
                  <a:cubicBezTo>
                    <a:pt x="71" y="4"/>
                    <a:pt x="71" y="2"/>
                    <a:pt x="70" y="0"/>
                  </a:cubicBezTo>
                  <a:cubicBezTo>
                    <a:pt x="69" y="0"/>
                    <a:pt x="69" y="0"/>
                    <a:pt x="69" y="0"/>
                  </a:cubicBezTo>
                  <a:cubicBezTo>
                    <a:pt x="69" y="0"/>
                    <a:pt x="68" y="0"/>
                    <a:pt x="67" y="0"/>
                  </a:cubicBezTo>
                  <a:cubicBezTo>
                    <a:pt x="67" y="0"/>
                    <a:pt x="65" y="1"/>
                    <a:pt x="64" y="1"/>
                  </a:cubicBezTo>
                  <a:cubicBezTo>
                    <a:pt x="63" y="1"/>
                    <a:pt x="61" y="2"/>
                    <a:pt x="60" y="3"/>
                  </a:cubicBezTo>
                  <a:cubicBezTo>
                    <a:pt x="58" y="4"/>
                    <a:pt x="56" y="5"/>
                    <a:pt x="53" y="7"/>
                  </a:cubicBezTo>
                  <a:cubicBezTo>
                    <a:pt x="50" y="6"/>
                    <a:pt x="45" y="5"/>
                    <a:pt x="38" y="5"/>
                  </a:cubicBezTo>
                  <a:cubicBezTo>
                    <a:pt x="32" y="5"/>
                    <a:pt x="27" y="6"/>
                    <a:pt x="23" y="7"/>
                  </a:cubicBezTo>
                  <a:cubicBezTo>
                    <a:pt x="21" y="5"/>
                    <a:pt x="19" y="4"/>
                    <a:pt x="17" y="3"/>
                  </a:cubicBezTo>
                  <a:cubicBezTo>
                    <a:pt x="15" y="2"/>
                    <a:pt x="14" y="1"/>
                    <a:pt x="12" y="1"/>
                  </a:cubicBezTo>
                  <a:cubicBezTo>
                    <a:pt x="11" y="1"/>
                    <a:pt x="10" y="0"/>
                    <a:pt x="9" y="0"/>
                  </a:cubicBezTo>
                  <a:cubicBezTo>
                    <a:pt x="8" y="0"/>
                    <a:pt x="8" y="0"/>
                    <a:pt x="7" y="0"/>
                  </a:cubicBezTo>
                  <a:cubicBezTo>
                    <a:pt x="7" y="0"/>
                    <a:pt x="7" y="0"/>
                    <a:pt x="7" y="0"/>
                  </a:cubicBezTo>
                  <a:cubicBezTo>
                    <a:pt x="6" y="2"/>
                    <a:pt x="5" y="4"/>
                    <a:pt x="5" y="6"/>
                  </a:cubicBezTo>
                  <a:cubicBezTo>
                    <a:pt x="5" y="8"/>
                    <a:pt x="5" y="10"/>
                    <a:pt x="5" y="11"/>
                  </a:cubicBezTo>
                  <a:cubicBezTo>
                    <a:pt x="5" y="12"/>
                    <a:pt x="5" y="13"/>
                    <a:pt x="5" y="14"/>
                  </a:cubicBezTo>
                  <a:cubicBezTo>
                    <a:pt x="6" y="15"/>
                    <a:pt x="6" y="16"/>
                    <a:pt x="6" y="16"/>
                  </a:cubicBezTo>
                  <a:cubicBezTo>
                    <a:pt x="2" y="21"/>
                    <a:pt x="0" y="26"/>
                    <a:pt x="0" y="33"/>
                  </a:cubicBezTo>
                  <a:close/>
                  <a:moveTo>
                    <a:pt x="9" y="42"/>
                  </a:moveTo>
                  <a:cubicBezTo>
                    <a:pt x="9" y="38"/>
                    <a:pt x="11" y="35"/>
                    <a:pt x="14" y="32"/>
                  </a:cubicBezTo>
                  <a:cubicBezTo>
                    <a:pt x="15" y="31"/>
                    <a:pt x="16" y="30"/>
                    <a:pt x="18" y="30"/>
                  </a:cubicBezTo>
                  <a:cubicBezTo>
                    <a:pt x="19" y="30"/>
                    <a:pt x="20" y="29"/>
                    <a:pt x="22" y="29"/>
                  </a:cubicBezTo>
                  <a:cubicBezTo>
                    <a:pt x="24" y="29"/>
                    <a:pt x="25" y="29"/>
                    <a:pt x="27" y="29"/>
                  </a:cubicBezTo>
                  <a:cubicBezTo>
                    <a:pt x="28" y="29"/>
                    <a:pt x="30" y="29"/>
                    <a:pt x="32" y="30"/>
                  </a:cubicBezTo>
                  <a:cubicBezTo>
                    <a:pt x="35" y="30"/>
                    <a:pt x="36" y="30"/>
                    <a:pt x="38" y="30"/>
                  </a:cubicBezTo>
                  <a:cubicBezTo>
                    <a:pt x="40" y="30"/>
                    <a:pt x="42" y="30"/>
                    <a:pt x="44" y="30"/>
                  </a:cubicBezTo>
                  <a:cubicBezTo>
                    <a:pt x="46" y="29"/>
                    <a:pt x="48" y="29"/>
                    <a:pt x="49" y="29"/>
                  </a:cubicBezTo>
                  <a:cubicBezTo>
                    <a:pt x="51" y="29"/>
                    <a:pt x="52" y="29"/>
                    <a:pt x="54" y="29"/>
                  </a:cubicBezTo>
                  <a:cubicBezTo>
                    <a:pt x="56" y="29"/>
                    <a:pt x="57" y="30"/>
                    <a:pt x="59" y="30"/>
                  </a:cubicBezTo>
                  <a:cubicBezTo>
                    <a:pt x="60" y="30"/>
                    <a:pt x="61" y="31"/>
                    <a:pt x="62" y="32"/>
                  </a:cubicBezTo>
                  <a:cubicBezTo>
                    <a:pt x="65" y="35"/>
                    <a:pt x="67" y="38"/>
                    <a:pt x="67" y="42"/>
                  </a:cubicBezTo>
                  <a:cubicBezTo>
                    <a:pt x="67" y="44"/>
                    <a:pt x="67" y="46"/>
                    <a:pt x="66" y="48"/>
                  </a:cubicBezTo>
                  <a:cubicBezTo>
                    <a:pt x="66" y="49"/>
                    <a:pt x="65" y="51"/>
                    <a:pt x="64" y="52"/>
                  </a:cubicBezTo>
                  <a:cubicBezTo>
                    <a:pt x="63" y="53"/>
                    <a:pt x="62" y="54"/>
                    <a:pt x="61" y="55"/>
                  </a:cubicBezTo>
                  <a:cubicBezTo>
                    <a:pt x="59" y="56"/>
                    <a:pt x="58" y="56"/>
                    <a:pt x="56" y="57"/>
                  </a:cubicBezTo>
                  <a:cubicBezTo>
                    <a:pt x="55" y="57"/>
                    <a:pt x="53" y="57"/>
                    <a:pt x="51" y="58"/>
                  </a:cubicBezTo>
                  <a:cubicBezTo>
                    <a:pt x="48" y="58"/>
                    <a:pt x="46" y="58"/>
                    <a:pt x="45" y="58"/>
                  </a:cubicBezTo>
                  <a:cubicBezTo>
                    <a:pt x="43" y="58"/>
                    <a:pt x="41" y="58"/>
                    <a:pt x="38" y="58"/>
                  </a:cubicBezTo>
                  <a:cubicBezTo>
                    <a:pt x="35" y="58"/>
                    <a:pt x="33" y="58"/>
                    <a:pt x="31" y="58"/>
                  </a:cubicBezTo>
                  <a:cubicBezTo>
                    <a:pt x="30" y="58"/>
                    <a:pt x="28" y="58"/>
                    <a:pt x="25" y="58"/>
                  </a:cubicBezTo>
                  <a:cubicBezTo>
                    <a:pt x="23" y="57"/>
                    <a:pt x="21" y="57"/>
                    <a:pt x="20" y="57"/>
                  </a:cubicBezTo>
                  <a:cubicBezTo>
                    <a:pt x="19" y="56"/>
                    <a:pt x="17" y="56"/>
                    <a:pt x="16" y="55"/>
                  </a:cubicBezTo>
                  <a:cubicBezTo>
                    <a:pt x="14" y="54"/>
                    <a:pt x="13" y="53"/>
                    <a:pt x="12" y="52"/>
                  </a:cubicBezTo>
                  <a:cubicBezTo>
                    <a:pt x="11" y="51"/>
                    <a:pt x="11" y="49"/>
                    <a:pt x="10" y="48"/>
                  </a:cubicBezTo>
                  <a:cubicBezTo>
                    <a:pt x="9" y="46"/>
                    <a:pt x="9" y="44"/>
                    <a:pt x="9" y="42"/>
                  </a:cubicBezTo>
                  <a:close/>
                  <a:moveTo>
                    <a:pt x="48" y="41"/>
                  </a:moveTo>
                  <a:cubicBezTo>
                    <a:pt x="48" y="45"/>
                    <a:pt x="50" y="48"/>
                    <a:pt x="53" y="48"/>
                  </a:cubicBezTo>
                  <a:cubicBezTo>
                    <a:pt x="55" y="48"/>
                    <a:pt x="58" y="45"/>
                    <a:pt x="58" y="41"/>
                  </a:cubicBezTo>
                  <a:cubicBezTo>
                    <a:pt x="58" y="37"/>
                    <a:pt x="55" y="34"/>
                    <a:pt x="53" y="34"/>
                  </a:cubicBezTo>
                  <a:cubicBezTo>
                    <a:pt x="50" y="34"/>
                    <a:pt x="48" y="37"/>
                    <a:pt x="48" y="41"/>
                  </a:cubicBezTo>
                  <a:close/>
                  <a:moveTo>
                    <a:pt x="19" y="41"/>
                  </a:moveTo>
                  <a:cubicBezTo>
                    <a:pt x="19" y="45"/>
                    <a:pt x="21" y="48"/>
                    <a:pt x="24" y="48"/>
                  </a:cubicBezTo>
                  <a:cubicBezTo>
                    <a:pt x="27" y="48"/>
                    <a:pt x="29" y="45"/>
                    <a:pt x="29" y="41"/>
                  </a:cubicBezTo>
                  <a:cubicBezTo>
                    <a:pt x="29" y="37"/>
                    <a:pt x="27" y="34"/>
                    <a:pt x="24" y="34"/>
                  </a:cubicBezTo>
                  <a:cubicBezTo>
                    <a:pt x="21" y="34"/>
                    <a:pt x="19" y="37"/>
                    <a:pt x="19" y="41"/>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91" name="Freeform 90"/>
            <p:cNvSpPr>
              <a:spLocks noEditPoints="1"/>
            </p:cNvSpPr>
            <p:nvPr/>
          </p:nvSpPr>
          <p:spPr bwMode="auto">
            <a:xfrm>
              <a:off x="12281" y="1776"/>
              <a:ext cx="504" cy="517"/>
            </a:xfrm>
            <a:custGeom>
              <a:avLst/>
              <a:gdLst>
                <a:gd name="T0" fmla="*/ 0 w 125"/>
                <a:gd name="T1" fmla="*/ 63 h 125"/>
                <a:gd name="T2" fmla="*/ 125 w 125"/>
                <a:gd name="T3" fmla="*/ 63 h 125"/>
                <a:gd name="T4" fmla="*/ 98 w 125"/>
                <a:gd name="T5" fmla="*/ 83 h 125"/>
                <a:gd name="T6" fmla="*/ 117 w 125"/>
                <a:gd name="T7" fmla="*/ 67 h 125"/>
                <a:gd name="T8" fmla="*/ 98 w 125"/>
                <a:gd name="T9" fmla="*/ 83 h 125"/>
                <a:gd name="T10" fmla="*/ 25 w 125"/>
                <a:gd name="T11" fmla="*/ 59 h 125"/>
                <a:gd name="T12" fmla="*/ 13 w 125"/>
                <a:gd name="T13" fmla="*/ 42 h 125"/>
                <a:gd name="T14" fmla="*/ 90 w 125"/>
                <a:gd name="T15" fmla="*/ 42 h 125"/>
                <a:gd name="T16" fmla="*/ 67 w 125"/>
                <a:gd name="T17" fmla="*/ 59 h 125"/>
                <a:gd name="T18" fmla="*/ 90 w 125"/>
                <a:gd name="T19" fmla="*/ 42 h 125"/>
                <a:gd name="T20" fmla="*/ 67 w 125"/>
                <a:gd name="T21" fmla="*/ 9 h 125"/>
                <a:gd name="T22" fmla="*/ 82 w 125"/>
                <a:gd name="T23" fmla="*/ 23 h 125"/>
                <a:gd name="T24" fmla="*/ 67 w 125"/>
                <a:gd name="T25" fmla="*/ 34 h 125"/>
                <a:gd name="T26" fmla="*/ 53 w 125"/>
                <a:gd name="T27" fmla="*/ 12 h 125"/>
                <a:gd name="T28" fmla="*/ 59 w 125"/>
                <a:gd name="T29" fmla="*/ 34 h 125"/>
                <a:gd name="T30" fmla="*/ 43 w 125"/>
                <a:gd name="T31" fmla="*/ 23 h 125"/>
                <a:gd name="T32" fmla="*/ 59 w 125"/>
                <a:gd name="T33" fmla="*/ 59 h 125"/>
                <a:gd name="T34" fmla="*/ 36 w 125"/>
                <a:gd name="T35" fmla="*/ 42 h 125"/>
                <a:gd name="T36" fmla="*/ 13 w 125"/>
                <a:gd name="T37" fmla="*/ 83 h 125"/>
                <a:gd name="T38" fmla="*/ 25 w 125"/>
                <a:gd name="T39" fmla="*/ 67 h 125"/>
                <a:gd name="T40" fmla="*/ 13 w 125"/>
                <a:gd name="T41" fmla="*/ 83 h 125"/>
                <a:gd name="T42" fmla="*/ 59 w 125"/>
                <a:gd name="T43" fmla="*/ 67 h 125"/>
                <a:gd name="T44" fmla="*/ 36 w 125"/>
                <a:gd name="T45" fmla="*/ 83 h 125"/>
                <a:gd name="T46" fmla="*/ 59 w 125"/>
                <a:gd name="T47" fmla="*/ 92 h 125"/>
                <a:gd name="T48" fmla="*/ 53 w 125"/>
                <a:gd name="T49" fmla="*/ 113 h 125"/>
                <a:gd name="T50" fmla="*/ 38 w 125"/>
                <a:gd name="T51" fmla="*/ 92 h 125"/>
                <a:gd name="T52" fmla="*/ 82 w 125"/>
                <a:gd name="T53" fmla="*/ 102 h 125"/>
                <a:gd name="T54" fmla="*/ 67 w 125"/>
                <a:gd name="T55" fmla="*/ 116 h 125"/>
                <a:gd name="T56" fmla="*/ 87 w 125"/>
                <a:gd name="T57" fmla="*/ 92 h 125"/>
                <a:gd name="T58" fmla="*/ 67 w 125"/>
                <a:gd name="T59" fmla="*/ 83 h 125"/>
                <a:gd name="T60" fmla="*/ 92 w 125"/>
                <a:gd name="T61" fmla="*/ 67 h 125"/>
                <a:gd name="T62" fmla="*/ 67 w 125"/>
                <a:gd name="T63" fmla="*/ 83 h 125"/>
                <a:gd name="T64" fmla="*/ 98 w 125"/>
                <a:gd name="T65" fmla="*/ 42 h 125"/>
                <a:gd name="T66" fmla="*/ 117 w 125"/>
                <a:gd name="T67" fmla="*/ 59 h 125"/>
                <a:gd name="T68" fmla="*/ 108 w 125"/>
                <a:gd name="T69" fmla="*/ 34 h 125"/>
                <a:gd name="T70" fmla="*/ 86 w 125"/>
                <a:gd name="T71" fmla="*/ 14 h 125"/>
                <a:gd name="T72" fmla="*/ 108 w 125"/>
                <a:gd name="T73" fmla="*/ 34 h 125"/>
                <a:gd name="T74" fmla="*/ 39 w 125"/>
                <a:gd name="T75" fmla="*/ 14 h 125"/>
                <a:gd name="T76" fmla="*/ 17 w 125"/>
                <a:gd name="T77" fmla="*/ 34 h 125"/>
                <a:gd name="T78" fmla="*/ 17 w 125"/>
                <a:gd name="T79" fmla="*/ 92 h 125"/>
                <a:gd name="T80" fmla="*/ 39 w 125"/>
                <a:gd name="T81" fmla="*/ 111 h 125"/>
                <a:gd name="T82" fmla="*/ 17 w 125"/>
                <a:gd name="T83" fmla="*/ 92 h 125"/>
                <a:gd name="T84" fmla="*/ 86 w 125"/>
                <a:gd name="T85" fmla="*/ 111 h 125"/>
                <a:gd name="T86" fmla="*/ 108 w 125"/>
                <a:gd name="T87"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25">
                  <a:moveTo>
                    <a:pt x="63" y="0"/>
                  </a:moveTo>
                  <a:cubicBezTo>
                    <a:pt x="28" y="0"/>
                    <a:pt x="0" y="28"/>
                    <a:pt x="0" y="63"/>
                  </a:cubicBezTo>
                  <a:cubicBezTo>
                    <a:pt x="0" y="97"/>
                    <a:pt x="28" y="125"/>
                    <a:pt x="63" y="125"/>
                  </a:cubicBezTo>
                  <a:cubicBezTo>
                    <a:pt x="97" y="125"/>
                    <a:pt x="125" y="97"/>
                    <a:pt x="125" y="63"/>
                  </a:cubicBezTo>
                  <a:cubicBezTo>
                    <a:pt x="125" y="28"/>
                    <a:pt x="97" y="0"/>
                    <a:pt x="63" y="0"/>
                  </a:cubicBezTo>
                  <a:close/>
                  <a:moveTo>
                    <a:pt x="98" y="83"/>
                  </a:moveTo>
                  <a:cubicBezTo>
                    <a:pt x="99" y="78"/>
                    <a:pt x="100" y="73"/>
                    <a:pt x="100" y="67"/>
                  </a:cubicBezTo>
                  <a:cubicBezTo>
                    <a:pt x="117" y="67"/>
                    <a:pt x="117" y="67"/>
                    <a:pt x="117" y="67"/>
                  </a:cubicBezTo>
                  <a:cubicBezTo>
                    <a:pt x="116" y="73"/>
                    <a:pt x="115" y="78"/>
                    <a:pt x="113" y="83"/>
                  </a:cubicBezTo>
                  <a:lnTo>
                    <a:pt x="98" y="83"/>
                  </a:lnTo>
                  <a:close/>
                  <a:moveTo>
                    <a:pt x="27" y="42"/>
                  </a:moveTo>
                  <a:cubicBezTo>
                    <a:pt x="26" y="47"/>
                    <a:pt x="26" y="53"/>
                    <a:pt x="25" y="59"/>
                  </a:cubicBezTo>
                  <a:cubicBezTo>
                    <a:pt x="9" y="59"/>
                    <a:pt x="9" y="59"/>
                    <a:pt x="9" y="59"/>
                  </a:cubicBezTo>
                  <a:cubicBezTo>
                    <a:pt x="9" y="53"/>
                    <a:pt x="11" y="47"/>
                    <a:pt x="13" y="42"/>
                  </a:cubicBezTo>
                  <a:lnTo>
                    <a:pt x="27" y="42"/>
                  </a:lnTo>
                  <a:close/>
                  <a:moveTo>
                    <a:pt x="90" y="42"/>
                  </a:moveTo>
                  <a:cubicBezTo>
                    <a:pt x="91" y="47"/>
                    <a:pt x="92" y="53"/>
                    <a:pt x="92" y="59"/>
                  </a:cubicBezTo>
                  <a:cubicBezTo>
                    <a:pt x="67" y="59"/>
                    <a:pt x="67" y="59"/>
                    <a:pt x="67" y="59"/>
                  </a:cubicBezTo>
                  <a:cubicBezTo>
                    <a:pt x="67" y="42"/>
                    <a:pt x="67" y="42"/>
                    <a:pt x="67" y="42"/>
                  </a:cubicBezTo>
                  <a:lnTo>
                    <a:pt x="90" y="42"/>
                  </a:lnTo>
                  <a:close/>
                  <a:moveTo>
                    <a:pt x="67" y="34"/>
                  </a:moveTo>
                  <a:cubicBezTo>
                    <a:pt x="67" y="9"/>
                    <a:pt x="67" y="9"/>
                    <a:pt x="67" y="9"/>
                  </a:cubicBezTo>
                  <a:cubicBezTo>
                    <a:pt x="69" y="10"/>
                    <a:pt x="71" y="11"/>
                    <a:pt x="73" y="12"/>
                  </a:cubicBezTo>
                  <a:cubicBezTo>
                    <a:pt x="76" y="14"/>
                    <a:pt x="79" y="18"/>
                    <a:pt x="82" y="23"/>
                  </a:cubicBezTo>
                  <a:cubicBezTo>
                    <a:pt x="84" y="26"/>
                    <a:pt x="86" y="30"/>
                    <a:pt x="87" y="34"/>
                  </a:cubicBezTo>
                  <a:cubicBezTo>
                    <a:pt x="67" y="34"/>
                    <a:pt x="67" y="34"/>
                    <a:pt x="67" y="34"/>
                  </a:cubicBezTo>
                  <a:close/>
                  <a:moveTo>
                    <a:pt x="43" y="23"/>
                  </a:moveTo>
                  <a:cubicBezTo>
                    <a:pt x="46" y="18"/>
                    <a:pt x="50" y="14"/>
                    <a:pt x="53" y="12"/>
                  </a:cubicBezTo>
                  <a:cubicBezTo>
                    <a:pt x="55" y="11"/>
                    <a:pt x="57" y="10"/>
                    <a:pt x="59" y="9"/>
                  </a:cubicBezTo>
                  <a:cubicBezTo>
                    <a:pt x="59" y="34"/>
                    <a:pt x="59" y="34"/>
                    <a:pt x="59" y="34"/>
                  </a:cubicBezTo>
                  <a:cubicBezTo>
                    <a:pt x="38" y="34"/>
                    <a:pt x="38" y="34"/>
                    <a:pt x="38" y="34"/>
                  </a:cubicBezTo>
                  <a:cubicBezTo>
                    <a:pt x="40" y="30"/>
                    <a:pt x="41" y="26"/>
                    <a:pt x="43" y="23"/>
                  </a:cubicBezTo>
                  <a:close/>
                  <a:moveTo>
                    <a:pt x="59" y="42"/>
                  </a:moveTo>
                  <a:cubicBezTo>
                    <a:pt x="59" y="59"/>
                    <a:pt x="59" y="59"/>
                    <a:pt x="59" y="59"/>
                  </a:cubicBezTo>
                  <a:cubicBezTo>
                    <a:pt x="34" y="59"/>
                    <a:pt x="34" y="59"/>
                    <a:pt x="34" y="59"/>
                  </a:cubicBezTo>
                  <a:cubicBezTo>
                    <a:pt x="34" y="53"/>
                    <a:pt x="35" y="47"/>
                    <a:pt x="36" y="42"/>
                  </a:cubicBezTo>
                  <a:lnTo>
                    <a:pt x="59" y="42"/>
                  </a:lnTo>
                  <a:close/>
                  <a:moveTo>
                    <a:pt x="13" y="83"/>
                  </a:moveTo>
                  <a:cubicBezTo>
                    <a:pt x="11" y="78"/>
                    <a:pt x="9" y="73"/>
                    <a:pt x="9" y="67"/>
                  </a:cubicBezTo>
                  <a:cubicBezTo>
                    <a:pt x="25" y="67"/>
                    <a:pt x="25" y="67"/>
                    <a:pt x="25" y="67"/>
                  </a:cubicBezTo>
                  <a:cubicBezTo>
                    <a:pt x="26" y="73"/>
                    <a:pt x="26" y="78"/>
                    <a:pt x="27" y="83"/>
                  </a:cubicBezTo>
                  <a:lnTo>
                    <a:pt x="13" y="83"/>
                  </a:lnTo>
                  <a:close/>
                  <a:moveTo>
                    <a:pt x="34" y="67"/>
                  </a:moveTo>
                  <a:cubicBezTo>
                    <a:pt x="59" y="67"/>
                    <a:pt x="59" y="67"/>
                    <a:pt x="59" y="67"/>
                  </a:cubicBezTo>
                  <a:cubicBezTo>
                    <a:pt x="59" y="83"/>
                    <a:pt x="59" y="83"/>
                    <a:pt x="59" y="83"/>
                  </a:cubicBezTo>
                  <a:cubicBezTo>
                    <a:pt x="36" y="83"/>
                    <a:pt x="36" y="83"/>
                    <a:pt x="36" y="83"/>
                  </a:cubicBezTo>
                  <a:cubicBezTo>
                    <a:pt x="35" y="78"/>
                    <a:pt x="34" y="73"/>
                    <a:pt x="34" y="67"/>
                  </a:cubicBezTo>
                  <a:close/>
                  <a:moveTo>
                    <a:pt x="59" y="92"/>
                  </a:moveTo>
                  <a:cubicBezTo>
                    <a:pt x="59" y="116"/>
                    <a:pt x="59" y="116"/>
                    <a:pt x="59" y="116"/>
                  </a:cubicBezTo>
                  <a:cubicBezTo>
                    <a:pt x="57" y="116"/>
                    <a:pt x="55" y="115"/>
                    <a:pt x="53" y="113"/>
                  </a:cubicBezTo>
                  <a:cubicBezTo>
                    <a:pt x="50" y="111"/>
                    <a:pt x="46" y="107"/>
                    <a:pt x="43" y="102"/>
                  </a:cubicBezTo>
                  <a:cubicBezTo>
                    <a:pt x="41" y="99"/>
                    <a:pt x="40" y="96"/>
                    <a:pt x="38" y="92"/>
                  </a:cubicBezTo>
                  <a:cubicBezTo>
                    <a:pt x="59" y="92"/>
                    <a:pt x="59" y="92"/>
                    <a:pt x="59" y="92"/>
                  </a:cubicBezTo>
                  <a:close/>
                  <a:moveTo>
                    <a:pt x="82" y="102"/>
                  </a:moveTo>
                  <a:cubicBezTo>
                    <a:pt x="79" y="107"/>
                    <a:pt x="76" y="111"/>
                    <a:pt x="73" y="113"/>
                  </a:cubicBezTo>
                  <a:cubicBezTo>
                    <a:pt x="71" y="115"/>
                    <a:pt x="69" y="116"/>
                    <a:pt x="67" y="116"/>
                  </a:cubicBezTo>
                  <a:cubicBezTo>
                    <a:pt x="67" y="92"/>
                    <a:pt x="67" y="92"/>
                    <a:pt x="67" y="92"/>
                  </a:cubicBezTo>
                  <a:cubicBezTo>
                    <a:pt x="87" y="92"/>
                    <a:pt x="87" y="92"/>
                    <a:pt x="87" y="92"/>
                  </a:cubicBezTo>
                  <a:cubicBezTo>
                    <a:pt x="86" y="96"/>
                    <a:pt x="84" y="99"/>
                    <a:pt x="82" y="102"/>
                  </a:cubicBezTo>
                  <a:close/>
                  <a:moveTo>
                    <a:pt x="67" y="83"/>
                  </a:moveTo>
                  <a:cubicBezTo>
                    <a:pt x="67" y="67"/>
                    <a:pt x="67" y="67"/>
                    <a:pt x="67" y="67"/>
                  </a:cubicBezTo>
                  <a:cubicBezTo>
                    <a:pt x="92" y="67"/>
                    <a:pt x="92" y="67"/>
                    <a:pt x="92" y="67"/>
                  </a:cubicBezTo>
                  <a:cubicBezTo>
                    <a:pt x="92" y="73"/>
                    <a:pt x="91" y="78"/>
                    <a:pt x="90" y="83"/>
                  </a:cubicBezTo>
                  <a:lnTo>
                    <a:pt x="67" y="83"/>
                  </a:lnTo>
                  <a:close/>
                  <a:moveTo>
                    <a:pt x="100" y="59"/>
                  </a:moveTo>
                  <a:cubicBezTo>
                    <a:pt x="100" y="53"/>
                    <a:pt x="99" y="47"/>
                    <a:pt x="98" y="42"/>
                  </a:cubicBezTo>
                  <a:cubicBezTo>
                    <a:pt x="113" y="42"/>
                    <a:pt x="113" y="42"/>
                    <a:pt x="113" y="42"/>
                  </a:cubicBezTo>
                  <a:cubicBezTo>
                    <a:pt x="115" y="47"/>
                    <a:pt x="116" y="53"/>
                    <a:pt x="117" y="59"/>
                  </a:cubicBezTo>
                  <a:lnTo>
                    <a:pt x="100" y="59"/>
                  </a:lnTo>
                  <a:close/>
                  <a:moveTo>
                    <a:pt x="108" y="34"/>
                  </a:moveTo>
                  <a:cubicBezTo>
                    <a:pt x="96" y="34"/>
                    <a:pt x="96" y="34"/>
                    <a:pt x="96" y="34"/>
                  </a:cubicBezTo>
                  <a:cubicBezTo>
                    <a:pt x="93" y="26"/>
                    <a:pt x="90" y="19"/>
                    <a:pt x="86" y="14"/>
                  </a:cubicBezTo>
                  <a:cubicBezTo>
                    <a:pt x="92" y="17"/>
                    <a:pt x="97" y="20"/>
                    <a:pt x="101" y="24"/>
                  </a:cubicBezTo>
                  <a:cubicBezTo>
                    <a:pt x="104" y="27"/>
                    <a:pt x="106" y="30"/>
                    <a:pt x="108" y="34"/>
                  </a:cubicBezTo>
                  <a:close/>
                  <a:moveTo>
                    <a:pt x="25" y="24"/>
                  </a:moveTo>
                  <a:cubicBezTo>
                    <a:pt x="29" y="20"/>
                    <a:pt x="34" y="17"/>
                    <a:pt x="39" y="14"/>
                  </a:cubicBezTo>
                  <a:cubicBezTo>
                    <a:pt x="35" y="19"/>
                    <a:pt x="32" y="26"/>
                    <a:pt x="30" y="34"/>
                  </a:cubicBezTo>
                  <a:cubicBezTo>
                    <a:pt x="17" y="34"/>
                    <a:pt x="17" y="34"/>
                    <a:pt x="17" y="34"/>
                  </a:cubicBezTo>
                  <a:cubicBezTo>
                    <a:pt x="19" y="30"/>
                    <a:pt x="22" y="27"/>
                    <a:pt x="25" y="24"/>
                  </a:cubicBezTo>
                  <a:close/>
                  <a:moveTo>
                    <a:pt x="17" y="92"/>
                  </a:moveTo>
                  <a:cubicBezTo>
                    <a:pt x="30" y="92"/>
                    <a:pt x="30" y="92"/>
                    <a:pt x="30" y="92"/>
                  </a:cubicBezTo>
                  <a:cubicBezTo>
                    <a:pt x="32" y="99"/>
                    <a:pt x="35" y="106"/>
                    <a:pt x="39" y="111"/>
                  </a:cubicBezTo>
                  <a:cubicBezTo>
                    <a:pt x="34" y="109"/>
                    <a:pt x="29" y="105"/>
                    <a:pt x="25" y="101"/>
                  </a:cubicBezTo>
                  <a:cubicBezTo>
                    <a:pt x="22" y="98"/>
                    <a:pt x="19" y="95"/>
                    <a:pt x="17" y="92"/>
                  </a:cubicBezTo>
                  <a:close/>
                  <a:moveTo>
                    <a:pt x="101" y="101"/>
                  </a:moveTo>
                  <a:cubicBezTo>
                    <a:pt x="97" y="105"/>
                    <a:pt x="92" y="109"/>
                    <a:pt x="86" y="111"/>
                  </a:cubicBezTo>
                  <a:cubicBezTo>
                    <a:pt x="90" y="106"/>
                    <a:pt x="93" y="99"/>
                    <a:pt x="96" y="92"/>
                  </a:cubicBezTo>
                  <a:cubicBezTo>
                    <a:pt x="108" y="92"/>
                    <a:pt x="108" y="92"/>
                    <a:pt x="108" y="92"/>
                  </a:cubicBezTo>
                  <a:cubicBezTo>
                    <a:pt x="106" y="95"/>
                    <a:pt x="104" y="98"/>
                    <a:pt x="101" y="101"/>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92" name="Freeform 91"/>
            <p:cNvSpPr>
              <a:spLocks noEditPoints="1"/>
            </p:cNvSpPr>
            <p:nvPr/>
          </p:nvSpPr>
          <p:spPr bwMode="auto">
            <a:xfrm>
              <a:off x="12168" y="1507"/>
              <a:ext cx="239" cy="242"/>
            </a:xfrm>
            <a:custGeom>
              <a:avLst/>
              <a:gdLst>
                <a:gd name="T0" fmla="*/ 49 w 59"/>
                <a:gd name="T1" fmla="*/ 0 h 59"/>
                <a:gd name="T2" fmla="*/ 9 w 59"/>
                <a:gd name="T3" fmla="*/ 0 h 59"/>
                <a:gd name="T4" fmla="*/ 0 w 59"/>
                <a:gd name="T5" fmla="*/ 10 h 59"/>
                <a:gd name="T6" fmla="*/ 0 w 59"/>
                <a:gd name="T7" fmla="*/ 49 h 59"/>
                <a:gd name="T8" fmla="*/ 9 w 59"/>
                <a:gd name="T9" fmla="*/ 59 h 59"/>
                <a:gd name="T10" fmla="*/ 49 w 59"/>
                <a:gd name="T11" fmla="*/ 59 h 59"/>
                <a:gd name="T12" fmla="*/ 59 w 59"/>
                <a:gd name="T13" fmla="*/ 49 h 59"/>
                <a:gd name="T14" fmla="*/ 59 w 59"/>
                <a:gd name="T15" fmla="*/ 10 h 59"/>
                <a:gd name="T16" fmla="*/ 49 w 59"/>
                <a:gd name="T17" fmla="*/ 0 h 59"/>
                <a:gd name="T18" fmla="*/ 40 w 59"/>
                <a:gd name="T19" fmla="*/ 2 h 59"/>
                <a:gd name="T20" fmla="*/ 40 w 59"/>
                <a:gd name="T21" fmla="*/ 11 h 59"/>
                <a:gd name="T22" fmla="*/ 31 w 59"/>
                <a:gd name="T23" fmla="*/ 11 h 59"/>
                <a:gd name="T24" fmla="*/ 31 w 59"/>
                <a:gd name="T25" fmla="*/ 2 h 59"/>
                <a:gd name="T26" fmla="*/ 40 w 59"/>
                <a:gd name="T27" fmla="*/ 2 h 59"/>
                <a:gd name="T28" fmla="*/ 27 w 59"/>
                <a:gd name="T29" fmla="*/ 2 h 59"/>
                <a:gd name="T30" fmla="*/ 27 w 59"/>
                <a:gd name="T31" fmla="*/ 11 h 59"/>
                <a:gd name="T32" fmla="*/ 18 w 59"/>
                <a:gd name="T33" fmla="*/ 11 h 59"/>
                <a:gd name="T34" fmla="*/ 18 w 59"/>
                <a:gd name="T35" fmla="*/ 2 h 59"/>
                <a:gd name="T36" fmla="*/ 27 w 59"/>
                <a:gd name="T37" fmla="*/ 2 h 59"/>
                <a:gd name="T38" fmla="*/ 1 w 59"/>
                <a:gd name="T39" fmla="*/ 11 h 59"/>
                <a:gd name="T40" fmla="*/ 1 w 59"/>
                <a:gd name="T41" fmla="*/ 10 h 59"/>
                <a:gd name="T42" fmla="*/ 9 w 59"/>
                <a:gd name="T43" fmla="*/ 2 h 59"/>
                <a:gd name="T44" fmla="*/ 14 w 59"/>
                <a:gd name="T45" fmla="*/ 2 h 59"/>
                <a:gd name="T46" fmla="*/ 14 w 59"/>
                <a:gd name="T47" fmla="*/ 11 h 59"/>
                <a:gd name="T48" fmla="*/ 1 w 59"/>
                <a:gd name="T49" fmla="*/ 11 h 59"/>
                <a:gd name="T50" fmla="*/ 44 w 59"/>
                <a:gd name="T51" fmla="*/ 37 h 59"/>
                <a:gd name="T52" fmla="*/ 33 w 59"/>
                <a:gd name="T53" fmla="*/ 37 h 59"/>
                <a:gd name="T54" fmla="*/ 33 w 59"/>
                <a:gd name="T55" fmla="*/ 48 h 59"/>
                <a:gd name="T56" fmla="*/ 25 w 59"/>
                <a:gd name="T57" fmla="*/ 48 h 59"/>
                <a:gd name="T58" fmla="*/ 25 w 59"/>
                <a:gd name="T59" fmla="*/ 37 h 59"/>
                <a:gd name="T60" fmla="*/ 14 w 59"/>
                <a:gd name="T61" fmla="*/ 37 h 59"/>
                <a:gd name="T62" fmla="*/ 14 w 59"/>
                <a:gd name="T63" fmla="*/ 30 h 59"/>
                <a:gd name="T64" fmla="*/ 25 w 59"/>
                <a:gd name="T65" fmla="*/ 30 h 59"/>
                <a:gd name="T66" fmla="*/ 25 w 59"/>
                <a:gd name="T67" fmla="*/ 18 h 59"/>
                <a:gd name="T68" fmla="*/ 33 w 59"/>
                <a:gd name="T69" fmla="*/ 18 h 59"/>
                <a:gd name="T70" fmla="*/ 33 w 59"/>
                <a:gd name="T71" fmla="*/ 30 h 59"/>
                <a:gd name="T72" fmla="*/ 44 w 59"/>
                <a:gd name="T73" fmla="*/ 30 h 59"/>
                <a:gd name="T74" fmla="*/ 44 w 59"/>
                <a:gd name="T75" fmla="*/ 37 h 59"/>
                <a:gd name="T76" fmla="*/ 57 w 59"/>
                <a:gd name="T77" fmla="*/ 11 h 59"/>
                <a:gd name="T78" fmla="*/ 44 w 59"/>
                <a:gd name="T79" fmla="*/ 11 h 59"/>
                <a:gd name="T80" fmla="*/ 44 w 59"/>
                <a:gd name="T81" fmla="*/ 2 h 59"/>
                <a:gd name="T82" fmla="*/ 49 w 59"/>
                <a:gd name="T83" fmla="*/ 2 h 59"/>
                <a:gd name="T84" fmla="*/ 57 w 59"/>
                <a:gd name="T85" fmla="*/ 10 h 59"/>
                <a:gd name="T86" fmla="*/ 57 w 59"/>
                <a:gd name="T8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59">
                  <a:moveTo>
                    <a:pt x="49" y="0"/>
                  </a:moveTo>
                  <a:cubicBezTo>
                    <a:pt x="9" y="0"/>
                    <a:pt x="9" y="0"/>
                    <a:pt x="9" y="0"/>
                  </a:cubicBezTo>
                  <a:cubicBezTo>
                    <a:pt x="4" y="0"/>
                    <a:pt x="0" y="4"/>
                    <a:pt x="0" y="10"/>
                  </a:cubicBezTo>
                  <a:cubicBezTo>
                    <a:pt x="0" y="49"/>
                    <a:pt x="0" y="49"/>
                    <a:pt x="0" y="49"/>
                  </a:cubicBezTo>
                  <a:cubicBezTo>
                    <a:pt x="0" y="55"/>
                    <a:pt x="4" y="59"/>
                    <a:pt x="9" y="59"/>
                  </a:cubicBezTo>
                  <a:cubicBezTo>
                    <a:pt x="49" y="59"/>
                    <a:pt x="49" y="59"/>
                    <a:pt x="49" y="59"/>
                  </a:cubicBezTo>
                  <a:cubicBezTo>
                    <a:pt x="54" y="59"/>
                    <a:pt x="59" y="55"/>
                    <a:pt x="59" y="49"/>
                  </a:cubicBezTo>
                  <a:cubicBezTo>
                    <a:pt x="59" y="10"/>
                    <a:pt x="59" y="10"/>
                    <a:pt x="59" y="10"/>
                  </a:cubicBezTo>
                  <a:cubicBezTo>
                    <a:pt x="59" y="4"/>
                    <a:pt x="54" y="0"/>
                    <a:pt x="49" y="0"/>
                  </a:cubicBezTo>
                  <a:close/>
                  <a:moveTo>
                    <a:pt x="40" y="2"/>
                  </a:moveTo>
                  <a:cubicBezTo>
                    <a:pt x="40" y="11"/>
                    <a:pt x="40" y="11"/>
                    <a:pt x="40" y="11"/>
                  </a:cubicBezTo>
                  <a:cubicBezTo>
                    <a:pt x="31" y="11"/>
                    <a:pt x="31" y="11"/>
                    <a:pt x="31" y="11"/>
                  </a:cubicBezTo>
                  <a:cubicBezTo>
                    <a:pt x="31" y="2"/>
                    <a:pt x="31" y="2"/>
                    <a:pt x="31" y="2"/>
                  </a:cubicBezTo>
                  <a:lnTo>
                    <a:pt x="40" y="2"/>
                  </a:lnTo>
                  <a:close/>
                  <a:moveTo>
                    <a:pt x="27" y="2"/>
                  </a:moveTo>
                  <a:cubicBezTo>
                    <a:pt x="27" y="11"/>
                    <a:pt x="27" y="11"/>
                    <a:pt x="27" y="11"/>
                  </a:cubicBezTo>
                  <a:cubicBezTo>
                    <a:pt x="18" y="11"/>
                    <a:pt x="18" y="11"/>
                    <a:pt x="18" y="11"/>
                  </a:cubicBezTo>
                  <a:cubicBezTo>
                    <a:pt x="18" y="2"/>
                    <a:pt x="18" y="2"/>
                    <a:pt x="18" y="2"/>
                  </a:cubicBezTo>
                  <a:lnTo>
                    <a:pt x="27" y="2"/>
                  </a:lnTo>
                  <a:close/>
                  <a:moveTo>
                    <a:pt x="1" y="11"/>
                  </a:moveTo>
                  <a:cubicBezTo>
                    <a:pt x="1" y="10"/>
                    <a:pt x="1" y="10"/>
                    <a:pt x="1" y="10"/>
                  </a:cubicBezTo>
                  <a:cubicBezTo>
                    <a:pt x="1" y="5"/>
                    <a:pt x="5" y="2"/>
                    <a:pt x="9" y="2"/>
                  </a:cubicBezTo>
                  <a:cubicBezTo>
                    <a:pt x="14" y="2"/>
                    <a:pt x="14" y="2"/>
                    <a:pt x="14" y="2"/>
                  </a:cubicBezTo>
                  <a:cubicBezTo>
                    <a:pt x="14" y="11"/>
                    <a:pt x="14" y="11"/>
                    <a:pt x="14" y="11"/>
                  </a:cubicBezTo>
                  <a:lnTo>
                    <a:pt x="1" y="11"/>
                  </a:lnTo>
                  <a:close/>
                  <a:moveTo>
                    <a:pt x="44" y="37"/>
                  </a:moveTo>
                  <a:cubicBezTo>
                    <a:pt x="33" y="37"/>
                    <a:pt x="33" y="37"/>
                    <a:pt x="33" y="37"/>
                  </a:cubicBezTo>
                  <a:cubicBezTo>
                    <a:pt x="33" y="48"/>
                    <a:pt x="33" y="48"/>
                    <a:pt x="33" y="48"/>
                  </a:cubicBezTo>
                  <a:cubicBezTo>
                    <a:pt x="25" y="48"/>
                    <a:pt x="25" y="48"/>
                    <a:pt x="25" y="48"/>
                  </a:cubicBezTo>
                  <a:cubicBezTo>
                    <a:pt x="25" y="37"/>
                    <a:pt x="25" y="37"/>
                    <a:pt x="25" y="37"/>
                  </a:cubicBezTo>
                  <a:cubicBezTo>
                    <a:pt x="14" y="37"/>
                    <a:pt x="14" y="37"/>
                    <a:pt x="14" y="37"/>
                  </a:cubicBezTo>
                  <a:cubicBezTo>
                    <a:pt x="14" y="30"/>
                    <a:pt x="14" y="30"/>
                    <a:pt x="14" y="30"/>
                  </a:cubicBezTo>
                  <a:cubicBezTo>
                    <a:pt x="25" y="30"/>
                    <a:pt x="25" y="30"/>
                    <a:pt x="25" y="30"/>
                  </a:cubicBezTo>
                  <a:cubicBezTo>
                    <a:pt x="25" y="18"/>
                    <a:pt x="25" y="18"/>
                    <a:pt x="25" y="18"/>
                  </a:cubicBezTo>
                  <a:cubicBezTo>
                    <a:pt x="33" y="18"/>
                    <a:pt x="33" y="18"/>
                    <a:pt x="33" y="18"/>
                  </a:cubicBezTo>
                  <a:cubicBezTo>
                    <a:pt x="33" y="30"/>
                    <a:pt x="33" y="30"/>
                    <a:pt x="33" y="30"/>
                  </a:cubicBezTo>
                  <a:cubicBezTo>
                    <a:pt x="44" y="30"/>
                    <a:pt x="44" y="30"/>
                    <a:pt x="44" y="30"/>
                  </a:cubicBezTo>
                  <a:lnTo>
                    <a:pt x="44" y="37"/>
                  </a:lnTo>
                  <a:close/>
                  <a:moveTo>
                    <a:pt x="57" y="11"/>
                  </a:moveTo>
                  <a:cubicBezTo>
                    <a:pt x="44" y="11"/>
                    <a:pt x="44" y="11"/>
                    <a:pt x="44" y="11"/>
                  </a:cubicBezTo>
                  <a:cubicBezTo>
                    <a:pt x="44" y="2"/>
                    <a:pt x="44" y="2"/>
                    <a:pt x="44" y="2"/>
                  </a:cubicBezTo>
                  <a:cubicBezTo>
                    <a:pt x="49" y="2"/>
                    <a:pt x="49" y="2"/>
                    <a:pt x="49" y="2"/>
                  </a:cubicBezTo>
                  <a:cubicBezTo>
                    <a:pt x="53" y="2"/>
                    <a:pt x="57" y="5"/>
                    <a:pt x="57" y="10"/>
                  </a:cubicBezTo>
                  <a:lnTo>
                    <a:pt x="57" y="11"/>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93" name="Freeform 92"/>
            <p:cNvSpPr>
              <a:spLocks noEditPoints="1"/>
            </p:cNvSpPr>
            <p:nvPr/>
          </p:nvSpPr>
          <p:spPr bwMode="auto">
            <a:xfrm>
              <a:off x="12439" y="1560"/>
              <a:ext cx="221" cy="176"/>
            </a:xfrm>
            <a:custGeom>
              <a:avLst/>
              <a:gdLst>
                <a:gd name="T0" fmla="*/ 34 w 90"/>
                <a:gd name="T1" fmla="*/ 70 h 70"/>
                <a:gd name="T2" fmla="*/ 0 w 90"/>
                <a:gd name="T3" fmla="*/ 36 h 70"/>
                <a:gd name="T4" fmla="*/ 18 w 90"/>
                <a:gd name="T5" fmla="*/ 19 h 70"/>
                <a:gd name="T6" fmla="*/ 34 w 90"/>
                <a:gd name="T7" fmla="*/ 36 h 70"/>
                <a:gd name="T8" fmla="*/ 72 w 90"/>
                <a:gd name="T9" fmla="*/ 0 h 70"/>
                <a:gd name="T10" fmla="*/ 90 w 90"/>
                <a:gd name="T11" fmla="*/ 16 h 70"/>
                <a:gd name="T12" fmla="*/ 34 w 90"/>
                <a:gd name="T13" fmla="*/ 70 h 70"/>
                <a:gd name="T14" fmla="*/ 9 w 90"/>
                <a:gd name="T15" fmla="*/ 36 h 70"/>
                <a:gd name="T16" fmla="*/ 34 w 90"/>
                <a:gd name="T17" fmla="*/ 60 h 70"/>
                <a:gd name="T18" fmla="*/ 80 w 90"/>
                <a:gd name="T19" fmla="*/ 16 h 70"/>
                <a:gd name="T20" fmla="*/ 72 w 90"/>
                <a:gd name="T21" fmla="*/ 8 h 70"/>
                <a:gd name="T22" fmla="*/ 34 w 90"/>
                <a:gd name="T23" fmla="*/ 46 h 70"/>
                <a:gd name="T24" fmla="*/ 18 w 90"/>
                <a:gd name="T25" fmla="*/ 28 h 70"/>
                <a:gd name="T26" fmla="*/ 9 w 90"/>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0">
                  <a:moveTo>
                    <a:pt x="34" y="70"/>
                  </a:moveTo>
                  <a:lnTo>
                    <a:pt x="0" y="36"/>
                  </a:lnTo>
                  <a:lnTo>
                    <a:pt x="18" y="19"/>
                  </a:lnTo>
                  <a:lnTo>
                    <a:pt x="34" y="36"/>
                  </a:lnTo>
                  <a:lnTo>
                    <a:pt x="72" y="0"/>
                  </a:lnTo>
                  <a:lnTo>
                    <a:pt x="90" y="16"/>
                  </a:lnTo>
                  <a:lnTo>
                    <a:pt x="34" y="70"/>
                  </a:lnTo>
                  <a:close/>
                  <a:moveTo>
                    <a:pt x="9" y="36"/>
                  </a:moveTo>
                  <a:lnTo>
                    <a:pt x="34" y="60"/>
                  </a:lnTo>
                  <a:lnTo>
                    <a:pt x="80" y="16"/>
                  </a:lnTo>
                  <a:lnTo>
                    <a:pt x="72" y="8"/>
                  </a:lnTo>
                  <a:lnTo>
                    <a:pt x="34" y="46"/>
                  </a:lnTo>
                  <a:lnTo>
                    <a:pt x="18" y="28"/>
                  </a:lnTo>
                  <a:lnTo>
                    <a:pt x="9" y="36"/>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42" name="Freeform 93"/>
            <p:cNvSpPr>
              <a:spLocks noEditPoints="1"/>
            </p:cNvSpPr>
            <p:nvPr/>
          </p:nvSpPr>
          <p:spPr bwMode="auto">
            <a:xfrm>
              <a:off x="12434" y="5431"/>
              <a:ext cx="317" cy="333"/>
            </a:xfrm>
            <a:custGeom>
              <a:avLst/>
              <a:gdLst>
                <a:gd name="T0" fmla="*/ 69 w 79"/>
                <a:gd name="T1" fmla="*/ 22 h 81"/>
                <a:gd name="T2" fmla="*/ 22 w 79"/>
                <a:gd name="T3" fmla="*/ 14 h 81"/>
                <a:gd name="T4" fmla="*/ 19 w 79"/>
                <a:gd name="T5" fmla="*/ 3 h 81"/>
                <a:gd name="T6" fmla="*/ 0 w 79"/>
                <a:gd name="T7" fmla="*/ 5 h 81"/>
                <a:gd name="T8" fmla="*/ 12 w 79"/>
                <a:gd name="T9" fmla="*/ 12 h 81"/>
                <a:gd name="T10" fmla="*/ 14 w 79"/>
                <a:gd name="T11" fmla="*/ 54 h 81"/>
                <a:gd name="T12" fmla="*/ 61 w 79"/>
                <a:gd name="T13" fmla="*/ 59 h 81"/>
                <a:gd name="T14" fmla="*/ 76 w 79"/>
                <a:gd name="T15" fmla="*/ 20 h 81"/>
                <a:gd name="T16" fmla="*/ 36 w 79"/>
                <a:gd name="T17" fmla="*/ 32 h 81"/>
                <a:gd name="T18" fmla="*/ 45 w 79"/>
                <a:gd name="T19" fmla="*/ 39 h 81"/>
                <a:gd name="T20" fmla="*/ 44 w 79"/>
                <a:gd name="T21" fmla="*/ 44 h 81"/>
                <a:gd name="T22" fmla="*/ 33 w 79"/>
                <a:gd name="T23" fmla="*/ 47 h 81"/>
                <a:gd name="T24" fmla="*/ 44 w 79"/>
                <a:gd name="T25" fmla="*/ 44 h 81"/>
                <a:gd name="T26" fmla="*/ 38 w 79"/>
                <a:gd name="T27" fmla="*/ 23 h 81"/>
                <a:gd name="T28" fmla="*/ 47 w 79"/>
                <a:gd name="T29" fmla="*/ 29 h 81"/>
                <a:gd name="T30" fmla="*/ 22 w 79"/>
                <a:gd name="T31" fmla="*/ 19 h 81"/>
                <a:gd name="T32" fmla="*/ 32 w 79"/>
                <a:gd name="T33" fmla="*/ 27 h 81"/>
                <a:gd name="T34" fmla="*/ 22 w 79"/>
                <a:gd name="T35" fmla="*/ 19 h 81"/>
                <a:gd name="T36" fmla="*/ 31 w 79"/>
                <a:gd name="T37" fmla="*/ 32 h 81"/>
                <a:gd name="T38" fmla="*/ 21 w 79"/>
                <a:gd name="T39" fmla="*/ 35 h 81"/>
                <a:gd name="T40" fmla="*/ 20 w 79"/>
                <a:gd name="T41" fmla="*/ 40 h 81"/>
                <a:gd name="T42" fmla="*/ 28 w 79"/>
                <a:gd name="T43" fmla="*/ 46 h 81"/>
                <a:gd name="T44" fmla="*/ 20 w 79"/>
                <a:gd name="T45" fmla="*/ 40 h 81"/>
                <a:gd name="T46" fmla="*/ 48 w 79"/>
                <a:gd name="T47" fmla="*/ 50 h 81"/>
                <a:gd name="T48" fmla="*/ 57 w 79"/>
                <a:gd name="T49" fmla="*/ 47 h 81"/>
                <a:gd name="T50" fmla="*/ 59 w 79"/>
                <a:gd name="T51" fmla="*/ 42 h 81"/>
                <a:gd name="T52" fmla="*/ 51 w 79"/>
                <a:gd name="T53" fmla="*/ 35 h 81"/>
                <a:gd name="T54" fmla="*/ 59 w 79"/>
                <a:gd name="T55" fmla="*/ 42 h 81"/>
                <a:gd name="T56" fmla="*/ 52 w 79"/>
                <a:gd name="T57" fmla="*/ 30 h 81"/>
                <a:gd name="T58" fmla="*/ 66 w 79"/>
                <a:gd name="T59" fmla="*/ 28 h 81"/>
                <a:gd name="T60" fmla="*/ 9 w 79"/>
                <a:gd name="T61" fmla="*/ 66 h 81"/>
                <a:gd name="T62" fmla="*/ 24 w 79"/>
                <a:gd name="T63" fmla="*/ 69 h 81"/>
                <a:gd name="T64" fmla="*/ 18 w 79"/>
                <a:gd name="T65" fmla="*/ 60 h 81"/>
                <a:gd name="T66" fmla="*/ 39 w 79"/>
                <a:gd name="T67" fmla="*/ 72 h 81"/>
                <a:gd name="T68" fmla="*/ 54 w 79"/>
                <a:gd name="T69" fmla="*/ 75 h 81"/>
                <a:gd name="T70" fmla="*/ 48 w 79"/>
                <a:gd name="T71"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81">
                  <a:moveTo>
                    <a:pt x="76" y="20"/>
                  </a:moveTo>
                  <a:cubicBezTo>
                    <a:pt x="73" y="19"/>
                    <a:pt x="70" y="20"/>
                    <a:pt x="69" y="22"/>
                  </a:cubicBezTo>
                  <a:cubicBezTo>
                    <a:pt x="68" y="23"/>
                    <a:pt x="68" y="23"/>
                    <a:pt x="68" y="23"/>
                  </a:cubicBezTo>
                  <a:cubicBezTo>
                    <a:pt x="22" y="14"/>
                    <a:pt x="22" y="14"/>
                    <a:pt x="22" y="14"/>
                  </a:cubicBezTo>
                  <a:cubicBezTo>
                    <a:pt x="23" y="9"/>
                    <a:pt x="23" y="9"/>
                    <a:pt x="23" y="9"/>
                  </a:cubicBezTo>
                  <a:cubicBezTo>
                    <a:pt x="23" y="6"/>
                    <a:pt x="21" y="4"/>
                    <a:pt x="19" y="3"/>
                  </a:cubicBezTo>
                  <a:cubicBezTo>
                    <a:pt x="6" y="1"/>
                    <a:pt x="6" y="1"/>
                    <a:pt x="6" y="1"/>
                  </a:cubicBezTo>
                  <a:cubicBezTo>
                    <a:pt x="3" y="0"/>
                    <a:pt x="1" y="2"/>
                    <a:pt x="0" y="5"/>
                  </a:cubicBezTo>
                  <a:cubicBezTo>
                    <a:pt x="0" y="8"/>
                    <a:pt x="1" y="10"/>
                    <a:pt x="4" y="11"/>
                  </a:cubicBezTo>
                  <a:cubicBezTo>
                    <a:pt x="12" y="12"/>
                    <a:pt x="12" y="12"/>
                    <a:pt x="12" y="12"/>
                  </a:cubicBezTo>
                  <a:cubicBezTo>
                    <a:pt x="10" y="49"/>
                    <a:pt x="10" y="49"/>
                    <a:pt x="10" y="49"/>
                  </a:cubicBezTo>
                  <a:cubicBezTo>
                    <a:pt x="10" y="51"/>
                    <a:pt x="11" y="53"/>
                    <a:pt x="14" y="54"/>
                  </a:cubicBezTo>
                  <a:cubicBezTo>
                    <a:pt x="56" y="62"/>
                    <a:pt x="56" y="62"/>
                    <a:pt x="56" y="62"/>
                  </a:cubicBezTo>
                  <a:cubicBezTo>
                    <a:pt x="58" y="63"/>
                    <a:pt x="60" y="62"/>
                    <a:pt x="61" y="59"/>
                  </a:cubicBezTo>
                  <a:cubicBezTo>
                    <a:pt x="78" y="27"/>
                    <a:pt x="78" y="27"/>
                    <a:pt x="78" y="27"/>
                  </a:cubicBezTo>
                  <a:cubicBezTo>
                    <a:pt x="79" y="24"/>
                    <a:pt x="78" y="21"/>
                    <a:pt x="76" y="20"/>
                  </a:cubicBezTo>
                  <a:close/>
                  <a:moveTo>
                    <a:pt x="35" y="37"/>
                  </a:moveTo>
                  <a:cubicBezTo>
                    <a:pt x="36" y="32"/>
                    <a:pt x="36" y="32"/>
                    <a:pt x="36" y="32"/>
                  </a:cubicBezTo>
                  <a:cubicBezTo>
                    <a:pt x="46" y="34"/>
                    <a:pt x="46" y="34"/>
                    <a:pt x="46" y="34"/>
                  </a:cubicBezTo>
                  <a:cubicBezTo>
                    <a:pt x="45" y="39"/>
                    <a:pt x="45" y="39"/>
                    <a:pt x="45" y="39"/>
                  </a:cubicBezTo>
                  <a:lnTo>
                    <a:pt x="35" y="37"/>
                  </a:lnTo>
                  <a:close/>
                  <a:moveTo>
                    <a:pt x="44" y="44"/>
                  </a:moveTo>
                  <a:cubicBezTo>
                    <a:pt x="43" y="49"/>
                    <a:pt x="43" y="49"/>
                    <a:pt x="43" y="49"/>
                  </a:cubicBezTo>
                  <a:cubicBezTo>
                    <a:pt x="33" y="47"/>
                    <a:pt x="33" y="47"/>
                    <a:pt x="33" y="47"/>
                  </a:cubicBezTo>
                  <a:cubicBezTo>
                    <a:pt x="34" y="42"/>
                    <a:pt x="34" y="42"/>
                    <a:pt x="34" y="42"/>
                  </a:cubicBezTo>
                  <a:lnTo>
                    <a:pt x="44" y="44"/>
                  </a:lnTo>
                  <a:close/>
                  <a:moveTo>
                    <a:pt x="37" y="28"/>
                  </a:moveTo>
                  <a:cubicBezTo>
                    <a:pt x="38" y="23"/>
                    <a:pt x="38" y="23"/>
                    <a:pt x="38" y="23"/>
                  </a:cubicBezTo>
                  <a:cubicBezTo>
                    <a:pt x="48" y="25"/>
                    <a:pt x="48" y="25"/>
                    <a:pt x="48" y="25"/>
                  </a:cubicBezTo>
                  <a:cubicBezTo>
                    <a:pt x="47" y="29"/>
                    <a:pt x="47" y="29"/>
                    <a:pt x="47" y="29"/>
                  </a:cubicBezTo>
                  <a:lnTo>
                    <a:pt x="37" y="28"/>
                  </a:lnTo>
                  <a:close/>
                  <a:moveTo>
                    <a:pt x="22" y="19"/>
                  </a:moveTo>
                  <a:cubicBezTo>
                    <a:pt x="33" y="22"/>
                    <a:pt x="33" y="22"/>
                    <a:pt x="33" y="22"/>
                  </a:cubicBezTo>
                  <a:cubicBezTo>
                    <a:pt x="32" y="27"/>
                    <a:pt x="32" y="27"/>
                    <a:pt x="32" y="27"/>
                  </a:cubicBezTo>
                  <a:cubicBezTo>
                    <a:pt x="21" y="25"/>
                    <a:pt x="21" y="25"/>
                    <a:pt x="21" y="25"/>
                  </a:cubicBezTo>
                  <a:lnTo>
                    <a:pt x="22" y="19"/>
                  </a:lnTo>
                  <a:close/>
                  <a:moveTo>
                    <a:pt x="21" y="30"/>
                  </a:moveTo>
                  <a:cubicBezTo>
                    <a:pt x="31" y="32"/>
                    <a:pt x="31" y="32"/>
                    <a:pt x="31" y="32"/>
                  </a:cubicBezTo>
                  <a:cubicBezTo>
                    <a:pt x="30" y="36"/>
                    <a:pt x="30" y="36"/>
                    <a:pt x="30" y="36"/>
                  </a:cubicBezTo>
                  <a:cubicBezTo>
                    <a:pt x="21" y="35"/>
                    <a:pt x="21" y="35"/>
                    <a:pt x="21" y="35"/>
                  </a:cubicBezTo>
                  <a:lnTo>
                    <a:pt x="21" y="30"/>
                  </a:lnTo>
                  <a:close/>
                  <a:moveTo>
                    <a:pt x="20" y="40"/>
                  </a:moveTo>
                  <a:cubicBezTo>
                    <a:pt x="29" y="41"/>
                    <a:pt x="29" y="41"/>
                    <a:pt x="29" y="41"/>
                  </a:cubicBezTo>
                  <a:cubicBezTo>
                    <a:pt x="28" y="46"/>
                    <a:pt x="28" y="46"/>
                    <a:pt x="28" y="46"/>
                  </a:cubicBezTo>
                  <a:cubicBezTo>
                    <a:pt x="20" y="45"/>
                    <a:pt x="20" y="45"/>
                    <a:pt x="20" y="45"/>
                  </a:cubicBezTo>
                  <a:lnTo>
                    <a:pt x="20" y="40"/>
                  </a:lnTo>
                  <a:close/>
                  <a:moveTo>
                    <a:pt x="54" y="52"/>
                  </a:moveTo>
                  <a:cubicBezTo>
                    <a:pt x="48" y="50"/>
                    <a:pt x="48" y="50"/>
                    <a:pt x="48" y="50"/>
                  </a:cubicBezTo>
                  <a:cubicBezTo>
                    <a:pt x="49" y="45"/>
                    <a:pt x="49" y="45"/>
                    <a:pt x="49" y="45"/>
                  </a:cubicBezTo>
                  <a:cubicBezTo>
                    <a:pt x="57" y="47"/>
                    <a:pt x="57" y="47"/>
                    <a:pt x="57" y="47"/>
                  </a:cubicBezTo>
                  <a:lnTo>
                    <a:pt x="54" y="52"/>
                  </a:lnTo>
                  <a:close/>
                  <a:moveTo>
                    <a:pt x="59" y="42"/>
                  </a:moveTo>
                  <a:cubicBezTo>
                    <a:pt x="50" y="40"/>
                    <a:pt x="50" y="40"/>
                    <a:pt x="50" y="40"/>
                  </a:cubicBezTo>
                  <a:cubicBezTo>
                    <a:pt x="51" y="35"/>
                    <a:pt x="51" y="35"/>
                    <a:pt x="51" y="35"/>
                  </a:cubicBezTo>
                  <a:cubicBezTo>
                    <a:pt x="61" y="37"/>
                    <a:pt x="61" y="37"/>
                    <a:pt x="61" y="37"/>
                  </a:cubicBezTo>
                  <a:lnTo>
                    <a:pt x="59" y="42"/>
                  </a:lnTo>
                  <a:close/>
                  <a:moveTo>
                    <a:pt x="64" y="33"/>
                  </a:moveTo>
                  <a:cubicBezTo>
                    <a:pt x="52" y="30"/>
                    <a:pt x="52" y="30"/>
                    <a:pt x="52" y="30"/>
                  </a:cubicBezTo>
                  <a:cubicBezTo>
                    <a:pt x="53" y="25"/>
                    <a:pt x="53" y="25"/>
                    <a:pt x="53" y="25"/>
                  </a:cubicBezTo>
                  <a:cubicBezTo>
                    <a:pt x="66" y="28"/>
                    <a:pt x="66" y="28"/>
                    <a:pt x="66" y="28"/>
                  </a:cubicBezTo>
                  <a:lnTo>
                    <a:pt x="64" y="33"/>
                  </a:lnTo>
                  <a:close/>
                  <a:moveTo>
                    <a:pt x="9" y="66"/>
                  </a:moveTo>
                  <a:cubicBezTo>
                    <a:pt x="8" y="70"/>
                    <a:pt x="11" y="74"/>
                    <a:pt x="15" y="75"/>
                  </a:cubicBezTo>
                  <a:cubicBezTo>
                    <a:pt x="19" y="76"/>
                    <a:pt x="23" y="73"/>
                    <a:pt x="24" y="69"/>
                  </a:cubicBezTo>
                  <a:cubicBezTo>
                    <a:pt x="24" y="69"/>
                    <a:pt x="24" y="69"/>
                    <a:pt x="24" y="69"/>
                  </a:cubicBezTo>
                  <a:cubicBezTo>
                    <a:pt x="25" y="65"/>
                    <a:pt x="22" y="61"/>
                    <a:pt x="18" y="60"/>
                  </a:cubicBezTo>
                  <a:cubicBezTo>
                    <a:pt x="14" y="59"/>
                    <a:pt x="10" y="62"/>
                    <a:pt x="9" y="66"/>
                  </a:cubicBezTo>
                  <a:close/>
                  <a:moveTo>
                    <a:pt x="39" y="72"/>
                  </a:moveTo>
                  <a:cubicBezTo>
                    <a:pt x="38" y="76"/>
                    <a:pt x="41" y="80"/>
                    <a:pt x="45" y="81"/>
                  </a:cubicBezTo>
                  <a:cubicBezTo>
                    <a:pt x="49" y="81"/>
                    <a:pt x="53" y="79"/>
                    <a:pt x="54" y="75"/>
                  </a:cubicBezTo>
                  <a:cubicBezTo>
                    <a:pt x="54" y="75"/>
                    <a:pt x="54" y="75"/>
                    <a:pt x="54" y="75"/>
                  </a:cubicBezTo>
                  <a:cubicBezTo>
                    <a:pt x="54" y="70"/>
                    <a:pt x="52" y="66"/>
                    <a:pt x="48" y="66"/>
                  </a:cubicBezTo>
                  <a:cubicBezTo>
                    <a:pt x="43" y="65"/>
                    <a:pt x="39" y="68"/>
                    <a:pt x="39" y="72"/>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43" name="Freeform 94"/>
            <p:cNvSpPr>
              <a:spLocks noEditPoints="1"/>
            </p:cNvSpPr>
            <p:nvPr/>
          </p:nvSpPr>
          <p:spPr bwMode="auto">
            <a:xfrm>
              <a:off x="12668" y="4937"/>
              <a:ext cx="189" cy="197"/>
            </a:xfrm>
            <a:custGeom>
              <a:avLst/>
              <a:gdLst>
                <a:gd name="T0" fmla="*/ 24 w 47"/>
                <a:gd name="T1" fmla="*/ 0 h 48"/>
                <a:gd name="T2" fmla="*/ 0 w 47"/>
                <a:gd name="T3" fmla="*/ 24 h 48"/>
                <a:gd name="T4" fmla="*/ 24 w 47"/>
                <a:gd name="T5" fmla="*/ 48 h 48"/>
                <a:gd name="T6" fmla="*/ 47 w 47"/>
                <a:gd name="T7" fmla="*/ 24 h 48"/>
                <a:gd name="T8" fmla="*/ 24 w 47"/>
                <a:gd name="T9" fmla="*/ 0 h 48"/>
                <a:gd name="T10" fmla="*/ 6 w 47"/>
                <a:gd name="T11" fmla="*/ 24 h 48"/>
                <a:gd name="T12" fmla="*/ 24 w 47"/>
                <a:gd name="T13" fmla="*/ 6 h 48"/>
                <a:gd name="T14" fmla="*/ 24 w 47"/>
                <a:gd name="T15" fmla="*/ 42 h 48"/>
                <a:gd name="T16" fmla="*/ 6 w 47"/>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24" y="0"/>
                  </a:moveTo>
                  <a:cubicBezTo>
                    <a:pt x="11" y="0"/>
                    <a:pt x="0" y="11"/>
                    <a:pt x="0" y="24"/>
                  </a:cubicBezTo>
                  <a:cubicBezTo>
                    <a:pt x="0" y="37"/>
                    <a:pt x="11" y="48"/>
                    <a:pt x="24" y="48"/>
                  </a:cubicBezTo>
                  <a:cubicBezTo>
                    <a:pt x="37" y="48"/>
                    <a:pt x="47" y="37"/>
                    <a:pt x="47" y="24"/>
                  </a:cubicBezTo>
                  <a:cubicBezTo>
                    <a:pt x="47" y="11"/>
                    <a:pt x="37" y="0"/>
                    <a:pt x="24" y="0"/>
                  </a:cubicBezTo>
                  <a:close/>
                  <a:moveTo>
                    <a:pt x="6" y="24"/>
                  </a:moveTo>
                  <a:cubicBezTo>
                    <a:pt x="6" y="14"/>
                    <a:pt x="14" y="6"/>
                    <a:pt x="24" y="6"/>
                  </a:cubicBezTo>
                  <a:cubicBezTo>
                    <a:pt x="24" y="42"/>
                    <a:pt x="24" y="42"/>
                    <a:pt x="24" y="42"/>
                  </a:cubicBezTo>
                  <a:cubicBezTo>
                    <a:pt x="14" y="42"/>
                    <a:pt x="6" y="34"/>
                    <a:pt x="6" y="24"/>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44" name="Freeform 95"/>
            <p:cNvSpPr>
              <a:spLocks noEditPoints="1"/>
            </p:cNvSpPr>
            <p:nvPr/>
          </p:nvSpPr>
          <p:spPr bwMode="auto">
            <a:xfrm>
              <a:off x="12249" y="4274"/>
              <a:ext cx="477" cy="476"/>
            </a:xfrm>
            <a:custGeom>
              <a:avLst/>
              <a:gdLst>
                <a:gd name="T0" fmla="*/ 22 w 119"/>
                <a:gd name="T1" fmla="*/ 19 h 116"/>
                <a:gd name="T2" fmla="*/ 58 w 119"/>
                <a:gd name="T3" fmla="*/ 33 h 116"/>
                <a:gd name="T4" fmla="*/ 62 w 119"/>
                <a:gd name="T5" fmla="*/ 12 h 116"/>
                <a:gd name="T6" fmla="*/ 82 w 119"/>
                <a:gd name="T7" fmla="*/ 3 h 116"/>
                <a:gd name="T8" fmla="*/ 91 w 119"/>
                <a:gd name="T9" fmla="*/ 23 h 116"/>
                <a:gd name="T10" fmla="*/ 95 w 119"/>
                <a:gd name="T11" fmla="*/ 49 h 116"/>
                <a:gd name="T12" fmla="*/ 95 w 119"/>
                <a:gd name="T13" fmla="*/ 50 h 116"/>
                <a:gd name="T14" fmla="*/ 99 w 119"/>
                <a:gd name="T15" fmla="*/ 41 h 116"/>
                <a:gd name="T16" fmla="*/ 119 w 119"/>
                <a:gd name="T17" fmla="*/ 49 h 116"/>
                <a:gd name="T18" fmla="*/ 93 w 119"/>
                <a:gd name="T19" fmla="*/ 116 h 116"/>
                <a:gd name="T20" fmla="*/ 73 w 119"/>
                <a:gd name="T21" fmla="*/ 109 h 116"/>
                <a:gd name="T22" fmla="*/ 75 w 119"/>
                <a:gd name="T23" fmla="*/ 103 h 116"/>
                <a:gd name="T24" fmla="*/ 63 w 119"/>
                <a:gd name="T25" fmla="*/ 103 h 116"/>
                <a:gd name="T26" fmla="*/ 53 w 119"/>
                <a:gd name="T27" fmla="*/ 106 h 116"/>
                <a:gd name="T28" fmla="*/ 35 w 119"/>
                <a:gd name="T29" fmla="*/ 102 h 116"/>
                <a:gd name="T30" fmla="*/ 30 w 119"/>
                <a:gd name="T31" fmla="*/ 100 h 116"/>
                <a:gd name="T32" fmla="*/ 28 w 119"/>
                <a:gd name="T33" fmla="*/ 99 h 116"/>
                <a:gd name="T34" fmla="*/ 21 w 119"/>
                <a:gd name="T35" fmla="*/ 83 h 116"/>
                <a:gd name="T36" fmla="*/ 22 w 119"/>
                <a:gd name="T37" fmla="*/ 80 h 116"/>
                <a:gd name="T38" fmla="*/ 22 w 119"/>
                <a:gd name="T39" fmla="*/ 70 h 116"/>
                <a:gd name="T40" fmla="*/ 24 w 119"/>
                <a:gd name="T41" fmla="*/ 67 h 116"/>
                <a:gd name="T42" fmla="*/ 24 w 119"/>
                <a:gd name="T43" fmla="*/ 57 h 116"/>
                <a:gd name="T44" fmla="*/ 27 w 119"/>
                <a:gd name="T45" fmla="*/ 52 h 116"/>
                <a:gd name="T46" fmla="*/ 11 w 119"/>
                <a:gd name="T47" fmla="*/ 46 h 116"/>
                <a:gd name="T48" fmla="*/ 3 w 119"/>
                <a:gd name="T49" fmla="*/ 28 h 116"/>
                <a:gd name="T50" fmla="*/ 22 w 119"/>
                <a:gd name="T51" fmla="*/ 19 h 116"/>
                <a:gd name="T52" fmla="*/ 86 w 119"/>
                <a:gd name="T53" fmla="*/ 106 h 116"/>
                <a:gd name="T54" fmla="*/ 90 w 119"/>
                <a:gd name="T55" fmla="*/ 104 h 116"/>
                <a:gd name="T56" fmla="*/ 88 w 119"/>
                <a:gd name="T57" fmla="*/ 99 h 116"/>
                <a:gd name="T58" fmla="*/ 84 w 119"/>
                <a:gd name="T59" fmla="*/ 101 h 116"/>
                <a:gd name="T60" fmla="*/ 86 w 119"/>
                <a:gd name="T61" fmla="*/ 106 h 116"/>
                <a:gd name="T62" fmla="*/ 15 w 119"/>
                <a:gd name="T63" fmla="*/ 40 h 116"/>
                <a:gd name="T64" fmla="*/ 41 w 119"/>
                <a:gd name="T65" fmla="*/ 50 h 116"/>
                <a:gd name="T66" fmla="*/ 42 w 119"/>
                <a:gd name="T67" fmla="*/ 50 h 116"/>
                <a:gd name="T68" fmla="*/ 39 w 119"/>
                <a:gd name="T69" fmla="*/ 57 h 116"/>
                <a:gd name="T70" fmla="*/ 38 w 119"/>
                <a:gd name="T71" fmla="*/ 57 h 116"/>
                <a:gd name="T72" fmla="*/ 31 w 119"/>
                <a:gd name="T73" fmla="*/ 60 h 116"/>
                <a:gd name="T74" fmla="*/ 32 w 119"/>
                <a:gd name="T75" fmla="*/ 66 h 116"/>
                <a:gd name="T76" fmla="*/ 34 w 119"/>
                <a:gd name="T77" fmla="*/ 68 h 116"/>
                <a:gd name="T78" fmla="*/ 31 w 119"/>
                <a:gd name="T79" fmla="*/ 70 h 116"/>
                <a:gd name="T80" fmla="*/ 30 w 119"/>
                <a:gd name="T81" fmla="*/ 73 h 116"/>
                <a:gd name="T82" fmla="*/ 30 w 119"/>
                <a:gd name="T83" fmla="*/ 78 h 116"/>
                <a:gd name="T84" fmla="*/ 32 w 119"/>
                <a:gd name="T85" fmla="*/ 81 h 116"/>
                <a:gd name="T86" fmla="*/ 30 w 119"/>
                <a:gd name="T87" fmla="*/ 83 h 116"/>
                <a:gd name="T88" fmla="*/ 28 w 119"/>
                <a:gd name="T89" fmla="*/ 85 h 116"/>
                <a:gd name="T90" fmla="*/ 31 w 119"/>
                <a:gd name="T91" fmla="*/ 93 h 116"/>
                <a:gd name="T92" fmla="*/ 33 w 119"/>
                <a:gd name="T93" fmla="*/ 93 h 116"/>
                <a:gd name="T94" fmla="*/ 38 w 119"/>
                <a:gd name="T95" fmla="*/ 95 h 116"/>
                <a:gd name="T96" fmla="*/ 60 w 119"/>
                <a:gd name="T97" fmla="*/ 96 h 116"/>
                <a:gd name="T98" fmla="*/ 78 w 119"/>
                <a:gd name="T99" fmla="*/ 95 h 116"/>
                <a:gd name="T100" fmla="*/ 92 w 119"/>
                <a:gd name="T101" fmla="*/ 59 h 116"/>
                <a:gd name="T102" fmla="*/ 88 w 119"/>
                <a:gd name="T103" fmla="*/ 55 h 116"/>
                <a:gd name="T104" fmla="*/ 83 w 119"/>
                <a:gd name="T105" fmla="*/ 20 h 116"/>
                <a:gd name="T106" fmla="*/ 79 w 119"/>
                <a:gd name="T107" fmla="*/ 12 h 116"/>
                <a:gd name="T108" fmla="*/ 70 w 119"/>
                <a:gd name="T109" fmla="*/ 15 h 116"/>
                <a:gd name="T110" fmla="*/ 67 w 119"/>
                <a:gd name="T111" fmla="*/ 37 h 116"/>
                <a:gd name="T112" fmla="*/ 66 w 119"/>
                <a:gd name="T113" fmla="*/ 44 h 116"/>
                <a:gd name="T114" fmla="*/ 20 w 119"/>
                <a:gd name="T115" fmla="*/ 26 h 116"/>
                <a:gd name="T116" fmla="*/ 10 w 119"/>
                <a:gd name="T117" fmla="*/ 31 h 116"/>
                <a:gd name="T118" fmla="*/ 15 w 119"/>
                <a:gd name="T119"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 h="116">
                  <a:moveTo>
                    <a:pt x="22" y="19"/>
                  </a:moveTo>
                  <a:cubicBezTo>
                    <a:pt x="58" y="33"/>
                    <a:pt x="58" y="33"/>
                    <a:pt x="58" y="33"/>
                  </a:cubicBezTo>
                  <a:cubicBezTo>
                    <a:pt x="59" y="24"/>
                    <a:pt x="59" y="21"/>
                    <a:pt x="62" y="12"/>
                  </a:cubicBezTo>
                  <a:cubicBezTo>
                    <a:pt x="65" y="4"/>
                    <a:pt x="74" y="0"/>
                    <a:pt x="82" y="3"/>
                  </a:cubicBezTo>
                  <a:cubicBezTo>
                    <a:pt x="90" y="6"/>
                    <a:pt x="94" y="15"/>
                    <a:pt x="91" y="23"/>
                  </a:cubicBezTo>
                  <a:cubicBezTo>
                    <a:pt x="87" y="34"/>
                    <a:pt x="89" y="41"/>
                    <a:pt x="95" y="49"/>
                  </a:cubicBezTo>
                  <a:cubicBezTo>
                    <a:pt x="95" y="50"/>
                    <a:pt x="95" y="50"/>
                    <a:pt x="95" y="50"/>
                  </a:cubicBezTo>
                  <a:cubicBezTo>
                    <a:pt x="99" y="41"/>
                    <a:pt x="99" y="41"/>
                    <a:pt x="99" y="41"/>
                  </a:cubicBezTo>
                  <a:cubicBezTo>
                    <a:pt x="119" y="49"/>
                    <a:pt x="119" y="49"/>
                    <a:pt x="119" y="49"/>
                  </a:cubicBezTo>
                  <a:cubicBezTo>
                    <a:pt x="93" y="116"/>
                    <a:pt x="93" y="116"/>
                    <a:pt x="93" y="116"/>
                  </a:cubicBezTo>
                  <a:cubicBezTo>
                    <a:pt x="73" y="109"/>
                    <a:pt x="73" y="109"/>
                    <a:pt x="73" y="109"/>
                  </a:cubicBezTo>
                  <a:cubicBezTo>
                    <a:pt x="75" y="103"/>
                    <a:pt x="75" y="103"/>
                    <a:pt x="75" y="103"/>
                  </a:cubicBezTo>
                  <a:cubicBezTo>
                    <a:pt x="68" y="101"/>
                    <a:pt x="66" y="102"/>
                    <a:pt x="63" y="103"/>
                  </a:cubicBezTo>
                  <a:cubicBezTo>
                    <a:pt x="60" y="104"/>
                    <a:pt x="57" y="106"/>
                    <a:pt x="53" y="106"/>
                  </a:cubicBezTo>
                  <a:cubicBezTo>
                    <a:pt x="48" y="106"/>
                    <a:pt x="42" y="105"/>
                    <a:pt x="35" y="102"/>
                  </a:cubicBezTo>
                  <a:cubicBezTo>
                    <a:pt x="30" y="100"/>
                    <a:pt x="30" y="100"/>
                    <a:pt x="30" y="100"/>
                  </a:cubicBezTo>
                  <a:cubicBezTo>
                    <a:pt x="28" y="99"/>
                    <a:pt x="28" y="99"/>
                    <a:pt x="28" y="99"/>
                  </a:cubicBezTo>
                  <a:cubicBezTo>
                    <a:pt x="21" y="97"/>
                    <a:pt x="18" y="89"/>
                    <a:pt x="21" y="83"/>
                  </a:cubicBezTo>
                  <a:cubicBezTo>
                    <a:pt x="21" y="82"/>
                    <a:pt x="22" y="81"/>
                    <a:pt x="22" y="80"/>
                  </a:cubicBezTo>
                  <a:cubicBezTo>
                    <a:pt x="21" y="77"/>
                    <a:pt x="21" y="73"/>
                    <a:pt x="22" y="70"/>
                  </a:cubicBezTo>
                  <a:cubicBezTo>
                    <a:pt x="23" y="69"/>
                    <a:pt x="23" y="68"/>
                    <a:pt x="24" y="67"/>
                  </a:cubicBezTo>
                  <a:cubicBezTo>
                    <a:pt x="23" y="64"/>
                    <a:pt x="23" y="60"/>
                    <a:pt x="24" y="57"/>
                  </a:cubicBezTo>
                  <a:cubicBezTo>
                    <a:pt x="25" y="55"/>
                    <a:pt x="26" y="54"/>
                    <a:pt x="27" y="52"/>
                  </a:cubicBezTo>
                  <a:cubicBezTo>
                    <a:pt x="11" y="46"/>
                    <a:pt x="11" y="46"/>
                    <a:pt x="11" y="46"/>
                  </a:cubicBezTo>
                  <a:cubicBezTo>
                    <a:pt x="4" y="44"/>
                    <a:pt x="0" y="35"/>
                    <a:pt x="3" y="28"/>
                  </a:cubicBezTo>
                  <a:cubicBezTo>
                    <a:pt x="6" y="20"/>
                    <a:pt x="14" y="16"/>
                    <a:pt x="22" y="19"/>
                  </a:cubicBezTo>
                  <a:close/>
                  <a:moveTo>
                    <a:pt x="86" y="106"/>
                  </a:moveTo>
                  <a:cubicBezTo>
                    <a:pt x="88" y="106"/>
                    <a:pt x="90" y="106"/>
                    <a:pt x="90" y="104"/>
                  </a:cubicBezTo>
                  <a:cubicBezTo>
                    <a:pt x="91" y="102"/>
                    <a:pt x="90" y="100"/>
                    <a:pt x="88" y="99"/>
                  </a:cubicBezTo>
                  <a:cubicBezTo>
                    <a:pt x="86" y="98"/>
                    <a:pt x="84" y="99"/>
                    <a:pt x="84" y="101"/>
                  </a:cubicBezTo>
                  <a:cubicBezTo>
                    <a:pt x="83" y="103"/>
                    <a:pt x="84" y="105"/>
                    <a:pt x="86" y="106"/>
                  </a:cubicBezTo>
                  <a:close/>
                  <a:moveTo>
                    <a:pt x="15" y="40"/>
                  </a:moveTo>
                  <a:cubicBezTo>
                    <a:pt x="41" y="50"/>
                    <a:pt x="41" y="50"/>
                    <a:pt x="41" y="50"/>
                  </a:cubicBezTo>
                  <a:cubicBezTo>
                    <a:pt x="42" y="50"/>
                    <a:pt x="42" y="50"/>
                    <a:pt x="42" y="50"/>
                  </a:cubicBezTo>
                  <a:cubicBezTo>
                    <a:pt x="39" y="57"/>
                    <a:pt x="39" y="57"/>
                    <a:pt x="39" y="57"/>
                  </a:cubicBezTo>
                  <a:cubicBezTo>
                    <a:pt x="38" y="57"/>
                    <a:pt x="38" y="57"/>
                    <a:pt x="38" y="57"/>
                  </a:cubicBezTo>
                  <a:cubicBezTo>
                    <a:pt x="36" y="56"/>
                    <a:pt x="32" y="57"/>
                    <a:pt x="31" y="60"/>
                  </a:cubicBezTo>
                  <a:cubicBezTo>
                    <a:pt x="31" y="62"/>
                    <a:pt x="31" y="64"/>
                    <a:pt x="32" y="66"/>
                  </a:cubicBezTo>
                  <a:cubicBezTo>
                    <a:pt x="34" y="68"/>
                    <a:pt x="34" y="68"/>
                    <a:pt x="34" y="68"/>
                  </a:cubicBezTo>
                  <a:cubicBezTo>
                    <a:pt x="31" y="70"/>
                    <a:pt x="31" y="70"/>
                    <a:pt x="31" y="70"/>
                  </a:cubicBezTo>
                  <a:cubicBezTo>
                    <a:pt x="31" y="71"/>
                    <a:pt x="30" y="72"/>
                    <a:pt x="30" y="73"/>
                  </a:cubicBezTo>
                  <a:cubicBezTo>
                    <a:pt x="29" y="75"/>
                    <a:pt x="29" y="77"/>
                    <a:pt x="30" y="78"/>
                  </a:cubicBezTo>
                  <a:cubicBezTo>
                    <a:pt x="32" y="81"/>
                    <a:pt x="32" y="81"/>
                    <a:pt x="32" y="81"/>
                  </a:cubicBezTo>
                  <a:cubicBezTo>
                    <a:pt x="30" y="83"/>
                    <a:pt x="30" y="83"/>
                    <a:pt x="30" y="83"/>
                  </a:cubicBezTo>
                  <a:cubicBezTo>
                    <a:pt x="29" y="84"/>
                    <a:pt x="28" y="85"/>
                    <a:pt x="28" y="85"/>
                  </a:cubicBezTo>
                  <a:cubicBezTo>
                    <a:pt x="27" y="88"/>
                    <a:pt x="28" y="92"/>
                    <a:pt x="31" y="93"/>
                  </a:cubicBezTo>
                  <a:cubicBezTo>
                    <a:pt x="33" y="93"/>
                    <a:pt x="33" y="93"/>
                    <a:pt x="33" y="93"/>
                  </a:cubicBezTo>
                  <a:cubicBezTo>
                    <a:pt x="38" y="95"/>
                    <a:pt x="38" y="95"/>
                    <a:pt x="38" y="95"/>
                  </a:cubicBezTo>
                  <a:cubicBezTo>
                    <a:pt x="51" y="100"/>
                    <a:pt x="56" y="97"/>
                    <a:pt x="60" y="96"/>
                  </a:cubicBezTo>
                  <a:cubicBezTo>
                    <a:pt x="64" y="94"/>
                    <a:pt x="68" y="92"/>
                    <a:pt x="78" y="95"/>
                  </a:cubicBezTo>
                  <a:cubicBezTo>
                    <a:pt x="92" y="59"/>
                    <a:pt x="92" y="59"/>
                    <a:pt x="92" y="59"/>
                  </a:cubicBezTo>
                  <a:cubicBezTo>
                    <a:pt x="90" y="58"/>
                    <a:pt x="89" y="56"/>
                    <a:pt x="88" y="55"/>
                  </a:cubicBezTo>
                  <a:cubicBezTo>
                    <a:pt x="81" y="43"/>
                    <a:pt x="78" y="34"/>
                    <a:pt x="83" y="20"/>
                  </a:cubicBezTo>
                  <a:cubicBezTo>
                    <a:pt x="85" y="17"/>
                    <a:pt x="83" y="13"/>
                    <a:pt x="79" y="12"/>
                  </a:cubicBezTo>
                  <a:cubicBezTo>
                    <a:pt x="76" y="10"/>
                    <a:pt x="72" y="12"/>
                    <a:pt x="70" y="15"/>
                  </a:cubicBezTo>
                  <a:cubicBezTo>
                    <a:pt x="67" y="24"/>
                    <a:pt x="67" y="27"/>
                    <a:pt x="67" y="37"/>
                  </a:cubicBezTo>
                  <a:cubicBezTo>
                    <a:pt x="67" y="39"/>
                    <a:pt x="66" y="42"/>
                    <a:pt x="66" y="44"/>
                  </a:cubicBezTo>
                  <a:cubicBezTo>
                    <a:pt x="20" y="26"/>
                    <a:pt x="20" y="26"/>
                    <a:pt x="20" y="26"/>
                  </a:cubicBezTo>
                  <a:cubicBezTo>
                    <a:pt x="16" y="25"/>
                    <a:pt x="12" y="27"/>
                    <a:pt x="10" y="31"/>
                  </a:cubicBezTo>
                  <a:cubicBezTo>
                    <a:pt x="9" y="34"/>
                    <a:pt x="11" y="38"/>
                    <a:pt x="15" y="4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45" name="Freeform 96"/>
            <p:cNvSpPr>
              <a:spLocks noEditPoints="1"/>
            </p:cNvSpPr>
            <p:nvPr/>
          </p:nvSpPr>
          <p:spPr bwMode="auto">
            <a:xfrm>
              <a:off x="12082" y="4776"/>
              <a:ext cx="578" cy="519"/>
            </a:xfrm>
            <a:custGeom>
              <a:avLst/>
              <a:gdLst>
                <a:gd name="T0" fmla="*/ 144 w 144"/>
                <a:gd name="T1" fmla="*/ 41 h 126"/>
                <a:gd name="T2" fmla="*/ 102 w 144"/>
                <a:gd name="T3" fmla="*/ 0 h 126"/>
                <a:gd name="T4" fmla="*/ 72 w 144"/>
                <a:gd name="T5" fmla="*/ 14 h 126"/>
                <a:gd name="T6" fmla="*/ 41 w 144"/>
                <a:gd name="T7" fmla="*/ 0 h 126"/>
                <a:gd name="T8" fmla="*/ 0 w 144"/>
                <a:gd name="T9" fmla="*/ 41 h 126"/>
                <a:gd name="T10" fmla="*/ 13 w 144"/>
                <a:gd name="T11" fmla="*/ 72 h 126"/>
                <a:gd name="T12" fmla="*/ 13 w 144"/>
                <a:gd name="T13" fmla="*/ 72 h 126"/>
                <a:gd name="T14" fmla="*/ 58 w 144"/>
                <a:gd name="T15" fmla="*/ 117 h 126"/>
                <a:gd name="T16" fmla="*/ 72 w 144"/>
                <a:gd name="T17" fmla="*/ 126 h 126"/>
                <a:gd name="T18" fmla="*/ 85 w 144"/>
                <a:gd name="T19" fmla="*/ 117 h 126"/>
                <a:gd name="T20" fmla="*/ 130 w 144"/>
                <a:gd name="T21" fmla="*/ 72 h 126"/>
                <a:gd name="T22" fmla="*/ 130 w 144"/>
                <a:gd name="T23" fmla="*/ 72 h 126"/>
                <a:gd name="T24" fmla="*/ 144 w 144"/>
                <a:gd name="T25" fmla="*/ 41 h 126"/>
                <a:gd name="T26" fmla="*/ 118 w 144"/>
                <a:gd name="T27" fmla="*/ 59 h 126"/>
                <a:gd name="T28" fmla="*/ 73 w 144"/>
                <a:gd name="T29" fmla="*/ 104 h 126"/>
                <a:gd name="T30" fmla="*/ 72 w 144"/>
                <a:gd name="T31" fmla="*/ 105 h 126"/>
                <a:gd name="T32" fmla="*/ 71 w 144"/>
                <a:gd name="T33" fmla="*/ 104 h 126"/>
                <a:gd name="T34" fmla="*/ 25 w 144"/>
                <a:gd name="T35" fmla="*/ 59 h 126"/>
                <a:gd name="T36" fmla="*/ 18 w 144"/>
                <a:gd name="T37" fmla="*/ 41 h 126"/>
                <a:gd name="T38" fmla="*/ 41 w 144"/>
                <a:gd name="T39" fmla="*/ 18 h 126"/>
                <a:gd name="T40" fmla="*/ 58 w 144"/>
                <a:gd name="T41" fmla="*/ 26 h 126"/>
                <a:gd name="T42" fmla="*/ 72 w 144"/>
                <a:gd name="T43" fmla="*/ 40 h 126"/>
                <a:gd name="T44" fmla="*/ 85 w 144"/>
                <a:gd name="T45" fmla="*/ 26 h 126"/>
                <a:gd name="T46" fmla="*/ 102 w 144"/>
                <a:gd name="T47" fmla="*/ 18 h 126"/>
                <a:gd name="T48" fmla="*/ 126 w 144"/>
                <a:gd name="T49" fmla="*/ 41 h 126"/>
                <a:gd name="T50" fmla="*/ 118 w 144"/>
                <a:gd name="T51"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6">
                  <a:moveTo>
                    <a:pt x="144" y="41"/>
                  </a:moveTo>
                  <a:cubicBezTo>
                    <a:pt x="144" y="19"/>
                    <a:pt x="125" y="0"/>
                    <a:pt x="102" y="0"/>
                  </a:cubicBezTo>
                  <a:cubicBezTo>
                    <a:pt x="90" y="0"/>
                    <a:pt x="79" y="5"/>
                    <a:pt x="72" y="14"/>
                  </a:cubicBezTo>
                  <a:cubicBezTo>
                    <a:pt x="64" y="5"/>
                    <a:pt x="53" y="0"/>
                    <a:pt x="41" y="0"/>
                  </a:cubicBezTo>
                  <a:cubicBezTo>
                    <a:pt x="18" y="0"/>
                    <a:pt x="0" y="19"/>
                    <a:pt x="0" y="41"/>
                  </a:cubicBezTo>
                  <a:cubicBezTo>
                    <a:pt x="0" y="54"/>
                    <a:pt x="5" y="65"/>
                    <a:pt x="13" y="72"/>
                  </a:cubicBezTo>
                  <a:cubicBezTo>
                    <a:pt x="13" y="72"/>
                    <a:pt x="13" y="72"/>
                    <a:pt x="13" y="72"/>
                  </a:cubicBezTo>
                  <a:cubicBezTo>
                    <a:pt x="58" y="117"/>
                    <a:pt x="58" y="117"/>
                    <a:pt x="58" y="117"/>
                  </a:cubicBezTo>
                  <a:cubicBezTo>
                    <a:pt x="63" y="122"/>
                    <a:pt x="67" y="126"/>
                    <a:pt x="72" y="126"/>
                  </a:cubicBezTo>
                  <a:cubicBezTo>
                    <a:pt x="76" y="126"/>
                    <a:pt x="81" y="122"/>
                    <a:pt x="85" y="117"/>
                  </a:cubicBezTo>
                  <a:cubicBezTo>
                    <a:pt x="130" y="72"/>
                    <a:pt x="130" y="72"/>
                    <a:pt x="130" y="72"/>
                  </a:cubicBezTo>
                  <a:cubicBezTo>
                    <a:pt x="130" y="72"/>
                    <a:pt x="130" y="72"/>
                    <a:pt x="130" y="72"/>
                  </a:cubicBezTo>
                  <a:cubicBezTo>
                    <a:pt x="139" y="65"/>
                    <a:pt x="144" y="54"/>
                    <a:pt x="144" y="41"/>
                  </a:cubicBezTo>
                  <a:close/>
                  <a:moveTo>
                    <a:pt x="118" y="59"/>
                  </a:moveTo>
                  <a:cubicBezTo>
                    <a:pt x="73" y="104"/>
                    <a:pt x="73" y="104"/>
                    <a:pt x="73" y="104"/>
                  </a:cubicBezTo>
                  <a:cubicBezTo>
                    <a:pt x="72" y="105"/>
                    <a:pt x="72" y="105"/>
                    <a:pt x="72" y="105"/>
                  </a:cubicBezTo>
                  <a:cubicBezTo>
                    <a:pt x="72" y="105"/>
                    <a:pt x="71" y="105"/>
                    <a:pt x="71" y="104"/>
                  </a:cubicBezTo>
                  <a:cubicBezTo>
                    <a:pt x="25" y="59"/>
                    <a:pt x="25" y="59"/>
                    <a:pt x="25" y="59"/>
                  </a:cubicBezTo>
                  <a:cubicBezTo>
                    <a:pt x="20" y="54"/>
                    <a:pt x="18" y="48"/>
                    <a:pt x="18" y="41"/>
                  </a:cubicBezTo>
                  <a:cubicBezTo>
                    <a:pt x="18" y="29"/>
                    <a:pt x="28" y="18"/>
                    <a:pt x="41" y="18"/>
                  </a:cubicBezTo>
                  <a:cubicBezTo>
                    <a:pt x="48" y="18"/>
                    <a:pt x="54" y="21"/>
                    <a:pt x="58" y="26"/>
                  </a:cubicBezTo>
                  <a:cubicBezTo>
                    <a:pt x="72" y="40"/>
                    <a:pt x="72" y="40"/>
                    <a:pt x="72" y="40"/>
                  </a:cubicBezTo>
                  <a:cubicBezTo>
                    <a:pt x="85" y="26"/>
                    <a:pt x="85" y="26"/>
                    <a:pt x="85" y="26"/>
                  </a:cubicBezTo>
                  <a:cubicBezTo>
                    <a:pt x="90" y="21"/>
                    <a:pt x="96" y="18"/>
                    <a:pt x="102" y="18"/>
                  </a:cubicBezTo>
                  <a:cubicBezTo>
                    <a:pt x="115" y="18"/>
                    <a:pt x="126" y="29"/>
                    <a:pt x="126" y="41"/>
                  </a:cubicBezTo>
                  <a:cubicBezTo>
                    <a:pt x="126" y="48"/>
                    <a:pt x="123" y="54"/>
                    <a:pt x="118" y="59"/>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146" name="Freeform 97"/>
            <p:cNvSpPr>
              <a:spLocks noEditPoints="1"/>
            </p:cNvSpPr>
            <p:nvPr/>
          </p:nvSpPr>
          <p:spPr bwMode="auto">
            <a:xfrm>
              <a:off x="12144" y="5335"/>
              <a:ext cx="246" cy="252"/>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55 h 61"/>
                <a:gd name="T12" fmla="*/ 6 w 61"/>
                <a:gd name="T13" fmla="*/ 30 h 61"/>
                <a:gd name="T14" fmla="*/ 31 w 61"/>
                <a:gd name="T15" fmla="*/ 6 h 61"/>
                <a:gd name="T16" fmla="*/ 55 w 61"/>
                <a:gd name="T17" fmla="*/ 30 h 61"/>
                <a:gd name="T18" fmla="*/ 31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6 h 61"/>
                <a:gd name="T32" fmla="*/ 23 w 61"/>
                <a:gd name="T33" fmla="*/ 46 h 61"/>
                <a:gd name="T34" fmla="*/ 23 w 61"/>
                <a:gd name="T35" fmla="*/ 42 h 61"/>
                <a:gd name="T36" fmla="*/ 27 w 61"/>
                <a:gd name="T37" fmla="*/ 42 h 61"/>
                <a:gd name="T38" fmla="*/ 27 w 61"/>
                <a:gd name="T39" fmla="*/ 30 h 61"/>
                <a:gd name="T40" fmla="*/ 23 w 61"/>
                <a:gd name="T41" fmla="*/ 30 h 61"/>
                <a:gd name="T42" fmla="*/ 23 w 61"/>
                <a:gd name="T43" fmla="*/ 27 h 61"/>
                <a:gd name="T44" fmla="*/ 34 w 61"/>
                <a:gd name="T45" fmla="*/ 27 h 61"/>
                <a:gd name="T46" fmla="*/ 34 w 61"/>
                <a:gd name="T47" fmla="*/ 42 h 61"/>
                <a:gd name="T48" fmla="*/ 38 w 61"/>
                <a:gd name="T49" fmla="*/ 42 h 61"/>
                <a:gd name="T50" fmla="*/ 38 w 61"/>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1" y="0"/>
                  </a:moveTo>
                  <a:cubicBezTo>
                    <a:pt x="14" y="0"/>
                    <a:pt x="0" y="14"/>
                    <a:pt x="0" y="30"/>
                  </a:cubicBezTo>
                  <a:cubicBezTo>
                    <a:pt x="0" y="47"/>
                    <a:pt x="14" y="61"/>
                    <a:pt x="31" y="61"/>
                  </a:cubicBezTo>
                  <a:cubicBezTo>
                    <a:pt x="47" y="61"/>
                    <a:pt x="61" y="47"/>
                    <a:pt x="61" y="30"/>
                  </a:cubicBezTo>
                  <a:cubicBezTo>
                    <a:pt x="61" y="14"/>
                    <a:pt x="47" y="0"/>
                    <a:pt x="31" y="0"/>
                  </a:cubicBezTo>
                  <a:close/>
                  <a:moveTo>
                    <a:pt x="31" y="55"/>
                  </a:moveTo>
                  <a:cubicBezTo>
                    <a:pt x="17" y="55"/>
                    <a:pt x="6" y="44"/>
                    <a:pt x="6" y="30"/>
                  </a:cubicBezTo>
                  <a:cubicBezTo>
                    <a:pt x="6" y="17"/>
                    <a:pt x="17" y="6"/>
                    <a:pt x="31" y="6"/>
                  </a:cubicBezTo>
                  <a:cubicBezTo>
                    <a:pt x="44" y="6"/>
                    <a:pt x="55" y="17"/>
                    <a:pt x="55" y="30"/>
                  </a:cubicBezTo>
                  <a:cubicBezTo>
                    <a:pt x="55" y="44"/>
                    <a:pt x="44" y="55"/>
                    <a:pt x="31"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6"/>
                  </a:moveTo>
                  <a:cubicBezTo>
                    <a:pt x="23" y="46"/>
                    <a:pt x="23" y="46"/>
                    <a:pt x="23" y="46"/>
                  </a:cubicBezTo>
                  <a:cubicBezTo>
                    <a:pt x="23" y="42"/>
                    <a:pt x="23" y="42"/>
                    <a:pt x="23" y="42"/>
                  </a:cubicBezTo>
                  <a:cubicBezTo>
                    <a:pt x="27" y="42"/>
                    <a:pt x="27" y="42"/>
                    <a:pt x="27" y="42"/>
                  </a:cubicBezTo>
                  <a:cubicBezTo>
                    <a:pt x="27" y="30"/>
                    <a:pt x="27" y="30"/>
                    <a:pt x="27" y="30"/>
                  </a:cubicBezTo>
                  <a:cubicBezTo>
                    <a:pt x="23" y="30"/>
                    <a:pt x="23" y="30"/>
                    <a:pt x="23" y="30"/>
                  </a:cubicBezTo>
                  <a:cubicBezTo>
                    <a:pt x="23" y="27"/>
                    <a:pt x="23" y="27"/>
                    <a:pt x="23" y="27"/>
                  </a:cubicBezTo>
                  <a:cubicBezTo>
                    <a:pt x="34" y="27"/>
                    <a:pt x="34" y="27"/>
                    <a:pt x="34" y="27"/>
                  </a:cubicBezTo>
                  <a:cubicBezTo>
                    <a:pt x="34" y="42"/>
                    <a:pt x="34" y="42"/>
                    <a:pt x="34" y="42"/>
                  </a:cubicBezTo>
                  <a:cubicBezTo>
                    <a:pt x="38" y="42"/>
                    <a:pt x="38" y="42"/>
                    <a:pt x="38" y="42"/>
                  </a:cubicBezTo>
                  <a:lnTo>
                    <a:pt x="38" y="46"/>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47" name="Freeform 98"/>
            <p:cNvSpPr>
              <a:spLocks noEditPoints="1"/>
            </p:cNvSpPr>
            <p:nvPr/>
          </p:nvSpPr>
          <p:spPr bwMode="auto">
            <a:xfrm>
              <a:off x="12205" y="5756"/>
              <a:ext cx="376" cy="388"/>
            </a:xfrm>
            <a:custGeom>
              <a:avLst/>
              <a:gdLst>
                <a:gd name="T0" fmla="*/ 85 w 94"/>
                <a:gd name="T1" fmla="*/ 20 h 94"/>
                <a:gd name="T2" fmla="*/ 37 w 94"/>
                <a:gd name="T3" fmla="*/ 2 h 94"/>
                <a:gd name="T4" fmla="*/ 20 w 94"/>
                <a:gd name="T5" fmla="*/ 10 h 94"/>
                <a:gd name="T6" fmla="*/ 2 w 94"/>
                <a:gd name="T7" fmla="*/ 57 h 94"/>
                <a:gd name="T8" fmla="*/ 10 w 94"/>
                <a:gd name="T9" fmla="*/ 74 h 94"/>
                <a:gd name="T10" fmla="*/ 57 w 94"/>
                <a:gd name="T11" fmla="*/ 92 h 94"/>
                <a:gd name="T12" fmla="*/ 74 w 94"/>
                <a:gd name="T13" fmla="*/ 84 h 94"/>
                <a:gd name="T14" fmla="*/ 92 w 94"/>
                <a:gd name="T15" fmla="*/ 37 h 94"/>
                <a:gd name="T16" fmla="*/ 85 w 94"/>
                <a:gd name="T17" fmla="*/ 20 h 94"/>
                <a:gd name="T18" fmla="*/ 36 w 94"/>
                <a:gd name="T19" fmla="*/ 38 h 94"/>
                <a:gd name="T20" fmla="*/ 62 w 94"/>
                <a:gd name="T21" fmla="*/ 47 h 94"/>
                <a:gd name="T22" fmla="*/ 61 w 94"/>
                <a:gd name="T23" fmla="*/ 52 h 94"/>
                <a:gd name="T24" fmla="*/ 42 w 94"/>
                <a:gd name="T25" fmla="*/ 61 h 94"/>
                <a:gd name="T26" fmla="*/ 33 w 94"/>
                <a:gd name="T27" fmla="*/ 42 h 94"/>
                <a:gd name="T28" fmla="*/ 36 w 94"/>
                <a:gd name="T29" fmla="*/ 38 h 94"/>
                <a:gd name="T30" fmla="*/ 76 w 94"/>
                <a:gd name="T31" fmla="*/ 53 h 94"/>
                <a:gd name="T32" fmla="*/ 69 w 94"/>
                <a:gd name="T33" fmla="*/ 71 h 94"/>
                <a:gd name="T34" fmla="*/ 66 w 94"/>
                <a:gd name="T35" fmla="*/ 80 h 94"/>
                <a:gd name="T36" fmla="*/ 59 w 94"/>
                <a:gd name="T37" fmla="*/ 82 h 94"/>
                <a:gd name="T38" fmla="*/ 15 w 94"/>
                <a:gd name="T39" fmla="*/ 65 h 94"/>
                <a:gd name="T40" fmla="*/ 12 w 94"/>
                <a:gd name="T41" fmla="*/ 59 h 94"/>
                <a:gd name="T42" fmla="*/ 15 w 94"/>
                <a:gd name="T43" fmla="*/ 50 h 94"/>
                <a:gd name="T44" fmla="*/ 22 w 94"/>
                <a:gd name="T45" fmla="*/ 32 h 94"/>
                <a:gd name="T46" fmla="*/ 22 w 94"/>
                <a:gd name="T47" fmla="*/ 32 h 94"/>
                <a:gd name="T48" fmla="*/ 29 w 94"/>
                <a:gd name="T49" fmla="*/ 35 h 94"/>
                <a:gd name="T50" fmla="*/ 27 w 94"/>
                <a:gd name="T51" fmla="*/ 39 h 94"/>
                <a:gd name="T52" fmla="*/ 39 w 94"/>
                <a:gd name="T53" fmla="*/ 67 h 94"/>
                <a:gd name="T54" fmla="*/ 67 w 94"/>
                <a:gd name="T55" fmla="*/ 55 h 94"/>
                <a:gd name="T56" fmla="*/ 69 w 94"/>
                <a:gd name="T57" fmla="*/ 50 h 94"/>
                <a:gd name="T58" fmla="*/ 76 w 94"/>
                <a:gd name="T59" fmla="*/ 53 h 94"/>
                <a:gd name="T60" fmla="*/ 82 w 94"/>
                <a:gd name="T61" fmla="*/ 37 h 94"/>
                <a:gd name="T62" fmla="*/ 79 w 94"/>
                <a:gd name="T63" fmla="*/ 38 h 94"/>
                <a:gd name="T64" fmla="*/ 74 w 94"/>
                <a:gd name="T65" fmla="*/ 37 h 94"/>
                <a:gd name="T66" fmla="*/ 73 w 94"/>
                <a:gd name="T67" fmla="*/ 34 h 94"/>
                <a:gd name="T68" fmla="*/ 74 w 94"/>
                <a:gd name="T69" fmla="*/ 29 h 94"/>
                <a:gd name="T70" fmla="*/ 77 w 94"/>
                <a:gd name="T71" fmla="*/ 28 h 94"/>
                <a:gd name="T72" fmla="*/ 82 w 94"/>
                <a:gd name="T73" fmla="*/ 29 h 94"/>
                <a:gd name="T74" fmla="*/ 83 w 94"/>
                <a:gd name="T75" fmla="*/ 33 h 94"/>
                <a:gd name="T76" fmla="*/ 82 w 94"/>
                <a:gd name="T7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94">
                  <a:moveTo>
                    <a:pt x="85" y="20"/>
                  </a:moveTo>
                  <a:cubicBezTo>
                    <a:pt x="37" y="2"/>
                    <a:pt x="37" y="2"/>
                    <a:pt x="37" y="2"/>
                  </a:cubicBezTo>
                  <a:cubicBezTo>
                    <a:pt x="30" y="0"/>
                    <a:pt x="23" y="3"/>
                    <a:pt x="20" y="10"/>
                  </a:cubicBezTo>
                  <a:cubicBezTo>
                    <a:pt x="2" y="57"/>
                    <a:pt x="2" y="57"/>
                    <a:pt x="2" y="57"/>
                  </a:cubicBezTo>
                  <a:cubicBezTo>
                    <a:pt x="0" y="64"/>
                    <a:pt x="3" y="71"/>
                    <a:pt x="10" y="74"/>
                  </a:cubicBezTo>
                  <a:cubicBezTo>
                    <a:pt x="57" y="92"/>
                    <a:pt x="57" y="92"/>
                    <a:pt x="57" y="92"/>
                  </a:cubicBezTo>
                  <a:cubicBezTo>
                    <a:pt x="64" y="94"/>
                    <a:pt x="71" y="91"/>
                    <a:pt x="74" y="84"/>
                  </a:cubicBezTo>
                  <a:cubicBezTo>
                    <a:pt x="92" y="37"/>
                    <a:pt x="92" y="37"/>
                    <a:pt x="92" y="37"/>
                  </a:cubicBezTo>
                  <a:cubicBezTo>
                    <a:pt x="94" y="30"/>
                    <a:pt x="91" y="23"/>
                    <a:pt x="85" y="20"/>
                  </a:cubicBezTo>
                  <a:close/>
                  <a:moveTo>
                    <a:pt x="36" y="38"/>
                  </a:moveTo>
                  <a:cubicBezTo>
                    <a:pt x="62" y="47"/>
                    <a:pt x="62" y="47"/>
                    <a:pt x="62" y="47"/>
                  </a:cubicBezTo>
                  <a:cubicBezTo>
                    <a:pt x="62" y="49"/>
                    <a:pt x="61" y="51"/>
                    <a:pt x="61" y="52"/>
                  </a:cubicBezTo>
                  <a:cubicBezTo>
                    <a:pt x="58" y="60"/>
                    <a:pt x="49" y="64"/>
                    <a:pt x="42" y="61"/>
                  </a:cubicBezTo>
                  <a:cubicBezTo>
                    <a:pt x="34" y="58"/>
                    <a:pt x="31" y="49"/>
                    <a:pt x="33" y="42"/>
                  </a:cubicBezTo>
                  <a:cubicBezTo>
                    <a:pt x="34" y="40"/>
                    <a:pt x="35" y="39"/>
                    <a:pt x="36" y="38"/>
                  </a:cubicBezTo>
                  <a:close/>
                  <a:moveTo>
                    <a:pt x="76" y="53"/>
                  </a:moveTo>
                  <a:cubicBezTo>
                    <a:pt x="69" y="71"/>
                    <a:pt x="69" y="71"/>
                    <a:pt x="69" y="71"/>
                  </a:cubicBezTo>
                  <a:cubicBezTo>
                    <a:pt x="66" y="80"/>
                    <a:pt x="66" y="80"/>
                    <a:pt x="66" y="80"/>
                  </a:cubicBezTo>
                  <a:cubicBezTo>
                    <a:pt x="65" y="82"/>
                    <a:pt x="62" y="83"/>
                    <a:pt x="59" y="82"/>
                  </a:cubicBezTo>
                  <a:cubicBezTo>
                    <a:pt x="15" y="65"/>
                    <a:pt x="15" y="65"/>
                    <a:pt x="15" y="65"/>
                  </a:cubicBezTo>
                  <a:cubicBezTo>
                    <a:pt x="12" y="64"/>
                    <a:pt x="11" y="62"/>
                    <a:pt x="12" y="59"/>
                  </a:cubicBezTo>
                  <a:cubicBezTo>
                    <a:pt x="15" y="50"/>
                    <a:pt x="15" y="50"/>
                    <a:pt x="15" y="50"/>
                  </a:cubicBezTo>
                  <a:cubicBezTo>
                    <a:pt x="22" y="32"/>
                    <a:pt x="22" y="32"/>
                    <a:pt x="22" y="32"/>
                  </a:cubicBezTo>
                  <a:cubicBezTo>
                    <a:pt x="22" y="32"/>
                    <a:pt x="22" y="32"/>
                    <a:pt x="22" y="32"/>
                  </a:cubicBezTo>
                  <a:cubicBezTo>
                    <a:pt x="29" y="35"/>
                    <a:pt x="29" y="35"/>
                    <a:pt x="29" y="35"/>
                  </a:cubicBezTo>
                  <a:cubicBezTo>
                    <a:pt x="28" y="36"/>
                    <a:pt x="27" y="38"/>
                    <a:pt x="27" y="39"/>
                  </a:cubicBezTo>
                  <a:cubicBezTo>
                    <a:pt x="23" y="51"/>
                    <a:pt x="28" y="63"/>
                    <a:pt x="39" y="67"/>
                  </a:cubicBezTo>
                  <a:cubicBezTo>
                    <a:pt x="51" y="72"/>
                    <a:pt x="63" y="66"/>
                    <a:pt x="67" y="55"/>
                  </a:cubicBezTo>
                  <a:cubicBezTo>
                    <a:pt x="68" y="53"/>
                    <a:pt x="68" y="52"/>
                    <a:pt x="69" y="50"/>
                  </a:cubicBezTo>
                  <a:cubicBezTo>
                    <a:pt x="76" y="53"/>
                    <a:pt x="76" y="53"/>
                    <a:pt x="76" y="53"/>
                  </a:cubicBezTo>
                  <a:close/>
                  <a:moveTo>
                    <a:pt x="82" y="37"/>
                  </a:moveTo>
                  <a:cubicBezTo>
                    <a:pt x="81" y="38"/>
                    <a:pt x="80" y="39"/>
                    <a:pt x="79" y="38"/>
                  </a:cubicBezTo>
                  <a:cubicBezTo>
                    <a:pt x="74" y="37"/>
                    <a:pt x="74" y="37"/>
                    <a:pt x="74" y="37"/>
                  </a:cubicBezTo>
                  <a:cubicBezTo>
                    <a:pt x="73" y="36"/>
                    <a:pt x="72" y="35"/>
                    <a:pt x="73" y="34"/>
                  </a:cubicBezTo>
                  <a:cubicBezTo>
                    <a:pt x="74" y="29"/>
                    <a:pt x="74" y="29"/>
                    <a:pt x="74" y="29"/>
                  </a:cubicBezTo>
                  <a:cubicBezTo>
                    <a:pt x="75" y="28"/>
                    <a:pt x="76" y="27"/>
                    <a:pt x="77" y="28"/>
                  </a:cubicBezTo>
                  <a:cubicBezTo>
                    <a:pt x="82" y="29"/>
                    <a:pt x="82" y="29"/>
                    <a:pt x="82" y="29"/>
                  </a:cubicBezTo>
                  <a:cubicBezTo>
                    <a:pt x="83" y="30"/>
                    <a:pt x="84" y="31"/>
                    <a:pt x="83" y="33"/>
                  </a:cubicBezTo>
                  <a:lnTo>
                    <a:pt x="82" y="37"/>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148" name="Freeform 99"/>
            <p:cNvSpPr>
              <a:spLocks noEditPoints="1"/>
            </p:cNvSpPr>
            <p:nvPr/>
          </p:nvSpPr>
          <p:spPr bwMode="auto">
            <a:xfrm>
              <a:off x="12439" y="4002"/>
              <a:ext cx="212" cy="217"/>
            </a:xfrm>
            <a:custGeom>
              <a:avLst/>
              <a:gdLst>
                <a:gd name="T0" fmla="*/ 44 w 53"/>
                <a:gd name="T1" fmla="*/ 0 h 53"/>
                <a:gd name="T2" fmla="*/ 9 w 53"/>
                <a:gd name="T3" fmla="*/ 0 h 53"/>
                <a:gd name="T4" fmla="*/ 0 w 53"/>
                <a:gd name="T5" fmla="*/ 9 h 53"/>
                <a:gd name="T6" fmla="*/ 0 w 53"/>
                <a:gd name="T7" fmla="*/ 44 h 53"/>
                <a:gd name="T8" fmla="*/ 9 w 53"/>
                <a:gd name="T9" fmla="*/ 53 h 53"/>
                <a:gd name="T10" fmla="*/ 44 w 53"/>
                <a:gd name="T11" fmla="*/ 53 h 53"/>
                <a:gd name="T12" fmla="*/ 53 w 53"/>
                <a:gd name="T13" fmla="*/ 44 h 53"/>
                <a:gd name="T14" fmla="*/ 53 w 53"/>
                <a:gd name="T15" fmla="*/ 9 h 53"/>
                <a:gd name="T16" fmla="*/ 44 w 53"/>
                <a:gd name="T17" fmla="*/ 0 h 53"/>
                <a:gd name="T18" fmla="*/ 20 w 53"/>
                <a:gd name="T19" fmla="*/ 43 h 53"/>
                <a:gd name="T20" fmla="*/ 13 w 53"/>
                <a:gd name="T21" fmla="*/ 43 h 53"/>
                <a:gd name="T22" fmla="*/ 13 w 53"/>
                <a:gd name="T23" fmla="*/ 20 h 53"/>
                <a:gd name="T24" fmla="*/ 20 w 53"/>
                <a:gd name="T25" fmla="*/ 20 h 53"/>
                <a:gd name="T26" fmla="*/ 20 w 53"/>
                <a:gd name="T27" fmla="*/ 43 h 53"/>
                <a:gd name="T28" fmla="*/ 17 w 53"/>
                <a:gd name="T29" fmla="*/ 16 h 53"/>
                <a:gd name="T30" fmla="*/ 13 w 53"/>
                <a:gd name="T31" fmla="*/ 13 h 53"/>
                <a:gd name="T32" fmla="*/ 17 w 53"/>
                <a:gd name="T33" fmla="*/ 10 h 53"/>
                <a:gd name="T34" fmla="*/ 20 w 53"/>
                <a:gd name="T35" fmla="*/ 13 h 53"/>
                <a:gd name="T36" fmla="*/ 17 w 53"/>
                <a:gd name="T37" fmla="*/ 16 h 53"/>
                <a:gd name="T38" fmla="*/ 43 w 53"/>
                <a:gd name="T39" fmla="*/ 43 h 53"/>
                <a:gd name="T40" fmla="*/ 37 w 53"/>
                <a:gd name="T41" fmla="*/ 43 h 53"/>
                <a:gd name="T42" fmla="*/ 37 w 53"/>
                <a:gd name="T43" fmla="*/ 30 h 53"/>
                <a:gd name="T44" fmla="*/ 33 w 53"/>
                <a:gd name="T45" fmla="*/ 26 h 53"/>
                <a:gd name="T46" fmla="*/ 30 w 53"/>
                <a:gd name="T47" fmla="*/ 30 h 53"/>
                <a:gd name="T48" fmla="*/ 30 w 53"/>
                <a:gd name="T49" fmla="*/ 43 h 53"/>
                <a:gd name="T50" fmla="*/ 23 w 53"/>
                <a:gd name="T51" fmla="*/ 43 h 53"/>
                <a:gd name="T52" fmla="*/ 23 w 53"/>
                <a:gd name="T53" fmla="*/ 20 h 53"/>
                <a:gd name="T54" fmla="*/ 30 w 53"/>
                <a:gd name="T55" fmla="*/ 20 h 53"/>
                <a:gd name="T56" fmla="*/ 30 w 53"/>
                <a:gd name="T57" fmla="*/ 24 h 53"/>
                <a:gd name="T58" fmla="*/ 36 w 53"/>
                <a:gd name="T59" fmla="*/ 20 h 53"/>
                <a:gd name="T60" fmla="*/ 43 w 53"/>
                <a:gd name="T61" fmla="*/ 28 h 53"/>
                <a:gd name="T62" fmla="*/ 43 w 53"/>
                <a:gd name="T6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3">
                  <a:moveTo>
                    <a:pt x="44" y="0"/>
                  </a:moveTo>
                  <a:cubicBezTo>
                    <a:pt x="9" y="0"/>
                    <a:pt x="9" y="0"/>
                    <a:pt x="9" y="0"/>
                  </a:cubicBezTo>
                  <a:cubicBezTo>
                    <a:pt x="4" y="0"/>
                    <a:pt x="0" y="4"/>
                    <a:pt x="0" y="9"/>
                  </a:cubicBezTo>
                  <a:cubicBezTo>
                    <a:pt x="0" y="44"/>
                    <a:pt x="0" y="44"/>
                    <a:pt x="0" y="44"/>
                  </a:cubicBezTo>
                  <a:cubicBezTo>
                    <a:pt x="0" y="49"/>
                    <a:pt x="4" y="53"/>
                    <a:pt x="9" y="53"/>
                  </a:cubicBezTo>
                  <a:cubicBezTo>
                    <a:pt x="44" y="53"/>
                    <a:pt x="44" y="53"/>
                    <a:pt x="44" y="53"/>
                  </a:cubicBezTo>
                  <a:cubicBezTo>
                    <a:pt x="49" y="53"/>
                    <a:pt x="53" y="49"/>
                    <a:pt x="53" y="44"/>
                  </a:cubicBezTo>
                  <a:cubicBezTo>
                    <a:pt x="53" y="9"/>
                    <a:pt x="53" y="9"/>
                    <a:pt x="53" y="9"/>
                  </a:cubicBezTo>
                  <a:cubicBezTo>
                    <a:pt x="53" y="4"/>
                    <a:pt x="49" y="0"/>
                    <a:pt x="44" y="0"/>
                  </a:cubicBezTo>
                  <a:close/>
                  <a:moveTo>
                    <a:pt x="20" y="43"/>
                  </a:moveTo>
                  <a:cubicBezTo>
                    <a:pt x="13" y="43"/>
                    <a:pt x="13" y="43"/>
                    <a:pt x="13" y="43"/>
                  </a:cubicBezTo>
                  <a:cubicBezTo>
                    <a:pt x="13" y="20"/>
                    <a:pt x="13" y="20"/>
                    <a:pt x="13" y="20"/>
                  </a:cubicBezTo>
                  <a:cubicBezTo>
                    <a:pt x="20" y="20"/>
                    <a:pt x="20" y="20"/>
                    <a:pt x="20" y="20"/>
                  </a:cubicBezTo>
                  <a:lnTo>
                    <a:pt x="20" y="43"/>
                  </a:lnTo>
                  <a:close/>
                  <a:moveTo>
                    <a:pt x="17" y="16"/>
                  </a:moveTo>
                  <a:cubicBezTo>
                    <a:pt x="15" y="16"/>
                    <a:pt x="13" y="15"/>
                    <a:pt x="13" y="13"/>
                  </a:cubicBezTo>
                  <a:cubicBezTo>
                    <a:pt x="13" y="11"/>
                    <a:pt x="15" y="10"/>
                    <a:pt x="17" y="10"/>
                  </a:cubicBezTo>
                  <a:cubicBezTo>
                    <a:pt x="18" y="10"/>
                    <a:pt x="20" y="11"/>
                    <a:pt x="20" y="13"/>
                  </a:cubicBezTo>
                  <a:cubicBezTo>
                    <a:pt x="20" y="15"/>
                    <a:pt x="18" y="16"/>
                    <a:pt x="17" y="16"/>
                  </a:cubicBezTo>
                  <a:close/>
                  <a:moveTo>
                    <a:pt x="43" y="43"/>
                  </a:moveTo>
                  <a:cubicBezTo>
                    <a:pt x="37" y="43"/>
                    <a:pt x="37" y="43"/>
                    <a:pt x="37" y="43"/>
                  </a:cubicBezTo>
                  <a:cubicBezTo>
                    <a:pt x="37" y="30"/>
                    <a:pt x="37" y="30"/>
                    <a:pt x="37" y="30"/>
                  </a:cubicBezTo>
                  <a:cubicBezTo>
                    <a:pt x="37" y="28"/>
                    <a:pt x="35" y="26"/>
                    <a:pt x="33" y="26"/>
                  </a:cubicBezTo>
                  <a:cubicBezTo>
                    <a:pt x="31" y="26"/>
                    <a:pt x="30" y="28"/>
                    <a:pt x="30" y="30"/>
                  </a:cubicBezTo>
                  <a:cubicBezTo>
                    <a:pt x="30" y="43"/>
                    <a:pt x="30" y="43"/>
                    <a:pt x="30" y="43"/>
                  </a:cubicBezTo>
                  <a:cubicBezTo>
                    <a:pt x="23" y="43"/>
                    <a:pt x="23" y="43"/>
                    <a:pt x="23" y="43"/>
                  </a:cubicBezTo>
                  <a:cubicBezTo>
                    <a:pt x="23" y="20"/>
                    <a:pt x="23" y="20"/>
                    <a:pt x="23" y="20"/>
                  </a:cubicBezTo>
                  <a:cubicBezTo>
                    <a:pt x="30" y="20"/>
                    <a:pt x="30" y="20"/>
                    <a:pt x="30" y="20"/>
                  </a:cubicBezTo>
                  <a:cubicBezTo>
                    <a:pt x="30" y="24"/>
                    <a:pt x="30" y="24"/>
                    <a:pt x="30" y="24"/>
                  </a:cubicBezTo>
                  <a:cubicBezTo>
                    <a:pt x="31" y="22"/>
                    <a:pt x="33" y="20"/>
                    <a:pt x="36" y="20"/>
                  </a:cubicBezTo>
                  <a:cubicBezTo>
                    <a:pt x="40" y="20"/>
                    <a:pt x="43" y="23"/>
                    <a:pt x="43" y="28"/>
                  </a:cubicBezTo>
                  <a:lnTo>
                    <a:pt x="43" y="43"/>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49" name="Freeform 100"/>
            <p:cNvSpPr>
              <a:spLocks noEditPoints="1"/>
            </p:cNvSpPr>
            <p:nvPr/>
          </p:nvSpPr>
          <p:spPr bwMode="auto">
            <a:xfrm>
              <a:off x="12254" y="3702"/>
              <a:ext cx="389" cy="250"/>
            </a:xfrm>
            <a:custGeom>
              <a:avLst/>
              <a:gdLst>
                <a:gd name="T0" fmla="*/ 49 w 158"/>
                <a:gd name="T1" fmla="*/ 70 h 99"/>
                <a:gd name="T2" fmla="*/ 49 w 158"/>
                <a:gd name="T3" fmla="*/ 39 h 99"/>
                <a:gd name="T4" fmla="*/ 78 w 158"/>
                <a:gd name="T5" fmla="*/ 39 h 99"/>
                <a:gd name="T6" fmla="*/ 39 w 158"/>
                <a:gd name="T7" fmla="*/ 0 h 99"/>
                <a:gd name="T8" fmla="*/ 0 w 158"/>
                <a:gd name="T9" fmla="*/ 39 h 99"/>
                <a:gd name="T10" fmla="*/ 29 w 158"/>
                <a:gd name="T11" fmla="*/ 39 h 99"/>
                <a:gd name="T12" fmla="*/ 29 w 158"/>
                <a:gd name="T13" fmla="*/ 89 h 99"/>
                <a:gd name="T14" fmla="*/ 88 w 158"/>
                <a:gd name="T15" fmla="*/ 89 h 99"/>
                <a:gd name="T16" fmla="*/ 68 w 158"/>
                <a:gd name="T17" fmla="*/ 70 h 99"/>
                <a:gd name="T18" fmla="*/ 49 w 158"/>
                <a:gd name="T19" fmla="*/ 70 h 99"/>
                <a:gd name="T20" fmla="*/ 129 w 158"/>
                <a:gd name="T21" fmla="*/ 58 h 99"/>
                <a:gd name="T22" fmla="*/ 129 w 158"/>
                <a:gd name="T23" fmla="*/ 9 h 99"/>
                <a:gd name="T24" fmla="*/ 68 w 158"/>
                <a:gd name="T25" fmla="*/ 9 h 99"/>
                <a:gd name="T26" fmla="*/ 88 w 158"/>
                <a:gd name="T27" fmla="*/ 29 h 99"/>
                <a:gd name="T28" fmla="*/ 107 w 158"/>
                <a:gd name="T29" fmla="*/ 29 h 99"/>
                <a:gd name="T30" fmla="*/ 107 w 158"/>
                <a:gd name="T31" fmla="*/ 58 h 99"/>
                <a:gd name="T32" fmla="*/ 78 w 158"/>
                <a:gd name="T33" fmla="*/ 58 h 99"/>
                <a:gd name="T34" fmla="*/ 119 w 158"/>
                <a:gd name="T35" fmla="*/ 99 h 99"/>
                <a:gd name="T36" fmla="*/ 158 w 158"/>
                <a:gd name="T37" fmla="*/ 58 h 99"/>
                <a:gd name="T38" fmla="*/ 129 w 158"/>
                <a:gd name="T39"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99">
                  <a:moveTo>
                    <a:pt x="49" y="70"/>
                  </a:moveTo>
                  <a:lnTo>
                    <a:pt x="49" y="39"/>
                  </a:lnTo>
                  <a:lnTo>
                    <a:pt x="78" y="39"/>
                  </a:lnTo>
                  <a:lnTo>
                    <a:pt x="39" y="0"/>
                  </a:lnTo>
                  <a:lnTo>
                    <a:pt x="0" y="39"/>
                  </a:lnTo>
                  <a:lnTo>
                    <a:pt x="29" y="39"/>
                  </a:lnTo>
                  <a:lnTo>
                    <a:pt x="29" y="89"/>
                  </a:lnTo>
                  <a:lnTo>
                    <a:pt x="88" y="89"/>
                  </a:lnTo>
                  <a:lnTo>
                    <a:pt x="68" y="70"/>
                  </a:lnTo>
                  <a:lnTo>
                    <a:pt x="49" y="70"/>
                  </a:lnTo>
                  <a:close/>
                  <a:moveTo>
                    <a:pt x="129" y="58"/>
                  </a:moveTo>
                  <a:lnTo>
                    <a:pt x="129" y="9"/>
                  </a:lnTo>
                  <a:lnTo>
                    <a:pt x="68" y="9"/>
                  </a:lnTo>
                  <a:lnTo>
                    <a:pt x="88" y="29"/>
                  </a:lnTo>
                  <a:lnTo>
                    <a:pt x="107" y="29"/>
                  </a:lnTo>
                  <a:lnTo>
                    <a:pt x="107" y="58"/>
                  </a:lnTo>
                  <a:lnTo>
                    <a:pt x="78" y="58"/>
                  </a:lnTo>
                  <a:lnTo>
                    <a:pt x="119" y="99"/>
                  </a:lnTo>
                  <a:lnTo>
                    <a:pt x="158" y="58"/>
                  </a:lnTo>
                  <a:lnTo>
                    <a:pt x="129" y="58"/>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50" name="Freeform 101"/>
            <p:cNvSpPr>
              <a:spLocks noEditPoints="1"/>
            </p:cNvSpPr>
            <p:nvPr/>
          </p:nvSpPr>
          <p:spPr bwMode="auto">
            <a:xfrm>
              <a:off x="12587" y="2379"/>
              <a:ext cx="403" cy="416"/>
            </a:xfrm>
            <a:custGeom>
              <a:avLst/>
              <a:gdLst>
                <a:gd name="T0" fmla="*/ 96 w 100"/>
                <a:gd name="T1" fmla="*/ 85 h 101"/>
                <a:gd name="T2" fmla="*/ 73 w 100"/>
                <a:gd name="T3" fmla="*/ 65 h 101"/>
                <a:gd name="T4" fmla="*/ 66 w 100"/>
                <a:gd name="T5" fmla="*/ 62 h 101"/>
                <a:gd name="T6" fmla="*/ 74 w 100"/>
                <a:gd name="T7" fmla="*/ 37 h 101"/>
                <a:gd name="T8" fmla="*/ 37 w 100"/>
                <a:gd name="T9" fmla="*/ 0 h 101"/>
                <a:gd name="T10" fmla="*/ 0 w 100"/>
                <a:gd name="T11" fmla="*/ 37 h 101"/>
                <a:gd name="T12" fmla="*/ 37 w 100"/>
                <a:gd name="T13" fmla="*/ 75 h 101"/>
                <a:gd name="T14" fmla="*/ 61 w 100"/>
                <a:gd name="T15" fmla="*/ 66 h 101"/>
                <a:gd name="T16" fmla="*/ 64 w 100"/>
                <a:gd name="T17" fmla="*/ 73 h 101"/>
                <a:gd name="T18" fmla="*/ 84 w 100"/>
                <a:gd name="T19" fmla="*/ 96 h 101"/>
                <a:gd name="T20" fmla="*/ 97 w 100"/>
                <a:gd name="T21" fmla="*/ 97 h 101"/>
                <a:gd name="T22" fmla="*/ 96 w 100"/>
                <a:gd name="T23" fmla="*/ 85 h 101"/>
                <a:gd name="T24" fmla="*/ 37 w 100"/>
                <a:gd name="T25" fmla="*/ 62 h 101"/>
                <a:gd name="T26" fmla="*/ 12 w 100"/>
                <a:gd name="T27" fmla="*/ 37 h 101"/>
                <a:gd name="T28" fmla="*/ 37 w 100"/>
                <a:gd name="T29" fmla="*/ 12 h 101"/>
                <a:gd name="T30" fmla="*/ 62 w 100"/>
                <a:gd name="T31" fmla="*/ 37 h 101"/>
                <a:gd name="T32" fmla="*/ 37 w 100"/>
                <a:gd name="T33" fmla="*/ 6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1">
                  <a:moveTo>
                    <a:pt x="96" y="85"/>
                  </a:moveTo>
                  <a:cubicBezTo>
                    <a:pt x="73" y="65"/>
                    <a:pt x="73" y="65"/>
                    <a:pt x="73" y="65"/>
                  </a:cubicBezTo>
                  <a:cubicBezTo>
                    <a:pt x="70" y="62"/>
                    <a:pt x="68" y="61"/>
                    <a:pt x="66" y="62"/>
                  </a:cubicBezTo>
                  <a:cubicBezTo>
                    <a:pt x="71" y="55"/>
                    <a:pt x="74" y="47"/>
                    <a:pt x="74" y="37"/>
                  </a:cubicBezTo>
                  <a:cubicBezTo>
                    <a:pt x="74" y="17"/>
                    <a:pt x="58" y="0"/>
                    <a:pt x="37" y="0"/>
                  </a:cubicBezTo>
                  <a:cubicBezTo>
                    <a:pt x="17" y="0"/>
                    <a:pt x="0" y="17"/>
                    <a:pt x="0" y="37"/>
                  </a:cubicBezTo>
                  <a:cubicBezTo>
                    <a:pt x="0" y="58"/>
                    <a:pt x="17" y="75"/>
                    <a:pt x="37" y="75"/>
                  </a:cubicBezTo>
                  <a:cubicBezTo>
                    <a:pt x="46" y="75"/>
                    <a:pt x="55" y="71"/>
                    <a:pt x="61" y="66"/>
                  </a:cubicBezTo>
                  <a:cubicBezTo>
                    <a:pt x="61" y="68"/>
                    <a:pt x="62" y="70"/>
                    <a:pt x="64" y="73"/>
                  </a:cubicBezTo>
                  <a:cubicBezTo>
                    <a:pt x="84" y="96"/>
                    <a:pt x="84" y="96"/>
                    <a:pt x="84" y="96"/>
                  </a:cubicBezTo>
                  <a:cubicBezTo>
                    <a:pt x="88" y="100"/>
                    <a:pt x="94" y="101"/>
                    <a:pt x="97" y="97"/>
                  </a:cubicBezTo>
                  <a:cubicBezTo>
                    <a:pt x="100" y="94"/>
                    <a:pt x="100" y="88"/>
                    <a:pt x="96" y="85"/>
                  </a:cubicBezTo>
                  <a:close/>
                  <a:moveTo>
                    <a:pt x="37" y="62"/>
                  </a:moveTo>
                  <a:cubicBezTo>
                    <a:pt x="23" y="62"/>
                    <a:pt x="12" y="51"/>
                    <a:pt x="12" y="37"/>
                  </a:cubicBezTo>
                  <a:cubicBezTo>
                    <a:pt x="12" y="24"/>
                    <a:pt x="23" y="12"/>
                    <a:pt x="37" y="12"/>
                  </a:cubicBezTo>
                  <a:cubicBezTo>
                    <a:pt x="51" y="12"/>
                    <a:pt x="62" y="24"/>
                    <a:pt x="62" y="37"/>
                  </a:cubicBezTo>
                  <a:cubicBezTo>
                    <a:pt x="62" y="51"/>
                    <a:pt x="51" y="62"/>
                    <a:pt x="37" y="62"/>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51" name="Freeform 102"/>
            <p:cNvSpPr/>
            <p:nvPr/>
          </p:nvSpPr>
          <p:spPr bwMode="auto">
            <a:xfrm>
              <a:off x="12173" y="2328"/>
              <a:ext cx="497" cy="494"/>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2"/>
                    <a:pt x="89" y="37"/>
                  </a:cubicBezTo>
                  <a:cubicBezTo>
                    <a:pt x="89" y="32"/>
                    <a:pt x="96" y="0"/>
                    <a:pt x="62" y="0"/>
                  </a:cubicBezTo>
                  <a:cubicBezTo>
                    <a:pt x="29" y="0"/>
                    <a:pt x="36" y="32"/>
                    <a:pt x="36" y="37"/>
                  </a:cubicBezTo>
                  <a:cubicBezTo>
                    <a:pt x="31" y="42"/>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152" name="Freeform 103"/>
            <p:cNvSpPr>
              <a:spLocks noEditPoints="1"/>
            </p:cNvSpPr>
            <p:nvPr/>
          </p:nvSpPr>
          <p:spPr bwMode="auto">
            <a:xfrm>
              <a:off x="12269" y="6160"/>
              <a:ext cx="165" cy="267"/>
            </a:xfrm>
            <a:custGeom>
              <a:avLst/>
              <a:gdLst>
                <a:gd name="T0" fmla="*/ 21 w 41"/>
                <a:gd name="T1" fmla="*/ 0 h 65"/>
                <a:gd name="T2" fmla="*/ 0 w 41"/>
                <a:gd name="T3" fmla="*/ 20 h 65"/>
                <a:gd name="T4" fmla="*/ 21 w 41"/>
                <a:gd name="T5" fmla="*/ 65 h 65"/>
                <a:gd name="T6" fmla="*/ 41 w 41"/>
                <a:gd name="T7" fmla="*/ 20 h 65"/>
                <a:gd name="T8" fmla="*/ 21 w 41"/>
                <a:gd name="T9" fmla="*/ 0 h 65"/>
                <a:gd name="T10" fmla="*/ 21 w 41"/>
                <a:gd name="T11" fmla="*/ 33 h 65"/>
                <a:gd name="T12" fmla="*/ 8 w 41"/>
                <a:gd name="T13" fmla="*/ 20 h 65"/>
                <a:gd name="T14" fmla="*/ 21 w 41"/>
                <a:gd name="T15" fmla="*/ 8 h 65"/>
                <a:gd name="T16" fmla="*/ 33 w 41"/>
                <a:gd name="T17" fmla="*/ 20 h 65"/>
                <a:gd name="T18" fmla="*/ 21 w 41"/>
                <a:gd name="T19" fmla="*/ 33 h 65"/>
                <a:gd name="T20" fmla="*/ 13 w 41"/>
                <a:gd name="T21" fmla="*/ 20 h 65"/>
                <a:gd name="T22" fmla="*/ 21 w 41"/>
                <a:gd name="T23" fmla="*/ 28 h 65"/>
                <a:gd name="T24" fmla="*/ 29 w 41"/>
                <a:gd name="T25" fmla="*/ 20 h 65"/>
                <a:gd name="T26" fmla="*/ 21 w 41"/>
                <a:gd name="T27" fmla="*/ 12 h 65"/>
                <a:gd name="T28" fmla="*/ 13 w 41"/>
                <a:gd name="T29"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5">
                  <a:moveTo>
                    <a:pt x="21" y="0"/>
                  </a:moveTo>
                  <a:cubicBezTo>
                    <a:pt x="9" y="0"/>
                    <a:pt x="0" y="9"/>
                    <a:pt x="0" y="20"/>
                  </a:cubicBezTo>
                  <a:cubicBezTo>
                    <a:pt x="0" y="41"/>
                    <a:pt x="21" y="65"/>
                    <a:pt x="21" y="65"/>
                  </a:cubicBezTo>
                  <a:cubicBezTo>
                    <a:pt x="21" y="65"/>
                    <a:pt x="41" y="41"/>
                    <a:pt x="41" y="20"/>
                  </a:cubicBezTo>
                  <a:cubicBezTo>
                    <a:pt x="41" y="9"/>
                    <a:pt x="32" y="0"/>
                    <a:pt x="21" y="0"/>
                  </a:cubicBezTo>
                  <a:close/>
                  <a:moveTo>
                    <a:pt x="21" y="33"/>
                  </a:moveTo>
                  <a:cubicBezTo>
                    <a:pt x="14" y="33"/>
                    <a:pt x="8" y="27"/>
                    <a:pt x="8" y="20"/>
                  </a:cubicBezTo>
                  <a:cubicBezTo>
                    <a:pt x="8" y="13"/>
                    <a:pt x="14" y="8"/>
                    <a:pt x="21" y="8"/>
                  </a:cubicBezTo>
                  <a:cubicBezTo>
                    <a:pt x="28" y="8"/>
                    <a:pt x="33" y="13"/>
                    <a:pt x="33" y="20"/>
                  </a:cubicBezTo>
                  <a:cubicBezTo>
                    <a:pt x="33" y="27"/>
                    <a:pt x="28" y="33"/>
                    <a:pt x="21" y="33"/>
                  </a:cubicBezTo>
                  <a:close/>
                  <a:moveTo>
                    <a:pt x="13" y="20"/>
                  </a:moveTo>
                  <a:cubicBezTo>
                    <a:pt x="13" y="25"/>
                    <a:pt x="16" y="28"/>
                    <a:pt x="21" y="28"/>
                  </a:cubicBezTo>
                  <a:cubicBezTo>
                    <a:pt x="25" y="28"/>
                    <a:pt x="29" y="25"/>
                    <a:pt x="29" y="20"/>
                  </a:cubicBezTo>
                  <a:cubicBezTo>
                    <a:pt x="29" y="16"/>
                    <a:pt x="25" y="12"/>
                    <a:pt x="21" y="12"/>
                  </a:cubicBezTo>
                  <a:cubicBezTo>
                    <a:pt x="16" y="12"/>
                    <a:pt x="13" y="16"/>
                    <a:pt x="13" y="2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53" name="Freeform 104"/>
            <p:cNvSpPr>
              <a:spLocks noEditPoints="1"/>
            </p:cNvSpPr>
            <p:nvPr/>
          </p:nvSpPr>
          <p:spPr bwMode="auto">
            <a:xfrm>
              <a:off x="12090" y="6447"/>
              <a:ext cx="256" cy="355"/>
            </a:xfrm>
            <a:custGeom>
              <a:avLst/>
              <a:gdLst>
                <a:gd name="T0" fmla="*/ 58 w 64"/>
                <a:gd name="T1" fmla="*/ 9 h 86"/>
                <a:gd name="T2" fmla="*/ 24 w 64"/>
                <a:gd name="T3" fmla="*/ 1 h 86"/>
                <a:gd name="T4" fmla="*/ 16 w 64"/>
                <a:gd name="T5" fmla="*/ 7 h 86"/>
                <a:gd name="T6" fmla="*/ 1 w 64"/>
                <a:gd name="T7" fmla="*/ 68 h 86"/>
                <a:gd name="T8" fmla="*/ 6 w 64"/>
                <a:gd name="T9" fmla="*/ 77 h 86"/>
                <a:gd name="T10" fmla="*/ 39 w 64"/>
                <a:gd name="T11" fmla="*/ 85 h 86"/>
                <a:gd name="T12" fmla="*/ 48 w 64"/>
                <a:gd name="T13" fmla="*/ 80 h 86"/>
                <a:gd name="T14" fmla="*/ 63 w 64"/>
                <a:gd name="T15" fmla="*/ 18 h 86"/>
                <a:gd name="T16" fmla="*/ 58 w 64"/>
                <a:gd name="T17" fmla="*/ 9 h 86"/>
                <a:gd name="T18" fmla="*/ 31 w 64"/>
                <a:gd name="T19" fmla="*/ 7 h 86"/>
                <a:gd name="T20" fmla="*/ 50 w 64"/>
                <a:gd name="T21" fmla="*/ 11 h 86"/>
                <a:gd name="T22" fmla="*/ 49 w 64"/>
                <a:gd name="T23" fmla="*/ 14 h 86"/>
                <a:gd name="T24" fmla="*/ 30 w 64"/>
                <a:gd name="T25" fmla="*/ 9 h 86"/>
                <a:gd name="T26" fmla="*/ 31 w 64"/>
                <a:gd name="T27" fmla="*/ 7 h 86"/>
                <a:gd name="T28" fmla="*/ 24 w 64"/>
                <a:gd name="T29" fmla="*/ 76 h 86"/>
                <a:gd name="T30" fmla="*/ 20 w 64"/>
                <a:gd name="T31" fmla="*/ 71 h 86"/>
                <a:gd name="T32" fmla="*/ 26 w 64"/>
                <a:gd name="T33" fmla="*/ 67 h 86"/>
                <a:gd name="T34" fmla="*/ 30 w 64"/>
                <a:gd name="T35" fmla="*/ 73 h 86"/>
                <a:gd name="T36" fmla="*/ 24 w 64"/>
                <a:gd name="T37" fmla="*/ 76 h 86"/>
                <a:gd name="T38" fmla="*/ 46 w 64"/>
                <a:gd name="T39" fmla="*/ 67 h 86"/>
                <a:gd name="T40" fmla="*/ 8 w 64"/>
                <a:gd name="T41" fmla="*/ 58 h 86"/>
                <a:gd name="T42" fmla="*/ 20 w 64"/>
                <a:gd name="T43" fmla="*/ 10 h 86"/>
                <a:gd name="T44" fmla="*/ 58 w 64"/>
                <a:gd name="T45" fmla="*/ 19 h 86"/>
                <a:gd name="T46" fmla="*/ 46 w 64"/>
                <a:gd name="T4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6">
                  <a:moveTo>
                    <a:pt x="58" y="9"/>
                  </a:moveTo>
                  <a:cubicBezTo>
                    <a:pt x="24" y="1"/>
                    <a:pt x="24" y="1"/>
                    <a:pt x="24" y="1"/>
                  </a:cubicBezTo>
                  <a:cubicBezTo>
                    <a:pt x="21" y="0"/>
                    <a:pt x="17" y="3"/>
                    <a:pt x="16" y="7"/>
                  </a:cubicBezTo>
                  <a:cubicBezTo>
                    <a:pt x="1" y="68"/>
                    <a:pt x="1" y="68"/>
                    <a:pt x="1" y="68"/>
                  </a:cubicBezTo>
                  <a:cubicBezTo>
                    <a:pt x="0" y="72"/>
                    <a:pt x="2" y="76"/>
                    <a:pt x="6" y="77"/>
                  </a:cubicBezTo>
                  <a:cubicBezTo>
                    <a:pt x="39" y="85"/>
                    <a:pt x="39" y="85"/>
                    <a:pt x="39" y="85"/>
                  </a:cubicBezTo>
                  <a:cubicBezTo>
                    <a:pt x="43" y="86"/>
                    <a:pt x="47" y="84"/>
                    <a:pt x="48" y="80"/>
                  </a:cubicBezTo>
                  <a:cubicBezTo>
                    <a:pt x="63" y="18"/>
                    <a:pt x="63" y="18"/>
                    <a:pt x="63" y="18"/>
                  </a:cubicBezTo>
                  <a:cubicBezTo>
                    <a:pt x="64" y="14"/>
                    <a:pt x="61" y="10"/>
                    <a:pt x="58" y="9"/>
                  </a:cubicBezTo>
                  <a:close/>
                  <a:moveTo>
                    <a:pt x="31" y="7"/>
                  </a:moveTo>
                  <a:cubicBezTo>
                    <a:pt x="50" y="11"/>
                    <a:pt x="50" y="11"/>
                    <a:pt x="50" y="11"/>
                  </a:cubicBezTo>
                  <a:cubicBezTo>
                    <a:pt x="49" y="14"/>
                    <a:pt x="49" y="14"/>
                    <a:pt x="49" y="14"/>
                  </a:cubicBezTo>
                  <a:cubicBezTo>
                    <a:pt x="30" y="9"/>
                    <a:pt x="30" y="9"/>
                    <a:pt x="30" y="9"/>
                  </a:cubicBezTo>
                  <a:lnTo>
                    <a:pt x="31" y="7"/>
                  </a:lnTo>
                  <a:close/>
                  <a:moveTo>
                    <a:pt x="24" y="76"/>
                  </a:moveTo>
                  <a:cubicBezTo>
                    <a:pt x="21" y="76"/>
                    <a:pt x="19" y="73"/>
                    <a:pt x="20" y="71"/>
                  </a:cubicBezTo>
                  <a:cubicBezTo>
                    <a:pt x="21" y="68"/>
                    <a:pt x="23" y="66"/>
                    <a:pt x="26" y="67"/>
                  </a:cubicBezTo>
                  <a:cubicBezTo>
                    <a:pt x="29" y="68"/>
                    <a:pt x="30" y="70"/>
                    <a:pt x="30" y="73"/>
                  </a:cubicBezTo>
                  <a:cubicBezTo>
                    <a:pt x="29" y="75"/>
                    <a:pt x="26" y="77"/>
                    <a:pt x="24" y="76"/>
                  </a:cubicBezTo>
                  <a:close/>
                  <a:moveTo>
                    <a:pt x="46" y="67"/>
                  </a:moveTo>
                  <a:cubicBezTo>
                    <a:pt x="8" y="58"/>
                    <a:pt x="8" y="58"/>
                    <a:pt x="8" y="58"/>
                  </a:cubicBezTo>
                  <a:cubicBezTo>
                    <a:pt x="20" y="10"/>
                    <a:pt x="20" y="10"/>
                    <a:pt x="20" y="10"/>
                  </a:cubicBezTo>
                  <a:cubicBezTo>
                    <a:pt x="58" y="19"/>
                    <a:pt x="58" y="19"/>
                    <a:pt x="58" y="19"/>
                  </a:cubicBezTo>
                  <a:lnTo>
                    <a:pt x="46" y="6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54" name="Freeform 105"/>
            <p:cNvSpPr>
              <a:spLocks noEditPoints="1"/>
            </p:cNvSpPr>
            <p:nvPr/>
          </p:nvSpPr>
          <p:spPr bwMode="auto">
            <a:xfrm>
              <a:off x="12033" y="4015"/>
              <a:ext cx="344" cy="267"/>
            </a:xfrm>
            <a:custGeom>
              <a:avLst/>
              <a:gdLst>
                <a:gd name="T0" fmla="*/ 75 w 86"/>
                <a:gd name="T1" fmla="*/ 11 h 65"/>
                <a:gd name="T2" fmla="*/ 75 w 86"/>
                <a:gd name="T3" fmla="*/ 0 h 65"/>
                <a:gd name="T4" fmla="*/ 0 w 86"/>
                <a:gd name="T5" fmla="*/ 0 h 65"/>
                <a:gd name="T6" fmla="*/ 0 w 86"/>
                <a:gd name="T7" fmla="*/ 60 h 65"/>
                <a:gd name="T8" fmla="*/ 5 w 86"/>
                <a:gd name="T9" fmla="*/ 65 h 65"/>
                <a:gd name="T10" fmla="*/ 78 w 86"/>
                <a:gd name="T11" fmla="*/ 65 h 65"/>
                <a:gd name="T12" fmla="*/ 86 w 86"/>
                <a:gd name="T13" fmla="*/ 57 h 65"/>
                <a:gd name="T14" fmla="*/ 86 w 86"/>
                <a:gd name="T15" fmla="*/ 11 h 65"/>
                <a:gd name="T16" fmla="*/ 75 w 86"/>
                <a:gd name="T17" fmla="*/ 11 h 65"/>
                <a:gd name="T18" fmla="*/ 70 w 86"/>
                <a:gd name="T19" fmla="*/ 60 h 65"/>
                <a:gd name="T20" fmla="*/ 5 w 86"/>
                <a:gd name="T21" fmla="*/ 60 h 65"/>
                <a:gd name="T22" fmla="*/ 5 w 86"/>
                <a:gd name="T23" fmla="*/ 5 h 65"/>
                <a:gd name="T24" fmla="*/ 70 w 86"/>
                <a:gd name="T25" fmla="*/ 5 h 65"/>
                <a:gd name="T26" fmla="*/ 70 w 86"/>
                <a:gd name="T27" fmla="*/ 60 h 65"/>
                <a:gd name="T28" fmla="*/ 10 w 86"/>
                <a:gd name="T29" fmla="*/ 16 h 65"/>
                <a:gd name="T30" fmla="*/ 64 w 86"/>
                <a:gd name="T31" fmla="*/ 16 h 65"/>
                <a:gd name="T32" fmla="*/ 64 w 86"/>
                <a:gd name="T33" fmla="*/ 22 h 65"/>
                <a:gd name="T34" fmla="*/ 10 w 86"/>
                <a:gd name="T35" fmla="*/ 22 h 65"/>
                <a:gd name="T36" fmla="*/ 10 w 86"/>
                <a:gd name="T37" fmla="*/ 16 h 65"/>
                <a:gd name="T38" fmla="*/ 43 w 86"/>
                <a:gd name="T39" fmla="*/ 27 h 65"/>
                <a:gd name="T40" fmla="*/ 64 w 86"/>
                <a:gd name="T41" fmla="*/ 27 h 65"/>
                <a:gd name="T42" fmla="*/ 64 w 86"/>
                <a:gd name="T43" fmla="*/ 32 h 65"/>
                <a:gd name="T44" fmla="*/ 43 w 86"/>
                <a:gd name="T45" fmla="*/ 32 h 65"/>
                <a:gd name="T46" fmla="*/ 43 w 86"/>
                <a:gd name="T47" fmla="*/ 27 h 65"/>
                <a:gd name="T48" fmla="*/ 43 w 86"/>
                <a:gd name="T49" fmla="*/ 38 h 65"/>
                <a:gd name="T50" fmla="*/ 64 w 86"/>
                <a:gd name="T51" fmla="*/ 38 h 65"/>
                <a:gd name="T52" fmla="*/ 64 w 86"/>
                <a:gd name="T53" fmla="*/ 43 h 65"/>
                <a:gd name="T54" fmla="*/ 43 w 86"/>
                <a:gd name="T55" fmla="*/ 43 h 65"/>
                <a:gd name="T56" fmla="*/ 43 w 86"/>
                <a:gd name="T57" fmla="*/ 38 h 65"/>
                <a:gd name="T58" fmla="*/ 43 w 86"/>
                <a:gd name="T59" fmla="*/ 49 h 65"/>
                <a:gd name="T60" fmla="*/ 59 w 86"/>
                <a:gd name="T61" fmla="*/ 49 h 65"/>
                <a:gd name="T62" fmla="*/ 59 w 86"/>
                <a:gd name="T63" fmla="*/ 54 h 65"/>
                <a:gd name="T64" fmla="*/ 43 w 86"/>
                <a:gd name="T65" fmla="*/ 54 h 65"/>
                <a:gd name="T66" fmla="*/ 43 w 86"/>
                <a:gd name="T67" fmla="*/ 49 h 65"/>
                <a:gd name="T68" fmla="*/ 10 w 86"/>
                <a:gd name="T69" fmla="*/ 27 h 65"/>
                <a:gd name="T70" fmla="*/ 37 w 86"/>
                <a:gd name="T71" fmla="*/ 27 h 65"/>
                <a:gd name="T72" fmla="*/ 37 w 86"/>
                <a:gd name="T73" fmla="*/ 54 h 65"/>
                <a:gd name="T74" fmla="*/ 10 w 86"/>
                <a:gd name="T75" fmla="*/ 54 h 65"/>
                <a:gd name="T76" fmla="*/ 10 w 86"/>
                <a:gd name="T77"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65">
                  <a:moveTo>
                    <a:pt x="75" y="11"/>
                  </a:moveTo>
                  <a:cubicBezTo>
                    <a:pt x="75" y="0"/>
                    <a:pt x="75" y="0"/>
                    <a:pt x="75" y="0"/>
                  </a:cubicBezTo>
                  <a:cubicBezTo>
                    <a:pt x="0" y="0"/>
                    <a:pt x="0" y="0"/>
                    <a:pt x="0" y="0"/>
                  </a:cubicBezTo>
                  <a:cubicBezTo>
                    <a:pt x="0" y="60"/>
                    <a:pt x="0" y="60"/>
                    <a:pt x="0" y="60"/>
                  </a:cubicBezTo>
                  <a:cubicBezTo>
                    <a:pt x="0" y="62"/>
                    <a:pt x="2" y="65"/>
                    <a:pt x="5" y="65"/>
                  </a:cubicBezTo>
                  <a:cubicBezTo>
                    <a:pt x="78" y="65"/>
                    <a:pt x="78" y="65"/>
                    <a:pt x="78" y="65"/>
                  </a:cubicBezTo>
                  <a:cubicBezTo>
                    <a:pt x="82" y="65"/>
                    <a:pt x="86" y="61"/>
                    <a:pt x="86" y="57"/>
                  </a:cubicBezTo>
                  <a:cubicBezTo>
                    <a:pt x="86" y="11"/>
                    <a:pt x="86" y="11"/>
                    <a:pt x="86" y="11"/>
                  </a:cubicBezTo>
                  <a:lnTo>
                    <a:pt x="75" y="11"/>
                  </a:lnTo>
                  <a:close/>
                  <a:moveTo>
                    <a:pt x="70" y="60"/>
                  </a:moveTo>
                  <a:cubicBezTo>
                    <a:pt x="5" y="60"/>
                    <a:pt x="5" y="60"/>
                    <a:pt x="5" y="60"/>
                  </a:cubicBezTo>
                  <a:cubicBezTo>
                    <a:pt x="5" y="5"/>
                    <a:pt x="5" y="5"/>
                    <a:pt x="5" y="5"/>
                  </a:cubicBezTo>
                  <a:cubicBezTo>
                    <a:pt x="70" y="5"/>
                    <a:pt x="70" y="5"/>
                    <a:pt x="70" y="5"/>
                  </a:cubicBezTo>
                  <a:lnTo>
                    <a:pt x="70" y="60"/>
                  </a:lnTo>
                  <a:close/>
                  <a:moveTo>
                    <a:pt x="10" y="16"/>
                  </a:moveTo>
                  <a:cubicBezTo>
                    <a:pt x="64" y="16"/>
                    <a:pt x="64" y="16"/>
                    <a:pt x="64" y="16"/>
                  </a:cubicBezTo>
                  <a:cubicBezTo>
                    <a:pt x="64" y="22"/>
                    <a:pt x="64" y="22"/>
                    <a:pt x="64" y="22"/>
                  </a:cubicBezTo>
                  <a:cubicBezTo>
                    <a:pt x="10" y="22"/>
                    <a:pt x="10" y="22"/>
                    <a:pt x="10" y="22"/>
                  </a:cubicBezTo>
                  <a:lnTo>
                    <a:pt x="10" y="16"/>
                  </a:lnTo>
                  <a:close/>
                  <a:moveTo>
                    <a:pt x="43" y="27"/>
                  </a:moveTo>
                  <a:cubicBezTo>
                    <a:pt x="64" y="27"/>
                    <a:pt x="64" y="27"/>
                    <a:pt x="64" y="27"/>
                  </a:cubicBezTo>
                  <a:cubicBezTo>
                    <a:pt x="64" y="32"/>
                    <a:pt x="64" y="32"/>
                    <a:pt x="64" y="32"/>
                  </a:cubicBezTo>
                  <a:cubicBezTo>
                    <a:pt x="43" y="32"/>
                    <a:pt x="43" y="32"/>
                    <a:pt x="43" y="32"/>
                  </a:cubicBezTo>
                  <a:lnTo>
                    <a:pt x="43" y="27"/>
                  </a:lnTo>
                  <a:close/>
                  <a:moveTo>
                    <a:pt x="43" y="38"/>
                  </a:moveTo>
                  <a:cubicBezTo>
                    <a:pt x="64" y="38"/>
                    <a:pt x="64" y="38"/>
                    <a:pt x="64" y="38"/>
                  </a:cubicBezTo>
                  <a:cubicBezTo>
                    <a:pt x="64" y="43"/>
                    <a:pt x="64" y="43"/>
                    <a:pt x="64" y="43"/>
                  </a:cubicBezTo>
                  <a:cubicBezTo>
                    <a:pt x="43" y="43"/>
                    <a:pt x="43" y="43"/>
                    <a:pt x="43" y="43"/>
                  </a:cubicBezTo>
                  <a:lnTo>
                    <a:pt x="43" y="38"/>
                  </a:lnTo>
                  <a:close/>
                  <a:moveTo>
                    <a:pt x="43" y="49"/>
                  </a:moveTo>
                  <a:cubicBezTo>
                    <a:pt x="59" y="49"/>
                    <a:pt x="59" y="49"/>
                    <a:pt x="59" y="49"/>
                  </a:cubicBezTo>
                  <a:cubicBezTo>
                    <a:pt x="59" y="54"/>
                    <a:pt x="59" y="54"/>
                    <a:pt x="59" y="54"/>
                  </a:cubicBezTo>
                  <a:cubicBezTo>
                    <a:pt x="43" y="54"/>
                    <a:pt x="43" y="54"/>
                    <a:pt x="43" y="54"/>
                  </a:cubicBezTo>
                  <a:lnTo>
                    <a:pt x="43" y="49"/>
                  </a:lnTo>
                  <a:close/>
                  <a:moveTo>
                    <a:pt x="10" y="27"/>
                  </a:moveTo>
                  <a:cubicBezTo>
                    <a:pt x="37" y="27"/>
                    <a:pt x="37" y="27"/>
                    <a:pt x="37" y="27"/>
                  </a:cubicBezTo>
                  <a:cubicBezTo>
                    <a:pt x="37" y="54"/>
                    <a:pt x="37" y="54"/>
                    <a:pt x="37" y="54"/>
                  </a:cubicBezTo>
                  <a:cubicBezTo>
                    <a:pt x="10" y="54"/>
                    <a:pt x="10" y="54"/>
                    <a:pt x="10" y="54"/>
                  </a:cubicBezTo>
                  <a:lnTo>
                    <a:pt x="10" y="2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grpSp>
          <p:nvGrpSpPr>
            <p:cNvPr id="4" name="组合 3"/>
            <p:cNvGrpSpPr/>
            <p:nvPr/>
          </p:nvGrpSpPr>
          <p:grpSpPr>
            <a:xfrm>
              <a:off x="12419" y="2893"/>
              <a:ext cx="566" cy="1063"/>
              <a:chOff x="12402" y="2893"/>
              <a:chExt cx="566" cy="1063"/>
            </a:xfrm>
            <a:solidFill>
              <a:srgbClr val="92D050"/>
            </a:solidFill>
          </p:grpSpPr>
          <p:sp>
            <p:nvSpPr>
              <p:cNvPr id="89" name="Freeform 88"/>
              <p:cNvSpPr>
                <a:spLocks noEditPoints="1"/>
              </p:cNvSpPr>
              <p:nvPr/>
            </p:nvSpPr>
            <p:spPr bwMode="auto">
              <a:xfrm>
                <a:off x="12670" y="3614"/>
                <a:ext cx="298" cy="343"/>
              </a:xfrm>
              <a:custGeom>
                <a:avLst/>
                <a:gdLst>
                  <a:gd name="T0" fmla="*/ 58 w 74"/>
                  <a:gd name="T1" fmla="*/ 25 h 83"/>
                  <a:gd name="T2" fmla="*/ 63 w 74"/>
                  <a:gd name="T3" fmla="*/ 22 h 83"/>
                  <a:gd name="T4" fmla="*/ 68 w 74"/>
                  <a:gd name="T5" fmla="*/ 12 h 83"/>
                  <a:gd name="T6" fmla="*/ 65 w 74"/>
                  <a:gd name="T7" fmla="*/ 3 h 83"/>
                  <a:gd name="T8" fmla="*/ 58 w 74"/>
                  <a:gd name="T9" fmla="*/ 0 h 83"/>
                  <a:gd name="T10" fmla="*/ 46 w 74"/>
                  <a:gd name="T11" fmla="*/ 6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7 h 83"/>
                  <a:gd name="T28" fmla="*/ 6 w 74"/>
                  <a:gd name="T29" fmla="*/ 47 h 83"/>
                  <a:gd name="T30" fmla="*/ 6 w 74"/>
                  <a:gd name="T31" fmla="*/ 83 h 83"/>
                  <a:gd name="T32" fmla="*/ 69 w 74"/>
                  <a:gd name="T33" fmla="*/ 83 h 83"/>
                  <a:gd name="T34" fmla="*/ 69 w 74"/>
                  <a:gd name="T35" fmla="*/ 47 h 83"/>
                  <a:gd name="T36" fmla="*/ 74 w 74"/>
                  <a:gd name="T37" fmla="*/ 47 h 83"/>
                  <a:gd name="T38" fmla="*/ 74 w 74"/>
                  <a:gd name="T39" fmla="*/ 25 h 83"/>
                  <a:gd name="T40" fmla="*/ 58 w 74"/>
                  <a:gd name="T41" fmla="*/ 25 h 83"/>
                  <a:gd name="T42" fmla="*/ 50 w 74"/>
                  <a:gd name="T43" fmla="*/ 10 h 83"/>
                  <a:gd name="T44" fmla="*/ 58 w 74"/>
                  <a:gd name="T45" fmla="*/ 6 h 83"/>
                  <a:gd name="T46" fmla="*/ 61 w 74"/>
                  <a:gd name="T47" fmla="*/ 7 h 83"/>
                  <a:gd name="T48" fmla="*/ 59 w 74"/>
                  <a:gd name="T49" fmla="*/ 18 h 83"/>
                  <a:gd name="T50" fmla="*/ 46 w 74"/>
                  <a:gd name="T51" fmla="*/ 25 h 83"/>
                  <a:gd name="T52" fmla="*/ 42 w 74"/>
                  <a:gd name="T53" fmla="*/ 25 h 83"/>
                  <a:gd name="T54" fmla="*/ 50 w 74"/>
                  <a:gd name="T55" fmla="*/ 10 h 83"/>
                  <a:gd name="T56" fmla="*/ 14 w 74"/>
                  <a:gd name="T57" fmla="*/ 12 h 83"/>
                  <a:gd name="T58" fmla="*/ 15 w 74"/>
                  <a:gd name="T59" fmla="*/ 9 h 83"/>
                  <a:gd name="T60" fmla="*/ 18 w 74"/>
                  <a:gd name="T61" fmla="*/ 8 h 83"/>
                  <a:gd name="T62" fmla="*/ 18 w 74"/>
                  <a:gd name="T63" fmla="*/ 8 h 83"/>
                  <a:gd name="T64" fmla="*/ 23 w 74"/>
                  <a:gd name="T65" fmla="*/ 10 h 83"/>
                  <a:gd name="T66" fmla="*/ 30 w 74"/>
                  <a:gd name="T67" fmla="*/ 23 h 83"/>
                  <a:gd name="T68" fmla="*/ 30 w 74"/>
                  <a:gd name="T69" fmla="*/ 24 h 83"/>
                  <a:gd name="T70" fmla="*/ 29 w 74"/>
                  <a:gd name="T71" fmla="*/ 24 h 83"/>
                  <a:gd name="T72" fmla="*/ 17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6 w 74"/>
                  <a:gd name="T89" fmla="*/ 41 h 83"/>
                  <a:gd name="T90" fmla="*/ 6 w 74"/>
                  <a:gd name="T91" fmla="*/ 31 h 83"/>
                  <a:gd name="T92" fmla="*/ 32 w 74"/>
                  <a:gd name="T93" fmla="*/ 31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9 w 74"/>
                  <a:gd name="T107" fmla="*/ 41 h 83"/>
                  <a:gd name="T108" fmla="*/ 42 w 74"/>
                  <a:gd name="T109" fmla="*/ 41 h 83"/>
                  <a:gd name="T110" fmla="*/ 42 w 74"/>
                  <a:gd name="T111" fmla="*/ 31 h 83"/>
                  <a:gd name="T112" fmla="*/ 69 w 74"/>
                  <a:gd name="T113" fmla="*/ 31 h 83"/>
                  <a:gd name="T114" fmla="*/ 69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3" y="22"/>
                    </a:cubicBezTo>
                    <a:cubicBezTo>
                      <a:pt x="65" y="19"/>
                      <a:pt x="67" y="16"/>
                      <a:pt x="68" y="12"/>
                    </a:cubicBezTo>
                    <a:cubicBezTo>
                      <a:pt x="69" y="9"/>
                      <a:pt x="68" y="5"/>
                      <a:pt x="65" y="3"/>
                    </a:cubicBezTo>
                    <a:cubicBezTo>
                      <a:pt x="63" y="1"/>
                      <a:pt x="61" y="0"/>
                      <a:pt x="58" y="0"/>
                    </a:cubicBezTo>
                    <a:cubicBezTo>
                      <a:pt x="54" y="0"/>
                      <a:pt x="50" y="2"/>
                      <a:pt x="46" y="6"/>
                    </a:cubicBezTo>
                    <a:cubicBezTo>
                      <a:pt x="41" y="11"/>
                      <a:pt x="38" y="19"/>
                      <a:pt x="36" y="24"/>
                    </a:cubicBezTo>
                    <a:cubicBezTo>
                      <a:pt x="35" y="19"/>
                      <a:pt x="32" y="11"/>
                      <a:pt x="27" y="6"/>
                    </a:cubicBezTo>
                    <a:cubicBezTo>
                      <a:pt x="25" y="4"/>
                      <a:pt x="21" y="2"/>
                      <a:pt x="18" y="2"/>
                    </a:cubicBezTo>
                    <a:cubicBezTo>
                      <a:pt x="15" y="2"/>
                      <a:pt x="13" y="3"/>
                      <a:pt x="11" y="5"/>
                    </a:cubicBezTo>
                    <a:cubicBezTo>
                      <a:pt x="7" y="9"/>
                      <a:pt x="8" y="16"/>
                      <a:pt x="12" y="21"/>
                    </a:cubicBezTo>
                    <a:cubicBezTo>
                      <a:pt x="14" y="23"/>
                      <a:pt x="16" y="24"/>
                      <a:pt x="18" y="25"/>
                    </a:cubicBezTo>
                    <a:cubicBezTo>
                      <a:pt x="0" y="25"/>
                      <a:pt x="0" y="25"/>
                      <a:pt x="0" y="25"/>
                    </a:cubicBezTo>
                    <a:cubicBezTo>
                      <a:pt x="0" y="47"/>
                      <a:pt x="0" y="47"/>
                      <a:pt x="0" y="47"/>
                    </a:cubicBezTo>
                    <a:cubicBezTo>
                      <a:pt x="6" y="47"/>
                      <a:pt x="6" y="47"/>
                      <a:pt x="6" y="47"/>
                    </a:cubicBezTo>
                    <a:cubicBezTo>
                      <a:pt x="6" y="83"/>
                      <a:pt x="6" y="83"/>
                      <a:pt x="6" y="83"/>
                    </a:cubicBezTo>
                    <a:cubicBezTo>
                      <a:pt x="69" y="83"/>
                      <a:pt x="69" y="83"/>
                      <a:pt x="69" y="83"/>
                    </a:cubicBezTo>
                    <a:cubicBezTo>
                      <a:pt x="69" y="47"/>
                      <a:pt x="69" y="47"/>
                      <a:pt x="69" y="47"/>
                    </a:cubicBezTo>
                    <a:cubicBezTo>
                      <a:pt x="74" y="47"/>
                      <a:pt x="74" y="47"/>
                      <a:pt x="74" y="47"/>
                    </a:cubicBezTo>
                    <a:cubicBezTo>
                      <a:pt x="74" y="25"/>
                      <a:pt x="74" y="25"/>
                      <a:pt x="74" y="25"/>
                    </a:cubicBezTo>
                    <a:lnTo>
                      <a:pt x="58" y="25"/>
                    </a:lnTo>
                    <a:close/>
                    <a:moveTo>
                      <a:pt x="50" y="10"/>
                    </a:moveTo>
                    <a:cubicBezTo>
                      <a:pt x="53" y="7"/>
                      <a:pt x="56" y="6"/>
                      <a:pt x="58" y="6"/>
                    </a:cubicBezTo>
                    <a:cubicBezTo>
                      <a:pt x="59" y="6"/>
                      <a:pt x="60" y="6"/>
                      <a:pt x="61" y="7"/>
                    </a:cubicBezTo>
                    <a:cubicBezTo>
                      <a:pt x="63" y="9"/>
                      <a:pt x="62" y="14"/>
                      <a:pt x="59" y="18"/>
                    </a:cubicBezTo>
                    <a:cubicBezTo>
                      <a:pt x="55" y="21"/>
                      <a:pt x="50" y="24"/>
                      <a:pt x="46" y="25"/>
                    </a:cubicBezTo>
                    <a:cubicBezTo>
                      <a:pt x="42" y="25"/>
                      <a:pt x="42" y="25"/>
                      <a:pt x="42" y="25"/>
                    </a:cubicBezTo>
                    <a:cubicBezTo>
                      <a:pt x="43" y="21"/>
                      <a:pt x="46" y="14"/>
                      <a:pt x="50" y="10"/>
                    </a:cubicBezTo>
                    <a:close/>
                    <a:moveTo>
                      <a:pt x="14" y="12"/>
                    </a:moveTo>
                    <a:cubicBezTo>
                      <a:pt x="14" y="12"/>
                      <a:pt x="14" y="10"/>
                      <a:pt x="15" y="9"/>
                    </a:cubicBezTo>
                    <a:cubicBezTo>
                      <a:pt x="16" y="8"/>
                      <a:pt x="17" y="8"/>
                      <a:pt x="18" y="8"/>
                    </a:cubicBezTo>
                    <a:cubicBezTo>
                      <a:pt x="18" y="8"/>
                      <a:pt x="18" y="8"/>
                      <a:pt x="18" y="8"/>
                    </a:cubicBezTo>
                    <a:cubicBezTo>
                      <a:pt x="20" y="8"/>
                      <a:pt x="22" y="9"/>
                      <a:pt x="23" y="10"/>
                    </a:cubicBezTo>
                    <a:cubicBezTo>
                      <a:pt x="26" y="13"/>
                      <a:pt x="28" y="18"/>
                      <a:pt x="30" y="23"/>
                    </a:cubicBezTo>
                    <a:cubicBezTo>
                      <a:pt x="30" y="23"/>
                      <a:pt x="30" y="24"/>
                      <a:pt x="30" y="24"/>
                    </a:cubicBezTo>
                    <a:cubicBezTo>
                      <a:pt x="30" y="24"/>
                      <a:pt x="29" y="24"/>
                      <a:pt x="29" y="24"/>
                    </a:cubicBezTo>
                    <a:cubicBezTo>
                      <a:pt x="24" y="22"/>
                      <a:pt x="19" y="20"/>
                      <a:pt x="17" y="17"/>
                    </a:cubicBezTo>
                    <a:cubicBezTo>
                      <a:pt x="15" y="16"/>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6" y="41"/>
                      <a:pt x="6" y="41"/>
                      <a:pt x="6" y="41"/>
                    </a:cubicBezTo>
                    <a:cubicBezTo>
                      <a:pt x="6" y="31"/>
                      <a:pt x="6" y="31"/>
                      <a:pt x="6" y="31"/>
                    </a:cubicBezTo>
                    <a:cubicBezTo>
                      <a:pt x="32" y="31"/>
                      <a:pt x="32" y="31"/>
                      <a:pt x="32" y="31"/>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9" y="41"/>
                    </a:moveTo>
                    <a:cubicBezTo>
                      <a:pt x="42" y="41"/>
                      <a:pt x="42" y="41"/>
                      <a:pt x="42" y="41"/>
                    </a:cubicBezTo>
                    <a:cubicBezTo>
                      <a:pt x="42" y="31"/>
                      <a:pt x="42" y="31"/>
                      <a:pt x="42" y="31"/>
                    </a:cubicBezTo>
                    <a:cubicBezTo>
                      <a:pt x="69" y="31"/>
                      <a:pt x="69" y="31"/>
                      <a:pt x="69" y="31"/>
                    </a:cubicBezTo>
                    <a:lnTo>
                      <a:pt x="69" y="41"/>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55" name="Freeform 106"/>
              <p:cNvSpPr>
                <a:spLocks noEditPoints="1"/>
              </p:cNvSpPr>
              <p:nvPr/>
            </p:nvSpPr>
            <p:spPr bwMode="auto">
              <a:xfrm>
                <a:off x="12402" y="2893"/>
                <a:ext cx="322" cy="330"/>
              </a:xfrm>
              <a:custGeom>
                <a:avLst/>
                <a:gdLst>
                  <a:gd name="T0" fmla="*/ 0 w 131"/>
                  <a:gd name="T1" fmla="*/ 131 h 131"/>
                  <a:gd name="T2" fmla="*/ 65 w 131"/>
                  <a:gd name="T3" fmla="*/ 131 h 131"/>
                  <a:gd name="T4" fmla="*/ 65 w 131"/>
                  <a:gd name="T5" fmla="*/ 0 h 131"/>
                  <a:gd name="T6" fmla="*/ 0 w 131"/>
                  <a:gd name="T7" fmla="*/ 0 h 131"/>
                  <a:gd name="T8" fmla="*/ 0 w 131"/>
                  <a:gd name="T9" fmla="*/ 131 h 131"/>
                  <a:gd name="T10" fmla="*/ 41 w 131"/>
                  <a:gd name="T11" fmla="*/ 17 h 131"/>
                  <a:gd name="T12" fmla="*/ 57 w 131"/>
                  <a:gd name="T13" fmla="*/ 17 h 131"/>
                  <a:gd name="T14" fmla="*/ 57 w 131"/>
                  <a:gd name="T15" fmla="*/ 33 h 131"/>
                  <a:gd name="T16" fmla="*/ 41 w 131"/>
                  <a:gd name="T17" fmla="*/ 33 h 131"/>
                  <a:gd name="T18" fmla="*/ 41 w 131"/>
                  <a:gd name="T19" fmla="*/ 17 h 131"/>
                  <a:gd name="T20" fmla="*/ 41 w 131"/>
                  <a:gd name="T21" fmla="*/ 49 h 131"/>
                  <a:gd name="T22" fmla="*/ 57 w 131"/>
                  <a:gd name="T23" fmla="*/ 49 h 131"/>
                  <a:gd name="T24" fmla="*/ 57 w 131"/>
                  <a:gd name="T25" fmla="*/ 66 h 131"/>
                  <a:gd name="T26" fmla="*/ 41 w 131"/>
                  <a:gd name="T27" fmla="*/ 66 h 131"/>
                  <a:gd name="T28" fmla="*/ 41 w 131"/>
                  <a:gd name="T29" fmla="*/ 49 h 131"/>
                  <a:gd name="T30" fmla="*/ 41 w 131"/>
                  <a:gd name="T31" fmla="*/ 82 h 131"/>
                  <a:gd name="T32" fmla="*/ 57 w 131"/>
                  <a:gd name="T33" fmla="*/ 82 h 131"/>
                  <a:gd name="T34" fmla="*/ 57 w 131"/>
                  <a:gd name="T35" fmla="*/ 98 h 131"/>
                  <a:gd name="T36" fmla="*/ 41 w 131"/>
                  <a:gd name="T37" fmla="*/ 98 h 131"/>
                  <a:gd name="T38" fmla="*/ 41 w 131"/>
                  <a:gd name="T39" fmla="*/ 82 h 131"/>
                  <a:gd name="T40" fmla="*/ 8 w 131"/>
                  <a:gd name="T41" fmla="*/ 17 h 131"/>
                  <a:gd name="T42" fmla="*/ 24 w 131"/>
                  <a:gd name="T43" fmla="*/ 17 h 131"/>
                  <a:gd name="T44" fmla="*/ 24 w 131"/>
                  <a:gd name="T45" fmla="*/ 33 h 131"/>
                  <a:gd name="T46" fmla="*/ 8 w 131"/>
                  <a:gd name="T47" fmla="*/ 33 h 131"/>
                  <a:gd name="T48" fmla="*/ 8 w 131"/>
                  <a:gd name="T49" fmla="*/ 17 h 131"/>
                  <a:gd name="T50" fmla="*/ 8 w 131"/>
                  <a:gd name="T51" fmla="*/ 49 h 131"/>
                  <a:gd name="T52" fmla="*/ 24 w 131"/>
                  <a:gd name="T53" fmla="*/ 49 h 131"/>
                  <a:gd name="T54" fmla="*/ 24 w 131"/>
                  <a:gd name="T55" fmla="*/ 66 h 131"/>
                  <a:gd name="T56" fmla="*/ 8 w 131"/>
                  <a:gd name="T57" fmla="*/ 66 h 131"/>
                  <a:gd name="T58" fmla="*/ 8 w 131"/>
                  <a:gd name="T59" fmla="*/ 49 h 131"/>
                  <a:gd name="T60" fmla="*/ 8 w 131"/>
                  <a:gd name="T61" fmla="*/ 82 h 131"/>
                  <a:gd name="T62" fmla="*/ 24 w 131"/>
                  <a:gd name="T63" fmla="*/ 82 h 131"/>
                  <a:gd name="T64" fmla="*/ 24 w 131"/>
                  <a:gd name="T65" fmla="*/ 98 h 131"/>
                  <a:gd name="T66" fmla="*/ 8 w 131"/>
                  <a:gd name="T67" fmla="*/ 98 h 131"/>
                  <a:gd name="T68" fmla="*/ 8 w 131"/>
                  <a:gd name="T69" fmla="*/ 82 h 131"/>
                  <a:gd name="T70" fmla="*/ 73 w 131"/>
                  <a:gd name="T71" fmla="*/ 41 h 131"/>
                  <a:gd name="T72" fmla="*/ 131 w 131"/>
                  <a:gd name="T73" fmla="*/ 41 h 131"/>
                  <a:gd name="T74" fmla="*/ 131 w 131"/>
                  <a:gd name="T75" fmla="*/ 49 h 131"/>
                  <a:gd name="T76" fmla="*/ 73 w 131"/>
                  <a:gd name="T77" fmla="*/ 49 h 131"/>
                  <a:gd name="T78" fmla="*/ 73 w 131"/>
                  <a:gd name="T79" fmla="*/ 41 h 131"/>
                  <a:gd name="T80" fmla="*/ 73 w 131"/>
                  <a:gd name="T81" fmla="*/ 131 h 131"/>
                  <a:gd name="T82" fmla="*/ 90 w 131"/>
                  <a:gd name="T83" fmla="*/ 131 h 131"/>
                  <a:gd name="T84" fmla="*/ 90 w 131"/>
                  <a:gd name="T85" fmla="*/ 98 h 131"/>
                  <a:gd name="T86" fmla="*/ 114 w 131"/>
                  <a:gd name="T87" fmla="*/ 98 h 131"/>
                  <a:gd name="T88" fmla="*/ 114 w 131"/>
                  <a:gd name="T89" fmla="*/ 131 h 131"/>
                  <a:gd name="T90" fmla="*/ 131 w 131"/>
                  <a:gd name="T91" fmla="*/ 131 h 131"/>
                  <a:gd name="T92" fmla="*/ 131 w 131"/>
                  <a:gd name="T93" fmla="*/ 57 h 131"/>
                  <a:gd name="T94" fmla="*/ 73 w 131"/>
                  <a:gd name="T95" fmla="*/ 57 h 131"/>
                  <a:gd name="T96" fmla="*/ 73 w 131"/>
                  <a:gd name="T9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1">
                    <a:moveTo>
                      <a:pt x="0" y="131"/>
                    </a:moveTo>
                    <a:lnTo>
                      <a:pt x="65" y="131"/>
                    </a:lnTo>
                    <a:lnTo>
                      <a:pt x="65" y="0"/>
                    </a:lnTo>
                    <a:lnTo>
                      <a:pt x="0" y="0"/>
                    </a:lnTo>
                    <a:lnTo>
                      <a:pt x="0" y="131"/>
                    </a:lnTo>
                    <a:close/>
                    <a:moveTo>
                      <a:pt x="41" y="17"/>
                    </a:moveTo>
                    <a:lnTo>
                      <a:pt x="57" y="17"/>
                    </a:lnTo>
                    <a:lnTo>
                      <a:pt x="57" y="33"/>
                    </a:lnTo>
                    <a:lnTo>
                      <a:pt x="41" y="33"/>
                    </a:lnTo>
                    <a:lnTo>
                      <a:pt x="41" y="17"/>
                    </a:lnTo>
                    <a:close/>
                    <a:moveTo>
                      <a:pt x="41" y="49"/>
                    </a:moveTo>
                    <a:lnTo>
                      <a:pt x="57" y="49"/>
                    </a:lnTo>
                    <a:lnTo>
                      <a:pt x="57" y="66"/>
                    </a:lnTo>
                    <a:lnTo>
                      <a:pt x="41" y="66"/>
                    </a:lnTo>
                    <a:lnTo>
                      <a:pt x="41" y="49"/>
                    </a:lnTo>
                    <a:close/>
                    <a:moveTo>
                      <a:pt x="41" y="82"/>
                    </a:moveTo>
                    <a:lnTo>
                      <a:pt x="57" y="82"/>
                    </a:lnTo>
                    <a:lnTo>
                      <a:pt x="57" y="98"/>
                    </a:lnTo>
                    <a:lnTo>
                      <a:pt x="41" y="98"/>
                    </a:lnTo>
                    <a:lnTo>
                      <a:pt x="41" y="82"/>
                    </a:lnTo>
                    <a:close/>
                    <a:moveTo>
                      <a:pt x="8" y="17"/>
                    </a:moveTo>
                    <a:lnTo>
                      <a:pt x="24" y="17"/>
                    </a:lnTo>
                    <a:lnTo>
                      <a:pt x="24" y="33"/>
                    </a:lnTo>
                    <a:lnTo>
                      <a:pt x="8" y="33"/>
                    </a:lnTo>
                    <a:lnTo>
                      <a:pt x="8" y="17"/>
                    </a:lnTo>
                    <a:close/>
                    <a:moveTo>
                      <a:pt x="8" y="49"/>
                    </a:moveTo>
                    <a:lnTo>
                      <a:pt x="24" y="49"/>
                    </a:lnTo>
                    <a:lnTo>
                      <a:pt x="24" y="66"/>
                    </a:lnTo>
                    <a:lnTo>
                      <a:pt x="8" y="66"/>
                    </a:lnTo>
                    <a:lnTo>
                      <a:pt x="8" y="49"/>
                    </a:lnTo>
                    <a:close/>
                    <a:moveTo>
                      <a:pt x="8" y="82"/>
                    </a:moveTo>
                    <a:lnTo>
                      <a:pt x="24" y="82"/>
                    </a:lnTo>
                    <a:lnTo>
                      <a:pt x="24" y="98"/>
                    </a:lnTo>
                    <a:lnTo>
                      <a:pt x="8" y="98"/>
                    </a:lnTo>
                    <a:lnTo>
                      <a:pt x="8" y="82"/>
                    </a:lnTo>
                    <a:close/>
                    <a:moveTo>
                      <a:pt x="73" y="41"/>
                    </a:moveTo>
                    <a:lnTo>
                      <a:pt x="131" y="41"/>
                    </a:lnTo>
                    <a:lnTo>
                      <a:pt x="131" y="49"/>
                    </a:lnTo>
                    <a:lnTo>
                      <a:pt x="73" y="49"/>
                    </a:lnTo>
                    <a:lnTo>
                      <a:pt x="73" y="41"/>
                    </a:lnTo>
                    <a:close/>
                    <a:moveTo>
                      <a:pt x="73" y="131"/>
                    </a:moveTo>
                    <a:lnTo>
                      <a:pt x="90" y="131"/>
                    </a:lnTo>
                    <a:lnTo>
                      <a:pt x="90" y="98"/>
                    </a:lnTo>
                    <a:lnTo>
                      <a:pt x="114" y="98"/>
                    </a:lnTo>
                    <a:lnTo>
                      <a:pt x="114" y="131"/>
                    </a:lnTo>
                    <a:lnTo>
                      <a:pt x="131" y="131"/>
                    </a:lnTo>
                    <a:lnTo>
                      <a:pt x="131" y="57"/>
                    </a:lnTo>
                    <a:lnTo>
                      <a:pt x="73" y="57"/>
                    </a:lnTo>
                    <a:lnTo>
                      <a:pt x="73" y="131"/>
                    </a:ln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sp>
          <p:nvSpPr>
            <p:cNvPr id="156" name="Freeform 107"/>
            <p:cNvSpPr>
              <a:spLocks noEditPoints="1"/>
            </p:cNvSpPr>
            <p:nvPr/>
          </p:nvSpPr>
          <p:spPr bwMode="auto">
            <a:xfrm>
              <a:off x="12338" y="3296"/>
              <a:ext cx="342" cy="350"/>
            </a:xfrm>
            <a:custGeom>
              <a:avLst/>
              <a:gdLst>
                <a:gd name="T0" fmla="*/ 79 w 85"/>
                <a:gd name="T1" fmla="*/ 24 h 85"/>
                <a:gd name="T2" fmla="*/ 61 w 85"/>
                <a:gd name="T3" fmla="*/ 6 h 85"/>
                <a:gd name="T4" fmla="*/ 66 w 85"/>
                <a:gd name="T5" fmla="*/ 0 h 85"/>
                <a:gd name="T6" fmla="*/ 85 w 85"/>
                <a:gd name="T7" fmla="*/ 19 h 85"/>
                <a:gd name="T8" fmla="*/ 79 w 85"/>
                <a:gd name="T9" fmla="*/ 24 h 85"/>
                <a:gd name="T10" fmla="*/ 74 w 85"/>
                <a:gd name="T11" fmla="*/ 30 h 85"/>
                <a:gd name="T12" fmla="*/ 71 w 85"/>
                <a:gd name="T13" fmla="*/ 59 h 85"/>
                <a:gd name="T14" fmla="*/ 13 w 85"/>
                <a:gd name="T15" fmla="*/ 85 h 85"/>
                <a:gd name="T16" fmla="*/ 8 w 85"/>
                <a:gd name="T17" fmla="*/ 81 h 85"/>
                <a:gd name="T18" fmla="*/ 31 w 85"/>
                <a:gd name="T19" fmla="*/ 58 h 85"/>
                <a:gd name="T20" fmla="*/ 34 w 85"/>
                <a:gd name="T21" fmla="*/ 59 h 85"/>
                <a:gd name="T22" fmla="*/ 42 w 85"/>
                <a:gd name="T23" fmla="*/ 51 h 85"/>
                <a:gd name="T24" fmla="*/ 34 w 85"/>
                <a:gd name="T25" fmla="*/ 43 h 85"/>
                <a:gd name="T26" fmla="*/ 26 w 85"/>
                <a:gd name="T27" fmla="*/ 51 h 85"/>
                <a:gd name="T28" fmla="*/ 27 w 85"/>
                <a:gd name="T29" fmla="*/ 54 h 85"/>
                <a:gd name="T30" fmla="*/ 4 w 85"/>
                <a:gd name="T31" fmla="*/ 76 h 85"/>
                <a:gd name="T32" fmla="*/ 0 w 85"/>
                <a:gd name="T33" fmla="*/ 72 h 85"/>
                <a:gd name="T34" fmla="*/ 26 w 85"/>
                <a:gd name="T35" fmla="*/ 14 h 85"/>
                <a:gd name="T36" fmla="*/ 55 w 85"/>
                <a:gd name="T37" fmla="*/ 11 h 85"/>
                <a:gd name="T38" fmla="*/ 74 w 85"/>
                <a:gd name="T39" fmla="*/ 3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85">
                  <a:moveTo>
                    <a:pt x="79" y="24"/>
                  </a:moveTo>
                  <a:cubicBezTo>
                    <a:pt x="61" y="6"/>
                    <a:pt x="61" y="6"/>
                    <a:pt x="61" y="6"/>
                  </a:cubicBezTo>
                  <a:cubicBezTo>
                    <a:pt x="66" y="0"/>
                    <a:pt x="66" y="0"/>
                    <a:pt x="66" y="0"/>
                  </a:cubicBezTo>
                  <a:cubicBezTo>
                    <a:pt x="85" y="19"/>
                    <a:pt x="85" y="19"/>
                    <a:pt x="85" y="19"/>
                  </a:cubicBezTo>
                  <a:lnTo>
                    <a:pt x="79" y="24"/>
                  </a:lnTo>
                  <a:close/>
                  <a:moveTo>
                    <a:pt x="74" y="30"/>
                  </a:moveTo>
                  <a:cubicBezTo>
                    <a:pt x="71" y="59"/>
                    <a:pt x="71" y="59"/>
                    <a:pt x="71" y="59"/>
                  </a:cubicBezTo>
                  <a:cubicBezTo>
                    <a:pt x="47" y="59"/>
                    <a:pt x="13" y="85"/>
                    <a:pt x="13" y="85"/>
                  </a:cubicBezTo>
                  <a:cubicBezTo>
                    <a:pt x="8" y="81"/>
                    <a:pt x="8" y="81"/>
                    <a:pt x="8" y="81"/>
                  </a:cubicBezTo>
                  <a:cubicBezTo>
                    <a:pt x="31" y="58"/>
                    <a:pt x="31" y="58"/>
                    <a:pt x="31" y="58"/>
                  </a:cubicBezTo>
                  <a:cubicBezTo>
                    <a:pt x="32" y="59"/>
                    <a:pt x="33" y="59"/>
                    <a:pt x="34" y="59"/>
                  </a:cubicBezTo>
                  <a:cubicBezTo>
                    <a:pt x="38" y="59"/>
                    <a:pt x="42" y="55"/>
                    <a:pt x="42" y="51"/>
                  </a:cubicBezTo>
                  <a:cubicBezTo>
                    <a:pt x="42" y="46"/>
                    <a:pt x="38" y="43"/>
                    <a:pt x="34" y="43"/>
                  </a:cubicBezTo>
                  <a:cubicBezTo>
                    <a:pt x="30" y="43"/>
                    <a:pt x="26" y="46"/>
                    <a:pt x="26" y="51"/>
                  </a:cubicBezTo>
                  <a:cubicBezTo>
                    <a:pt x="26" y="52"/>
                    <a:pt x="26" y="53"/>
                    <a:pt x="27" y="54"/>
                  </a:cubicBezTo>
                  <a:cubicBezTo>
                    <a:pt x="4" y="76"/>
                    <a:pt x="4" y="76"/>
                    <a:pt x="4" y="76"/>
                  </a:cubicBezTo>
                  <a:cubicBezTo>
                    <a:pt x="0" y="72"/>
                    <a:pt x="0" y="72"/>
                    <a:pt x="0" y="72"/>
                  </a:cubicBezTo>
                  <a:cubicBezTo>
                    <a:pt x="0" y="72"/>
                    <a:pt x="26" y="37"/>
                    <a:pt x="26" y="14"/>
                  </a:cubicBezTo>
                  <a:cubicBezTo>
                    <a:pt x="55" y="11"/>
                    <a:pt x="55" y="11"/>
                    <a:pt x="55" y="11"/>
                  </a:cubicBezTo>
                  <a:lnTo>
                    <a:pt x="74" y="30"/>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57" name="Freeform 108"/>
            <p:cNvSpPr>
              <a:spLocks noEditPoints="1"/>
            </p:cNvSpPr>
            <p:nvPr/>
          </p:nvSpPr>
          <p:spPr bwMode="auto">
            <a:xfrm>
              <a:off x="12028" y="2880"/>
              <a:ext cx="310" cy="318"/>
            </a:xfrm>
            <a:custGeom>
              <a:avLst/>
              <a:gdLst>
                <a:gd name="T0" fmla="*/ 53 w 77"/>
                <a:gd name="T1" fmla="*/ 30 h 77"/>
                <a:gd name="T2" fmla="*/ 26 w 77"/>
                <a:gd name="T3" fmla="*/ 2 h 77"/>
                <a:gd name="T4" fmla="*/ 39 w 77"/>
                <a:gd name="T5" fmla="*/ 0 h 77"/>
                <a:gd name="T6" fmla="*/ 53 w 77"/>
                <a:gd name="T7" fmla="*/ 3 h 77"/>
                <a:gd name="T8" fmla="*/ 53 w 77"/>
                <a:gd name="T9" fmla="*/ 30 h 77"/>
                <a:gd name="T10" fmla="*/ 58 w 77"/>
                <a:gd name="T11" fmla="*/ 53 h 77"/>
                <a:gd name="T12" fmla="*/ 58 w 77"/>
                <a:gd name="T13" fmla="*/ 5 h 77"/>
                <a:gd name="T14" fmla="*/ 77 w 77"/>
                <a:gd name="T15" fmla="*/ 38 h 77"/>
                <a:gd name="T16" fmla="*/ 74 w 77"/>
                <a:gd name="T17" fmla="*/ 53 h 77"/>
                <a:gd name="T18" fmla="*/ 58 w 77"/>
                <a:gd name="T19" fmla="*/ 53 h 77"/>
                <a:gd name="T20" fmla="*/ 24 w 77"/>
                <a:gd name="T21" fmla="*/ 58 h 77"/>
                <a:gd name="T22" fmla="*/ 72 w 77"/>
                <a:gd name="T23" fmla="*/ 58 h 77"/>
                <a:gd name="T24" fmla="*/ 39 w 77"/>
                <a:gd name="T25" fmla="*/ 77 h 77"/>
                <a:gd name="T26" fmla="*/ 24 w 77"/>
                <a:gd name="T27" fmla="*/ 74 h 77"/>
                <a:gd name="T28" fmla="*/ 24 w 77"/>
                <a:gd name="T29" fmla="*/ 58 h 77"/>
                <a:gd name="T30" fmla="*/ 32 w 77"/>
                <a:gd name="T31" fmla="*/ 17 h 77"/>
                <a:gd name="T32" fmla="*/ 1 w 77"/>
                <a:gd name="T33" fmla="*/ 48 h 77"/>
                <a:gd name="T34" fmla="*/ 0 w 77"/>
                <a:gd name="T35" fmla="*/ 38 h 77"/>
                <a:gd name="T36" fmla="*/ 20 w 77"/>
                <a:gd name="T37" fmla="*/ 5 h 77"/>
                <a:gd name="T38" fmla="*/ 32 w 77"/>
                <a:gd name="T39" fmla="*/ 17 h 77"/>
                <a:gd name="T40" fmla="*/ 20 w 77"/>
                <a:gd name="T41" fmla="*/ 38 h 77"/>
                <a:gd name="T42" fmla="*/ 20 w 77"/>
                <a:gd name="T43" fmla="*/ 72 h 77"/>
                <a:gd name="T44" fmla="*/ 4 w 77"/>
                <a:gd name="T45" fmla="*/ 54 h 77"/>
                <a:gd name="T46" fmla="*/ 20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6" y="2"/>
                    <a:pt x="26" y="2"/>
                    <a:pt x="26" y="2"/>
                  </a:cubicBezTo>
                  <a:cubicBezTo>
                    <a:pt x="30" y="1"/>
                    <a:pt x="34" y="0"/>
                    <a:pt x="39" y="0"/>
                  </a:cubicBezTo>
                  <a:cubicBezTo>
                    <a:pt x="44" y="0"/>
                    <a:pt x="49" y="1"/>
                    <a:pt x="53" y="3"/>
                  </a:cubicBezTo>
                  <a:lnTo>
                    <a:pt x="53" y="30"/>
                  </a:lnTo>
                  <a:close/>
                  <a:moveTo>
                    <a:pt x="58" y="53"/>
                  </a:moveTo>
                  <a:cubicBezTo>
                    <a:pt x="58" y="5"/>
                    <a:pt x="58" y="5"/>
                    <a:pt x="58" y="5"/>
                  </a:cubicBezTo>
                  <a:cubicBezTo>
                    <a:pt x="69" y="12"/>
                    <a:pt x="77" y="24"/>
                    <a:pt x="77" y="38"/>
                  </a:cubicBezTo>
                  <a:cubicBezTo>
                    <a:pt x="77" y="43"/>
                    <a:pt x="76" y="48"/>
                    <a:pt x="74" y="53"/>
                  </a:cubicBezTo>
                  <a:lnTo>
                    <a:pt x="58" y="53"/>
                  </a:lnTo>
                  <a:close/>
                  <a:moveTo>
                    <a:pt x="24" y="58"/>
                  </a:moveTo>
                  <a:cubicBezTo>
                    <a:pt x="72" y="58"/>
                    <a:pt x="72" y="58"/>
                    <a:pt x="72" y="58"/>
                  </a:cubicBezTo>
                  <a:cubicBezTo>
                    <a:pt x="65" y="69"/>
                    <a:pt x="53" y="77"/>
                    <a:pt x="39" y="77"/>
                  </a:cubicBezTo>
                  <a:cubicBezTo>
                    <a:pt x="34" y="77"/>
                    <a:pt x="29" y="76"/>
                    <a:pt x="24" y="74"/>
                  </a:cubicBezTo>
                  <a:lnTo>
                    <a:pt x="24" y="58"/>
                  </a:lnTo>
                  <a:close/>
                  <a:moveTo>
                    <a:pt x="32" y="17"/>
                  </a:moveTo>
                  <a:cubicBezTo>
                    <a:pt x="1" y="48"/>
                    <a:pt x="1" y="48"/>
                    <a:pt x="1" y="48"/>
                  </a:cubicBezTo>
                  <a:cubicBezTo>
                    <a:pt x="1" y="45"/>
                    <a:pt x="0" y="42"/>
                    <a:pt x="0" y="38"/>
                  </a:cubicBezTo>
                  <a:cubicBezTo>
                    <a:pt x="0" y="24"/>
                    <a:pt x="8" y="11"/>
                    <a:pt x="20" y="5"/>
                  </a:cubicBezTo>
                  <a:lnTo>
                    <a:pt x="32" y="17"/>
                  </a:lnTo>
                  <a:close/>
                  <a:moveTo>
                    <a:pt x="20" y="38"/>
                  </a:moveTo>
                  <a:cubicBezTo>
                    <a:pt x="20" y="72"/>
                    <a:pt x="20" y="72"/>
                    <a:pt x="20" y="72"/>
                  </a:cubicBezTo>
                  <a:cubicBezTo>
                    <a:pt x="12" y="68"/>
                    <a:pt x="7" y="61"/>
                    <a:pt x="4" y="54"/>
                  </a:cubicBezTo>
                  <a:lnTo>
                    <a:pt x="20" y="38"/>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58" name="Freeform 109"/>
            <p:cNvSpPr>
              <a:spLocks noEditPoints="1"/>
            </p:cNvSpPr>
            <p:nvPr/>
          </p:nvSpPr>
          <p:spPr bwMode="auto">
            <a:xfrm>
              <a:off x="12023" y="3256"/>
              <a:ext cx="290" cy="239"/>
            </a:xfrm>
            <a:custGeom>
              <a:avLst/>
              <a:gdLst>
                <a:gd name="T0" fmla="*/ 0 w 72"/>
                <a:gd name="T1" fmla="*/ 0 h 58"/>
                <a:gd name="T2" fmla="*/ 0 w 72"/>
                <a:gd name="T3" fmla="*/ 58 h 58"/>
                <a:gd name="T4" fmla="*/ 72 w 72"/>
                <a:gd name="T5" fmla="*/ 58 h 58"/>
                <a:gd name="T6" fmla="*/ 72 w 72"/>
                <a:gd name="T7" fmla="*/ 0 h 58"/>
                <a:gd name="T8" fmla="*/ 0 w 72"/>
                <a:gd name="T9" fmla="*/ 0 h 58"/>
                <a:gd name="T10" fmla="*/ 67 w 72"/>
                <a:gd name="T11" fmla="*/ 53 h 58"/>
                <a:gd name="T12" fmla="*/ 4 w 72"/>
                <a:gd name="T13" fmla="*/ 53 h 58"/>
                <a:gd name="T14" fmla="*/ 4 w 72"/>
                <a:gd name="T15" fmla="*/ 4 h 58"/>
                <a:gd name="T16" fmla="*/ 67 w 72"/>
                <a:gd name="T17" fmla="*/ 4 h 58"/>
                <a:gd name="T18" fmla="*/ 67 w 72"/>
                <a:gd name="T19" fmla="*/ 53 h 58"/>
                <a:gd name="T20" fmla="*/ 49 w 72"/>
                <a:gd name="T21" fmla="*/ 15 h 58"/>
                <a:gd name="T22" fmla="*/ 56 w 72"/>
                <a:gd name="T23" fmla="*/ 22 h 58"/>
                <a:gd name="T24" fmla="*/ 63 w 72"/>
                <a:gd name="T25" fmla="*/ 15 h 58"/>
                <a:gd name="T26" fmla="*/ 56 w 72"/>
                <a:gd name="T27" fmla="*/ 9 h 58"/>
                <a:gd name="T28" fmla="*/ 49 w 72"/>
                <a:gd name="T29" fmla="*/ 15 h 58"/>
                <a:gd name="T30" fmla="*/ 63 w 72"/>
                <a:gd name="T31" fmla="*/ 49 h 58"/>
                <a:gd name="T32" fmla="*/ 9 w 72"/>
                <a:gd name="T33" fmla="*/ 49 h 58"/>
                <a:gd name="T34" fmla="*/ 22 w 72"/>
                <a:gd name="T35" fmla="*/ 13 h 58"/>
                <a:gd name="T36" fmla="*/ 40 w 72"/>
                <a:gd name="T37" fmla="*/ 35 h 58"/>
                <a:gd name="T38" fmla="*/ 49 w 72"/>
                <a:gd name="T39" fmla="*/ 29 h 58"/>
                <a:gd name="T40" fmla="*/ 63 w 72"/>
                <a:gd name="T41" fmla="*/ 4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58">
                  <a:moveTo>
                    <a:pt x="0" y="0"/>
                  </a:moveTo>
                  <a:cubicBezTo>
                    <a:pt x="0" y="58"/>
                    <a:pt x="0" y="58"/>
                    <a:pt x="0" y="58"/>
                  </a:cubicBezTo>
                  <a:cubicBezTo>
                    <a:pt x="72" y="58"/>
                    <a:pt x="72" y="58"/>
                    <a:pt x="72" y="58"/>
                  </a:cubicBezTo>
                  <a:cubicBezTo>
                    <a:pt x="72" y="0"/>
                    <a:pt x="72" y="0"/>
                    <a:pt x="72" y="0"/>
                  </a:cubicBezTo>
                  <a:lnTo>
                    <a:pt x="0" y="0"/>
                  </a:lnTo>
                  <a:close/>
                  <a:moveTo>
                    <a:pt x="67" y="53"/>
                  </a:moveTo>
                  <a:cubicBezTo>
                    <a:pt x="4" y="53"/>
                    <a:pt x="4" y="53"/>
                    <a:pt x="4" y="53"/>
                  </a:cubicBezTo>
                  <a:cubicBezTo>
                    <a:pt x="4" y="4"/>
                    <a:pt x="4" y="4"/>
                    <a:pt x="4" y="4"/>
                  </a:cubicBezTo>
                  <a:cubicBezTo>
                    <a:pt x="67" y="4"/>
                    <a:pt x="67" y="4"/>
                    <a:pt x="67" y="4"/>
                  </a:cubicBezTo>
                  <a:lnTo>
                    <a:pt x="67" y="53"/>
                  </a:lnTo>
                  <a:close/>
                  <a:moveTo>
                    <a:pt x="49" y="15"/>
                  </a:moveTo>
                  <a:cubicBezTo>
                    <a:pt x="49" y="19"/>
                    <a:pt x="52" y="22"/>
                    <a:pt x="56" y="22"/>
                  </a:cubicBezTo>
                  <a:cubicBezTo>
                    <a:pt x="60" y="22"/>
                    <a:pt x="63" y="19"/>
                    <a:pt x="63" y="15"/>
                  </a:cubicBezTo>
                  <a:cubicBezTo>
                    <a:pt x="63" y="12"/>
                    <a:pt x="60" y="9"/>
                    <a:pt x="56" y="9"/>
                  </a:cubicBezTo>
                  <a:cubicBezTo>
                    <a:pt x="52" y="9"/>
                    <a:pt x="49" y="12"/>
                    <a:pt x="49" y="15"/>
                  </a:cubicBezTo>
                  <a:close/>
                  <a:moveTo>
                    <a:pt x="63" y="49"/>
                  </a:moveTo>
                  <a:cubicBezTo>
                    <a:pt x="9" y="49"/>
                    <a:pt x="9" y="49"/>
                    <a:pt x="9" y="49"/>
                  </a:cubicBezTo>
                  <a:cubicBezTo>
                    <a:pt x="22" y="13"/>
                    <a:pt x="22" y="13"/>
                    <a:pt x="22" y="13"/>
                  </a:cubicBezTo>
                  <a:cubicBezTo>
                    <a:pt x="40" y="35"/>
                    <a:pt x="40" y="35"/>
                    <a:pt x="40" y="35"/>
                  </a:cubicBezTo>
                  <a:cubicBezTo>
                    <a:pt x="49" y="29"/>
                    <a:pt x="49" y="29"/>
                    <a:pt x="49" y="29"/>
                  </a:cubicBezTo>
                  <a:lnTo>
                    <a:pt x="63" y="49"/>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84" name="Freeform 110"/>
            <p:cNvSpPr>
              <a:spLocks noEditPoints="1"/>
            </p:cNvSpPr>
            <p:nvPr/>
          </p:nvSpPr>
          <p:spPr bwMode="auto">
            <a:xfrm>
              <a:off x="11888" y="3586"/>
              <a:ext cx="305" cy="363"/>
            </a:xfrm>
            <a:custGeom>
              <a:avLst/>
              <a:gdLst>
                <a:gd name="T0" fmla="*/ 54 w 76"/>
                <a:gd name="T1" fmla="*/ 0 h 88"/>
                <a:gd name="T2" fmla="*/ 14 w 76"/>
                <a:gd name="T3" fmla="*/ 28 h 88"/>
                <a:gd name="T4" fmla="*/ 16 w 76"/>
                <a:gd name="T5" fmla="*/ 65 h 88"/>
                <a:gd name="T6" fmla="*/ 49 w 76"/>
                <a:gd name="T7" fmla="*/ 27 h 88"/>
                <a:gd name="T8" fmla="*/ 32 w 76"/>
                <a:gd name="T9" fmla="*/ 75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0" y="23"/>
                    <a:pt x="30" y="12"/>
                    <a:pt x="14" y="28"/>
                  </a:cubicBezTo>
                  <a:cubicBezTo>
                    <a:pt x="0" y="42"/>
                    <a:pt x="5" y="60"/>
                    <a:pt x="16" y="65"/>
                  </a:cubicBezTo>
                  <a:cubicBezTo>
                    <a:pt x="28" y="60"/>
                    <a:pt x="40" y="46"/>
                    <a:pt x="49" y="27"/>
                  </a:cubicBezTo>
                  <a:cubicBezTo>
                    <a:pt x="49" y="27"/>
                    <a:pt x="57" y="51"/>
                    <a:pt x="32" y="75"/>
                  </a:cubicBezTo>
                  <a:cubicBezTo>
                    <a:pt x="44" y="88"/>
                    <a:pt x="64" y="79"/>
                    <a:pt x="70" y="57"/>
                  </a:cubicBezTo>
                  <a:cubicBezTo>
                    <a:pt x="76" y="33"/>
                    <a:pt x="60" y="9"/>
                    <a:pt x="54" y="0"/>
                  </a:cubicBezTo>
                  <a:close/>
                  <a:moveTo>
                    <a:pt x="4" y="78"/>
                  </a:moveTo>
                  <a:cubicBezTo>
                    <a:pt x="4" y="79"/>
                    <a:pt x="4" y="83"/>
                    <a:pt x="10" y="83"/>
                  </a:cubicBezTo>
                  <a:cubicBezTo>
                    <a:pt x="14" y="83"/>
                    <a:pt x="36" y="71"/>
                    <a:pt x="47" y="41"/>
                  </a:cubicBezTo>
                  <a:cubicBezTo>
                    <a:pt x="30" y="71"/>
                    <a:pt x="6" y="78"/>
                    <a:pt x="4" y="78"/>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385" name="Freeform 111"/>
            <p:cNvSpPr>
              <a:spLocks noEditPoints="1"/>
            </p:cNvSpPr>
            <p:nvPr/>
          </p:nvSpPr>
          <p:spPr bwMode="auto">
            <a:xfrm>
              <a:off x="11824" y="2351"/>
              <a:ext cx="413" cy="315"/>
            </a:xfrm>
            <a:custGeom>
              <a:avLst/>
              <a:gdLst>
                <a:gd name="T0" fmla="*/ 99 w 103"/>
                <a:gd name="T1" fmla="*/ 3 h 77"/>
                <a:gd name="T2" fmla="*/ 52 w 103"/>
                <a:gd name="T3" fmla="*/ 0 h 77"/>
                <a:gd name="T4" fmla="*/ 4 w 103"/>
                <a:gd name="T5" fmla="*/ 3 h 77"/>
                <a:gd name="T6" fmla="*/ 0 w 103"/>
                <a:gd name="T7" fmla="*/ 38 h 77"/>
                <a:gd name="T8" fmla="*/ 4 w 103"/>
                <a:gd name="T9" fmla="*/ 73 h 77"/>
                <a:gd name="T10" fmla="*/ 52 w 103"/>
                <a:gd name="T11" fmla="*/ 77 h 77"/>
                <a:gd name="T12" fmla="*/ 99 w 103"/>
                <a:gd name="T13" fmla="*/ 73 h 77"/>
                <a:gd name="T14" fmla="*/ 103 w 103"/>
                <a:gd name="T15" fmla="*/ 38 h 77"/>
                <a:gd name="T16" fmla="*/ 99 w 103"/>
                <a:gd name="T17" fmla="*/ 3 h 77"/>
                <a:gd name="T18" fmla="*/ 39 w 103"/>
                <a:gd name="T19" fmla="*/ 57 h 77"/>
                <a:gd name="T20" fmla="*/ 39 w 103"/>
                <a:gd name="T21" fmla="*/ 19 h 77"/>
                <a:gd name="T22" fmla="*/ 71 w 103"/>
                <a:gd name="T23" fmla="*/ 38 h 77"/>
                <a:gd name="T24" fmla="*/ 39 w 103"/>
                <a:gd name="T25"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7">
                  <a:moveTo>
                    <a:pt x="99" y="3"/>
                  </a:moveTo>
                  <a:cubicBezTo>
                    <a:pt x="84" y="1"/>
                    <a:pt x="68" y="0"/>
                    <a:pt x="52" y="0"/>
                  </a:cubicBezTo>
                  <a:cubicBezTo>
                    <a:pt x="35" y="0"/>
                    <a:pt x="19" y="1"/>
                    <a:pt x="4" y="3"/>
                  </a:cubicBezTo>
                  <a:cubicBezTo>
                    <a:pt x="2" y="14"/>
                    <a:pt x="0" y="26"/>
                    <a:pt x="0" y="38"/>
                  </a:cubicBezTo>
                  <a:cubicBezTo>
                    <a:pt x="0" y="51"/>
                    <a:pt x="2" y="63"/>
                    <a:pt x="4" y="73"/>
                  </a:cubicBezTo>
                  <a:cubicBezTo>
                    <a:pt x="19" y="75"/>
                    <a:pt x="35" y="77"/>
                    <a:pt x="52" y="77"/>
                  </a:cubicBezTo>
                  <a:cubicBezTo>
                    <a:pt x="68" y="77"/>
                    <a:pt x="84" y="75"/>
                    <a:pt x="99" y="73"/>
                  </a:cubicBezTo>
                  <a:cubicBezTo>
                    <a:pt x="101" y="63"/>
                    <a:pt x="103" y="51"/>
                    <a:pt x="103" y="38"/>
                  </a:cubicBezTo>
                  <a:cubicBezTo>
                    <a:pt x="103" y="26"/>
                    <a:pt x="101" y="14"/>
                    <a:pt x="99" y="3"/>
                  </a:cubicBezTo>
                  <a:close/>
                  <a:moveTo>
                    <a:pt x="39" y="57"/>
                  </a:moveTo>
                  <a:cubicBezTo>
                    <a:pt x="39" y="19"/>
                    <a:pt x="39" y="19"/>
                    <a:pt x="39" y="19"/>
                  </a:cubicBezTo>
                  <a:cubicBezTo>
                    <a:pt x="71" y="38"/>
                    <a:pt x="71" y="38"/>
                    <a:pt x="71" y="38"/>
                  </a:cubicBezTo>
                  <a:lnTo>
                    <a:pt x="39" y="5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86" name="Freeform 112"/>
            <p:cNvSpPr>
              <a:spLocks noEditPoints="1"/>
            </p:cNvSpPr>
            <p:nvPr/>
          </p:nvSpPr>
          <p:spPr bwMode="auto">
            <a:xfrm>
              <a:off x="11792" y="4388"/>
              <a:ext cx="463" cy="474"/>
            </a:xfrm>
            <a:custGeom>
              <a:avLst/>
              <a:gdLst>
                <a:gd name="T0" fmla="*/ 115 w 115"/>
                <a:gd name="T1" fmla="*/ 32 h 115"/>
                <a:gd name="T2" fmla="*/ 104 w 115"/>
                <a:gd name="T3" fmla="*/ 22 h 115"/>
                <a:gd name="T4" fmla="*/ 84 w 115"/>
                <a:gd name="T5" fmla="*/ 42 h 115"/>
                <a:gd name="T6" fmla="*/ 73 w 115"/>
                <a:gd name="T7" fmla="*/ 30 h 115"/>
                <a:gd name="T8" fmla="*/ 93 w 115"/>
                <a:gd name="T9" fmla="*/ 10 h 115"/>
                <a:gd name="T10" fmla="*/ 83 w 115"/>
                <a:gd name="T11" fmla="*/ 0 h 115"/>
                <a:gd name="T12" fmla="*/ 63 w 115"/>
                <a:gd name="T13" fmla="*/ 20 h 115"/>
                <a:gd name="T14" fmla="*/ 50 w 115"/>
                <a:gd name="T15" fmla="*/ 7 h 115"/>
                <a:gd name="T16" fmla="*/ 40 w 115"/>
                <a:gd name="T17" fmla="*/ 17 h 115"/>
                <a:gd name="T18" fmla="*/ 98 w 115"/>
                <a:gd name="T19" fmla="*/ 74 h 115"/>
                <a:gd name="T20" fmla="*/ 107 w 115"/>
                <a:gd name="T21" fmla="*/ 65 h 115"/>
                <a:gd name="T22" fmla="*/ 95 w 115"/>
                <a:gd name="T23" fmla="*/ 52 h 115"/>
                <a:gd name="T24" fmla="*/ 115 w 115"/>
                <a:gd name="T25" fmla="*/ 32 h 115"/>
                <a:gd name="T26" fmla="*/ 31 w 115"/>
                <a:gd name="T27" fmla="*/ 84 h 115"/>
                <a:gd name="T28" fmla="*/ 89 w 115"/>
                <a:gd name="T29" fmla="*/ 76 h 115"/>
                <a:gd name="T30" fmla="*/ 39 w 115"/>
                <a:gd name="T31" fmla="*/ 26 h 115"/>
                <a:gd name="T32" fmla="*/ 31 w 115"/>
                <a:gd name="T33" fmla="*/ 84 h 115"/>
                <a:gd name="T34" fmla="*/ 21 w 115"/>
                <a:gd name="T35" fmla="*/ 79 h 115"/>
                <a:gd name="T36" fmla="*/ 36 w 115"/>
                <a:gd name="T37" fmla="*/ 93 h 115"/>
                <a:gd name="T38" fmla="*/ 14 w 115"/>
                <a:gd name="T39" fmla="*/ 115 h 115"/>
                <a:gd name="T40" fmla="*/ 0 w 115"/>
                <a:gd name="T41" fmla="*/ 100 h 115"/>
                <a:gd name="T42" fmla="*/ 21 w 115"/>
                <a:gd name="T43"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15">
                  <a:moveTo>
                    <a:pt x="115" y="32"/>
                  </a:moveTo>
                  <a:cubicBezTo>
                    <a:pt x="104" y="22"/>
                    <a:pt x="104" y="22"/>
                    <a:pt x="104" y="22"/>
                  </a:cubicBezTo>
                  <a:cubicBezTo>
                    <a:pt x="84" y="42"/>
                    <a:pt x="84" y="42"/>
                    <a:pt x="84" y="42"/>
                  </a:cubicBezTo>
                  <a:cubicBezTo>
                    <a:pt x="73" y="30"/>
                    <a:pt x="73" y="30"/>
                    <a:pt x="73" y="30"/>
                  </a:cubicBezTo>
                  <a:cubicBezTo>
                    <a:pt x="93" y="10"/>
                    <a:pt x="93" y="10"/>
                    <a:pt x="93" y="10"/>
                  </a:cubicBezTo>
                  <a:cubicBezTo>
                    <a:pt x="83" y="0"/>
                    <a:pt x="83" y="0"/>
                    <a:pt x="83" y="0"/>
                  </a:cubicBezTo>
                  <a:cubicBezTo>
                    <a:pt x="63" y="20"/>
                    <a:pt x="63" y="20"/>
                    <a:pt x="63" y="20"/>
                  </a:cubicBezTo>
                  <a:cubicBezTo>
                    <a:pt x="50" y="7"/>
                    <a:pt x="50" y="7"/>
                    <a:pt x="50" y="7"/>
                  </a:cubicBezTo>
                  <a:cubicBezTo>
                    <a:pt x="40" y="17"/>
                    <a:pt x="40" y="17"/>
                    <a:pt x="40" y="17"/>
                  </a:cubicBezTo>
                  <a:cubicBezTo>
                    <a:pt x="98" y="74"/>
                    <a:pt x="98" y="74"/>
                    <a:pt x="98" y="74"/>
                  </a:cubicBezTo>
                  <a:cubicBezTo>
                    <a:pt x="107" y="65"/>
                    <a:pt x="107" y="65"/>
                    <a:pt x="107" y="65"/>
                  </a:cubicBezTo>
                  <a:cubicBezTo>
                    <a:pt x="95" y="52"/>
                    <a:pt x="95" y="52"/>
                    <a:pt x="95" y="52"/>
                  </a:cubicBezTo>
                  <a:lnTo>
                    <a:pt x="115" y="32"/>
                  </a:lnTo>
                  <a:close/>
                  <a:moveTo>
                    <a:pt x="31" y="84"/>
                  </a:moveTo>
                  <a:cubicBezTo>
                    <a:pt x="49" y="103"/>
                    <a:pt x="74" y="88"/>
                    <a:pt x="89" y="76"/>
                  </a:cubicBezTo>
                  <a:cubicBezTo>
                    <a:pt x="39" y="26"/>
                    <a:pt x="39" y="26"/>
                    <a:pt x="39" y="26"/>
                  </a:cubicBezTo>
                  <a:cubicBezTo>
                    <a:pt x="27" y="41"/>
                    <a:pt x="12" y="66"/>
                    <a:pt x="31" y="84"/>
                  </a:cubicBezTo>
                  <a:close/>
                  <a:moveTo>
                    <a:pt x="21" y="79"/>
                  </a:moveTo>
                  <a:cubicBezTo>
                    <a:pt x="36" y="93"/>
                    <a:pt x="36" y="93"/>
                    <a:pt x="36" y="93"/>
                  </a:cubicBezTo>
                  <a:cubicBezTo>
                    <a:pt x="14" y="115"/>
                    <a:pt x="14" y="115"/>
                    <a:pt x="14" y="115"/>
                  </a:cubicBezTo>
                  <a:cubicBezTo>
                    <a:pt x="0" y="100"/>
                    <a:pt x="0" y="100"/>
                    <a:pt x="0" y="100"/>
                  </a:cubicBezTo>
                  <a:lnTo>
                    <a:pt x="21" y="79"/>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387" name="Freeform 113"/>
            <p:cNvSpPr>
              <a:spLocks noEditPoints="1"/>
            </p:cNvSpPr>
            <p:nvPr/>
          </p:nvSpPr>
          <p:spPr bwMode="auto">
            <a:xfrm>
              <a:off x="11716" y="4965"/>
              <a:ext cx="340" cy="403"/>
            </a:xfrm>
            <a:custGeom>
              <a:avLst/>
              <a:gdLst>
                <a:gd name="T0" fmla="*/ 55 w 85"/>
                <a:gd name="T1" fmla="*/ 14 h 98"/>
                <a:gd name="T2" fmla="*/ 55 w 85"/>
                <a:gd name="T3" fmla="*/ 27 h 98"/>
                <a:gd name="T4" fmla="*/ 64 w 85"/>
                <a:gd name="T5" fmla="*/ 33 h 98"/>
                <a:gd name="T6" fmla="*/ 73 w 85"/>
                <a:gd name="T7" fmla="*/ 55 h 98"/>
                <a:gd name="T8" fmla="*/ 64 w 85"/>
                <a:gd name="T9" fmla="*/ 77 h 98"/>
                <a:gd name="T10" fmla="*/ 43 w 85"/>
                <a:gd name="T11" fmla="*/ 86 h 98"/>
                <a:gd name="T12" fmla="*/ 21 w 85"/>
                <a:gd name="T13" fmla="*/ 77 h 98"/>
                <a:gd name="T14" fmla="*/ 12 w 85"/>
                <a:gd name="T15" fmla="*/ 55 h 98"/>
                <a:gd name="T16" fmla="*/ 21 w 85"/>
                <a:gd name="T17" fmla="*/ 33 h 98"/>
                <a:gd name="T18" fmla="*/ 30 w 85"/>
                <a:gd name="T19" fmla="*/ 27 h 98"/>
                <a:gd name="T20" fmla="*/ 30 w 85"/>
                <a:gd name="T21" fmla="*/ 14 h 98"/>
                <a:gd name="T22" fmla="*/ 0 w 85"/>
                <a:gd name="T23" fmla="*/ 55 h 98"/>
                <a:gd name="T24" fmla="*/ 43 w 85"/>
                <a:gd name="T25" fmla="*/ 98 h 98"/>
                <a:gd name="T26" fmla="*/ 85 w 85"/>
                <a:gd name="T27" fmla="*/ 55 h 98"/>
                <a:gd name="T28" fmla="*/ 55 w 85"/>
                <a:gd name="T29" fmla="*/ 14 h 98"/>
                <a:gd name="T30" fmla="*/ 37 w 85"/>
                <a:gd name="T31" fmla="*/ 0 h 98"/>
                <a:gd name="T32" fmla="*/ 49 w 85"/>
                <a:gd name="T33" fmla="*/ 0 h 98"/>
                <a:gd name="T34" fmla="*/ 49 w 85"/>
                <a:gd name="T35" fmla="*/ 49 h 98"/>
                <a:gd name="T36" fmla="*/ 37 w 85"/>
                <a:gd name="T37" fmla="*/ 49 h 98"/>
                <a:gd name="T38" fmla="*/ 37 w 85"/>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8">
                  <a:moveTo>
                    <a:pt x="55" y="14"/>
                  </a:moveTo>
                  <a:cubicBezTo>
                    <a:pt x="55" y="27"/>
                    <a:pt x="55" y="27"/>
                    <a:pt x="55" y="27"/>
                  </a:cubicBezTo>
                  <a:cubicBezTo>
                    <a:pt x="58" y="29"/>
                    <a:pt x="62" y="31"/>
                    <a:pt x="64" y="33"/>
                  </a:cubicBezTo>
                  <a:cubicBezTo>
                    <a:pt x="70" y="39"/>
                    <a:pt x="73" y="47"/>
                    <a:pt x="73" y="55"/>
                  </a:cubicBezTo>
                  <a:cubicBezTo>
                    <a:pt x="73" y="63"/>
                    <a:pt x="70" y="71"/>
                    <a:pt x="64" y="77"/>
                  </a:cubicBezTo>
                  <a:cubicBezTo>
                    <a:pt x="58" y="82"/>
                    <a:pt x="51" y="86"/>
                    <a:pt x="43" y="86"/>
                  </a:cubicBezTo>
                  <a:cubicBezTo>
                    <a:pt x="34" y="86"/>
                    <a:pt x="27" y="82"/>
                    <a:pt x="21" y="77"/>
                  </a:cubicBezTo>
                  <a:cubicBezTo>
                    <a:pt x="15" y="71"/>
                    <a:pt x="12" y="63"/>
                    <a:pt x="12" y="55"/>
                  </a:cubicBezTo>
                  <a:cubicBezTo>
                    <a:pt x="12" y="47"/>
                    <a:pt x="15" y="39"/>
                    <a:pt x="21" y="33"/>
                  </a:cubicBezTo>
                  <a:cubicBezTo>
                    <a:pt x="24" y="31"/>
                    <a:pt x="27" y="29"/>
                    <a:pt x="30" y="27"/>
                  </a:cubicBezTo>
                  <a:cubicBezTo>
                    <a:pt x="30" y="14"/>
                    <a:pt x="30" y="14"/>
                    <a:pt x="30" y="14"/>
                  </a:cubicBezTo>
                  <a:cubicBezTo>
                    <a:pt x="13" y="19"/>
                    <a:pt x="0" y="36"/>
                    <a:pt x="0" y="55"/>
                  </a:cubicBezTo>
                  <a:cubicBezTo>
                    <a:pt x="0" y="79"/>
                    <a:pt x="19" y="98"/>
                    <a:pt x="43" y="98"/>
                  </a:cubicBezTo>
                  <a:cubicBezTo>
                    <a:pt x="66" y="98"/>
                    <a:pt x="85" y="79"/>
                    <a:pt x="85" y="55"/>
                  </a:cubicBezTo>
                  <a:cubicBezTo>
                    <a:pt x="85"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88" name="Freeform 114"/>
            <p:cNvSpPr/>
            <p:nvPr/>
          </p:nvSpPr>
          <p:spPr bwMode="auto">
            <a:xfrm>
              <a:off x="11755" y="4017"/>
              <a:ext cx="185" cy="330"/>
            </a:xfrm>
            <a:custGeom>
              <a:avLst/>
              <a:gdLst>
                <a:gd name="T0" fmla="*/ 0 w 75"/>
                <a:gd name="T1" fmla="*/ 131 h 131"/>
                <a:gd name="T2" fmla="*/ 0 w 75"/>
                <a:gd name="T3" fmla="*/ 0 h 131"/>
                <a:gd name="T4" fmla="*/ 21 w 75"/>
                <a:gd name="T5" fmla="*/ 0 h 131"/>
                <a:gd name="T6" fmla="*/ 21 w 75"/>
                <a:gd name="T7" fmla="*/ 59 h 131"/>
                <a:gd name="T8" fmla="*/ 75 w 75"/>
                <a:gd name="T9" fmla="*/ 5 h 131"/>
                <a:gd name="T10" fmla="*/ 75 w 75"/>
                <a:gd name="T11" fmla="*/ 125 h 131"/>
                <a:gd name="T12" fmla="*/ 21 w 75"/>
                <a:gd name="T13" fmla="*/ 71 h 131"/>
                <a:gd name="T14" fmla="*/ 21 w 75"/>
                <a:gd name="T15" fmla="*/ 131 h 131"/>
                <a:gd name="T16" fmla="*/ 0 w 75"/>
                <a:gd name="T1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1">
                  <a:moveTo>
                    <a:pt x="0" y="131"/>
                  </a:moveTo>
                  <a:lnTo>
                    <a:pt x="0" y="0"/>
                  </a:lnTo>
                  <a:lnTo>
                    <a:pt x="21" y="0"/>
                  </a:lnTo>
                  <a:lnTo>
                    <a:pt x="21" y="59"/>
                  </a:lnTo>
                  <a:lnTo>
                    <a:pt x="75" y="5"/>
                  </a:lnTo>
                  <a:lnTo>
                    <a:pt x="75" y="125"/>
                  </a:lnTo>
                  <a:lnTo>
                    <a:pt x="21" y="71"/>
                  </a:lnTo>
                  <a:lnTo>
                    <a:pt x="21" y="131"/>
                  </a:lnTo>
                  <a:lnTo>
                    <a:pt x="0" y="131"/>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89" name="Freeform 115"/>
            <p:cNvSpPr>
              <a:spLocks noEditPoints="1"/>
            </p:cNvSpPr>
            <p:nvPr/>
          </p:nvSpPr>
          <p:spPr bwMode="auto">
            <a:xfrm>
              <a:off x="11639" y="2744"/>
              <a:ext cx="352" cy="323"/>
            </a:xfrm>
            <a:custGeom>
              <a:avLst/>
              <a:gdLst>
                <a:gd name="T0" fmla="*/ 22 w 88"/>
                <a:gd name="T1" fmla="*/ 0 h 78"/>
                <a:gd name="T2" fmla="*/ 66 w 88"/>
                <a:gd name="T3" fmla="*/ 0 h 78"/>
                <a:gd name="T4" fmla="*/ 66 w 88"/>
                <a:gd name="T5" fmla="*/ 11 h 78"/>
                <a:gd name="T6" fmla="*/ 22 w 88"/>
                <a:gd name="T7" fmla="*/ 11 h 78"/>
                <a:gd name="T8" fmla="*/ 22 w 88"/>
                <a:gd name="T9" fmla="*/ 0 h 78"/>
                <a:gd name="T10" fmla="*/ 83 w 88"/>
                <a:gd name="T11" fmla="*/ 17 h 78"/>
                <a:gd name="T12" fmla="*/ 5 w 88"/>
                <a:gd name="T13" fmla="*/ 17 h 78"/>
                <a:gd name="T14" fmla="*/ 0 w 88"/>
                <a:gd name="T15" fmla="*/ 22 h 78"/>
                <a:gd name="T16" fmla="*/ 0 w 88"/>
                <a:gd name="T17" fmla="*/ 50 h 78"/>
                <a:gd name="T18" fmla="*/ 5 w 88"/>
                <a:gd name="T19" fmla="*/ 56 h 78"/>
                <a:gd name="T20" fmla="*/ 22 w 88"/>
                <a:gd name="T21" fmla="*/ 56 h 78"/>
                <a:gd name="T22" fmla="*/ 22 w 88"/>
                <a:gd name="T23" fmla="*/ 78 h 78"/>
                <a:gd name="T24" fmla="*/ 66 w 88"/>
                <a:gd name="T25" fmla="*/ 78 h 78"/>
                <a:gd name="T26" fmla="*/ 66 w 88"/>
                <a:gd name="T27" fmla="*/ 56 h 78"/>
                <a:gd name="T28" fmla="*/ 83 w 88"/>
                <a:gd name="T29" fmla="*/ 56 h 78"/>
                <a:gd name="T30" fmla="*/ 88 w 88"/>
                <a:gd name="T31" fmla="*/ 50 h 78"/>
                <a:gd name="T32" fmla="*/ 88 w 88"/>
                <a:gd name="T33" fmla="*/ 22 h 78"/>
                <a:gd name="T34" fmla="*/ 83 w 88"/>
                <a:gd name="T35" fmla="*/ 17 h 78"/>
                <a:gd name="T36" fmla="*/ 60 w 88"/>
                <a:gd name="T37" fmla="*/ 72 h 78"/>
                <a:gd name="T38" fmla="*/ 27 w 88"/>
                <a:gd name="T39" fmla="*/ 72 h 78"/>
                <a:gd name="T40" fmla="*/ 27 w 88"/>
                <a:gd name="T41" fmla="*/ 45 h 78"/>
                <a:gd name="T42" fmla="*/ 60 w 88"/>
                <a:gd name="T43" fmla="*/ 45 h 78"/>
                <a:gd name="T44" fmla="*/ 60 w 88"/>
                <a:gd name="T45" fmla="*/ 72 h 78"/>
                <a:gd name="T46" fmla="*/ 84 w 88"/>
                <a:gd name="T47" fmla="*/ 25 h 78"/>
                <a:gd name="T48" fmla="*/ 80 w 88"/>
                <a:gd name="T49" fmla="*/ 29 h 78"/>
                <a:gd name="T50" fmla="*/ 76 w 88"/>
                <a:gd name="T51" fmla="*/ 25 h 78"/>
                <a:gd name="T52" fmla="*/ 80 w 88"/>
                <a:gd name="T53" fmla="*/ 21 h 78"/>
                <a:gd name="T54" fmla="*/ 84 w 88"/>
                <a:gd name="T55"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78">
                  <a:moveTo>
                    <a:pt x="22" y="0"/>
                  </a:moveTo>
                  <a:cubicBezTo>
                    <a:pt x="66" y="0"/>
                    <a:pt x="66" y="0"/>
                    <a:pt x="66" y="0"/>
                  </a:cubicBezTo>
                  <a:cubicBezTo>
                    <a:pt x="66" y="11"/>
                    <a:pt x="66" y="11"/>
                    <a:pt x="66" y="11"/>
                  </a:cubicBezTo>
                  <a:cubicBezTo>
                    <a:pt x="22" y="11"/>
                    <a:pt x="22" y="11"/>
                    <a:pt x="22" y="11"/>
                  </a:cubicBezTo>
                  <a:lnTo>
                    <a:pt x="22" y="0"/>
                  </a:lnTo>
                  <a:close/>
                  <a:moveTo>
                    <a:pt x="83" y="17"/>
                  </a:moveTo>
                  <a:cubicBezTo>
                    <a:pt x="5" y="17"/>
                    <a:pt x="5" y="17"/>
                    <a:pt x="5" y="17"/>
                  </a:cubicBezTo>
                  <a:cubicBezTo>
                    <a:pt x="2" y="17"/>
                    <a:pt x="0" y="19"/>
                    <a:pt x="0" y="22"/>
                  </a:cubicBezTo>
                  <a:cubicBezTo>
                    <a:pt x="0" y="50"/>
                    <a:pt x="0" y="50"/>
                    <a:pt x="0" y="50"/>
                  </a:cubicBezTo>
                  <a:cubicBezTo>
                    <a:pt x="0" y="53"/>
                    <a:pt x="2" y="56"/>
                    <a:pt x="5" y="56"/>
                  </a:cubicBezTo>
                  <a:cubicBezTo>
                    <a:pt x="22" y="56"/>
                    <a:pt x="22" y="56"/>
                    <a:pt x="22" y="56"/>
                  </a:cubicBezTo>
                  <a:cubicBezTo>
                    <a:pt x="22" y="78"/>
                    <a:pt x="22" y="78"/>
                    <a:pt x="22" y="78"/>
                  </a:cubicBezTo>
                  <a:cubicBezTo>
                    <a:pt x="66" y="78"/>
                    <a:pt x="66" y="78"/>
                    <a:pt x="66" y="78"/>
                  </a:cubicBezTo>
                  <a:cubicBezTo>
                    <a:pt x="66" y="56"/>
                    <a:pt x="66" y="56"/>
                    <a:pt x="66" y="56"/>
                  </a:cubicBezTo>
                  <a:cubicBezTo>
                    <a:pt x="83" y="56"/>
                    <a:pt x="83" y="56"/>
                    <a:pt x="83" y="56"/>
                  </a:cubicBezTo>
                  <a:cubicBezTo>
                    <a:pt x="86" y="56"/>
                    <a:pt x="88" y="53"/>
                    <a:pt x="88" y="50"/>
                  </a:cubicBezTo>
                  <a:cubicBezTo>
                    <a:pt x="88" y="22"/>
                    <a:pt x="88" y="22"/>
                    <a:pt x="88" y="22"/>
                  </a:cubicBezTo>
                  <a:cubicBezTo>
                    <a:pt x="88" y="19"/>
                    <a:pt x="86" y="17"/>
                    <a:pt x="83" y="17"/>
                  </a:cubicBezTo>
                  <a:close/>
                  <a:moveTo>
                    <a:pt x="60" y="72"/>
                  </a:moveTo>
                  <a:cubicBezTo>
                    <a:pt x="27" y="72"/>
                    <a:pt x="27" y="72"/>
                    <a:pt x="27" y="72"/>
                  </a:cubicBezTo>
                  <a:cubicBezTo>
                    <a:pt x="27" y="45"/>
                    <a:pt x="27" y="45"/>
                    <a:pt x="27" y="45"/>
                  </a:cubicBezTo>
                  <a:cubicBezTo>
                    <a:pt x="60" y="45"/>
                    <a:pt x="60" y="45"/>
                    <a:pt x="60" y="45"/>
                  </a:cubicBezTo>
                  <a:lnTo>
                    <a:pt x="60" y="72"/>
                  </a:lnTo>
                  <a:close/>
                  <a:moveTo>
                    <a:pt x="84" y="25"/>
                  </a:moveTo>
                  <a:cubicBezTo>
                    <a:pt x="84" y="27"/>
                    <a:pt x="82" y="29"/>
                    <a:pt x="80" y="29"/>
                  </a:cubicBezTo>
                  <a:cubicBezTo>
                    <a:pt x="78" y="29"/>
                    <a:pt x="76" y="27"/>
                    <a:pt x="76" y="25"/>
                  </a:cubicBezTo>
                  <a:cubicBezTo>
                    <a:pt x="76" y="23"/>
                    <a:pt x="78" y="21"/>
                    <a:pt x="80" y="21"/>
                  </a:cubicBezTo>
                  <a:cubicBezTo>
                    <a:pt x="82" y="21"/>
                    <a:pt x="84" y="23"/>
                    <a:pt x="84" y="25"/>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90" name="Freeform 116"/>
            <p:cNvSpPr>
              <a:spLocks noEditPoints="1"/>
            </p:cNvSpPr>
            <p:nvPr/>
          </p:nvSpPr>
          <p:spPr bwMode="auto">
            <a:xfrm>
              <a:off x="11649" y="3132"/>
              <a:ext cx="308" cy="333"/>
            </a:xfrm>
            <a:custGeom>
              <a:avLst/>
              <a:gdLst>
                <a:gd name="T0" fmla="*/ 69 w 76"/>
                <a:gd name="T1" fmla="*/ 0 h 81"/>
                <a:gd name="T2" fmla="*/ 8 w 76"/>
                <a:gd name="T3" fmla="*/ 0 h 81"/>
                <a:gd name="T4" fmla="*/ 0 w 76"/>
                <a:gd name="T5" fmla="*/ 7 h 81"/>
                <a:gd name="T6" fmla="*/ 0 w 76"/>
                <a:gd name="T7" fmla="*/ 73 h 81"/>
                <a:gd name="T8" fmla="*/ 8 w 76"/>
                <a:gd name="T9" fmla="*/ 81 h 81"/>
                <a:gd name="T10" fmla="*/ 69 w 76"/>
                <a:gd name="T11" fmla="*/ 81 h 81"/>
                <a:gd name="T12" fmla="*/ 76 w 76"/>
                <a:gd name="T13" fmla="*/ 73 h 81"/>
                <a:gd name="T14" fmla="*/ 76 w 76"/>
                <a:gd name="T15" fmla="*/ 7 h 81"/>
                <a:gd name="T16" fmla="*/ 69 w 76"/>
                <a:gd name="T17" fmla="*/ 0 h 81"/>
                <a:gd name="T18" fmla="*/ 66 w 76"/>
                <a:gd name="T19" fmla="*/ 71 h 81"/>
                <a:gd name="T20" fmla="*/ 11 w 76"/>
                <a:gd name="T21" fmla="*/ 71 h 81"/>
                <a:gd name="T22" fmla="*/ 11 w 76"/>
                <a:gd name="T23" fmla="*/ 10 h 81"/>
                <a:gd name="T24" fmla="*/ 66 w 76"/>
                <a:gd name="T25" fmla="*/ 10 h 81"/>
                <a:gd name="T26" fmla="*/ 66 w 76"/>
                <a:gd name="T27" fmla="*/ 71 h 81"/>
                <a:gd name="T28" fmla="*/ 21 w 76"/>
                <a:gd name="T29" fmla="*/ 45 h 81"/>
                <a:gd name="T30" fmla="*/ 56 w 76"/>
                <a:gd name="T31" fmla="*/ 45 h 81"/>
                <a:gd name="T32" fmla="*/ 56 w 76"/>
                <a:gd name="T33" fmla="*/ 50 h 81"/>
                <a:gd name="T34" fmla="*/ 21 w 76"/>
                <a:gd name="T35" fmla="*/ 50 h 81"/>
                <a:gd name="T36" fmla="*/ 21 w 76"/>
                <a:gd name="T37" fmla="*/ 45 h 81"/>
                <a:gd name="T38" fmla="*/ 21 w 76"/>
                <a:gd name="T39" fmla="*/ 55 h 81"/>
                <a:gd name="T40" fmla="*/ 56 w 76"/>
                <a:gd name="T41" fmla="*/ 55 h 81"/>
                <a:gd name="T42" fmla="*/ 56 w 76"/>
                <a:gd name="T43" fmla="*/ 60 h 81"/>
                <a:gd name="T44" fmla="*/ 21 w 76"/>
                <a:gd name="T45" fmla="*/ 60 h 81"/>
                <a:gd name="T46" fmla="*/ 21 w 76"/>
                <a:gd name="T47" fmla="*/ 55 h 81"/>
                <a:gd name="T48" fmla="*/ 26 w 76"/>
                <a:gd name="T49" fmla="*/ 23 h 81"/>
                <a:gd name="T50" fmla="*/ 33 w 76"/>
                <a:gd name="T51" fmla="*/ 30 h 81"/>
                <a:gd name="T52" fmla="*/ 41 w 76"/>
                <a:gd name="T53" fmla="*/ 23 h 81"/>
                <a:gd name="T54" fmla="*/ 33 w 76"/>
                <a:gd name="T55" fmla="*/ 15 h 81"/>
                <a:gd name="T56" fmla="*/ 26 w 76"/>
                <a:gd name="T57" fmla="*/ 23 h 81"/>
                <a:gd name="T58" fmla="*/ 38 w 76"/>
                <a:gd name="T59" fmla="*/ 30 h 81"/>
                <a:gd name="T60" fmla="*/ 28 w 76"/>
                <a:gd name="T61" fmla="*/ 30 h 81"/>
                <a:gd name="T62" fmla="*/ 21 w 76"/>
                <a:gd name="T63" fmla="*/ 35 h 81"/>
                <a:gd name="T64" fmla="*/ 21 w 76"/>
                <a:gd name="T65" fmla="*/ 40 h 81"/>
                <a:gd name="T66" fmla="*/ 46 w 76"/>
                <a:gd name="T67" fmla="*/ 40 h 81"/>
                <a:gd name="T68" fmla="*/ 46 w 76"/>
                <a:gd name="T69" fmla="*/ 35 h 81"/>
                <a:gd name="T70" fmla="*/ 38 w 76"/>
                <a:gd name="T71"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81">
                  <a:moveTo>
                    <a:pt x="69" y="0"/>
                  </a:moveTo>
                  <a:cubicBezTo>
                    <a:pt x="8" y="0"/>
                    <a:pt x="8" y="0"/>
                    <a:pt x="8" y="0"/>
                  </a:cubicBezTo>
                  <a:cubicBezTo>
                    <a:pt x="4" y="0"/>
                    <a:pt x="0" y="3"/>
                    <a:pt x="0" y="7"/>
                  </a:cubicBezTo>
                  <a:cubicBezTo>
                    <a:pt x="0" y="73"/>
                    <a:pt x="0" y="73"/>
                    <a:pt x="0" y="73"/>
                  </a:cubicBezTo>
                  <a:cubicBezTo>
                    <a:pt x="0" y="77"/>
                    <a:pt x="4" y="81"/>
                    <a:pt x="8" y="81"/>
                  </a:cubicBezTo>
                  <a:cubicBezTo>
                    <a:pt x="69" y="81"/>
                    <a:pt x="69" y="81"/>
                    <a:pt x="69" y="81"/>
                  </a:cubicBezTo>
                  <a:cubicBezTo>
                    <a:pt x="73" y="81"/>
                    <a:pt x="76" y="77"/>
                    <a:pt x="76" y="73"/>
                  </a:cubicBezTo>
                  <a:cubicBezTo>
                    <a:pt x="76" y="7"/>
                    <a:pt x="76" y="7"/>
                    <a:pt x="76" y="7"/>
                  </a:cubicBezTo>
                  <a:cubicBezTo>
                    <a:pt x="76" y="3"/>
                    <a:pt x="73" y="0"/>
                    <a:pt x="69" y="0"/>
                  </a:cubicBezTo>
                  <a:close/>
                  <a:moveTo>
                    <a:pt x="66" y="71"/>
                  </a:moveTo>
                  <a:cubicBezTo>
                    <a:pt x="11" y="71"/>
                    <a:pt x="11" y="71"/>
                    <a:pt x="11" y="71"/>
                  </a:cubicBezTo>
                  <a:cubicBezTo>
                    <a:pt x="11" y="10"/>
                    <a:pt x="11" y="10"/>
                    <a:pt x="11" y="10"/>
                  </a:cubicBezTo>
                  <a:cubicBezTo>
                    <a:pt x="66" y="10"/>
                    <a:pt x="66" y="10"/>
                    <a:pt x="66" y="10"/>
                  </a:cubicBezTo>
                  <a:lnTo>
                    <a:pt x="66" y="71"/>
                  </a:lnTo>
                  <a:close/>
                  <a:moveTo>
                    <a:pt x="21" y="45"/>
                  </a:moveTo>
                  <a:cubicBezTo>
                    <a:pt x="56" y="45"/>
                    <a:pt x="56" y="45"/>
                    <a:pt x="56" y="45"/>
                  </a:cubicBezTo>
                  <a:cubicBezTo>
                    <a:pt x="56" y="50"/>
                    <a:pt x="56" y="50"/>
                    <a:pt x="56" y="50"/>
                  </a:cubicBezTo>
                  <a:cubicBezTo>
                    <a:pt x="21" y="50"/>
                    <a:pt x="21" y="50"/>
                    <a:pt x="21" y="50"/>
                  </a:cubicBezTo>
                  <a:lnTo>
                    <a:pt x="21" y="45"/>
                  </a:lnTo>
                  <a:close/>
                  <a:moveTo>
                    <a:pt x="21" y="55"/>
                  </a:moveTo>
                  <a:cubicBezTo>
                    <a:pt x="56" y="55"/>
                    <a:pt x="56" y="55"/>
                    <a:pt x="56" y="55"/>
                  </a:cubicBezTo>
                  <a:cubicBezTo>
                    <a:pt x="56" y="60"/>
                    <a:pt x="56" y="60"/>
                    <a:pt x="56" y="60"/>
                  </a:cubicBezTo>
                  <a:cubicBezTo>
                    <a:pt x="21" y="60"/>
                    <a:pt x="21" y="60"/>
                    <a:pt x="21" y="60"/>
                  </a:cubicBezTo>
                  <a:lnTo>
                    <a:pt x="21" y="55"/>
                  </a:lnTo>
                  <a:close/>
                  <a:moveTo>
                    <a:pt x="26" y="23"/>
                  </a:moveTo>
                  <a:cubicBezTo>
                    <a:pt x="26" y="27"/>
                    <a:pt x="29" y="30"/>
                    <a:pt x="33" y="30"/>
                  </a:cubicBezTo>
                  <a:cubicBezTo>
                    <a:pt x="37" y="30"/>
                    <a:pt x="41" y="27"/>
                    <a:pt x="41" y="23"/>
                  </a:cubicBezTo>
                  <a:cubicBezTo>
                    <a:pt x="41" y="18"/>
                    <a:pt x="37" y="15"/>
                    <a:pt x="33" y="15"/>
                  </a:cubicBezTo>
                  <a:cubicBezTo>
                    <a:pt x="29" y="15"/>
                    <a:pt x="26" y="18"/>
                    <a:pt x="26" y="23"/>
                  </a:cubicBezTo>
                  <a:close/>
                  <a:moveTo>
                    <a:pt x="38" y="30"/>
                  </a:moveTo>
                  <a:cubicBezTo>
                    <a:pt x="28" y="30"/>
                    <a:pt x="28" y="30"/>
                    <a:pt x="28" y="30"/>
                  </a:cubicBezTo>
                  <a:cubicBezTo>
                    <a:pt x="24" y="30"/>
                    <a:pt x="21" y="32"/>
                    <a:pt x="21" y="35"/>
                  </a:cubicBezTo>
                  <a:cubicBezTo>
                    <a:pt x="21" y="40"/>
                    <a:pt x="21" y="40"/>
                    <a:pt x="21" y="40"/>
                  </a:cubicBezTo>
                  <a:cubicBezTo>
                    <a:pt x="46" y="40"/>
                    <a:pt x="46" y="40"/>
                    <a:pt x="46" y="40"/>
                  </a:cubicBezTo>
                  <a:cubicBezTo>
                    <a:pt x="46" y="35"/>
                    <a:pt x="46" y="35"/>
                    <a:pt x="46" y="35"/>
                  </a:cubicBezTo>
                  <a:cubicBezTo>
                    <a:pt x="46" y="32"/>
                    <a:pt x="42" y="30"/>
                    <a:pt x="38" y="30"/>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391" name="Freeform 117"/>
            <p:cNvSpPr>
              <a:spLocks noEditPoints="1"/>
            </p:cNvSpPr>
            <p:nvPr/>
          </p:nvSpPr>
          <p:spPr bwMode="auto">
            <a:xfrm>
              <a:off x="11925" y="1976"/>
              <a:ext cx="312" cy="320"/>
            </a:xfrm>
            <a:custGeom>
              <a:avLst/>
              <a:gdLst>
                <a:gd name="T0" fmla="*/ 67 w 127"/>
                <a:gd name="T1" fmla="*/ 0 h 127"/>
                <a:gd name="T2" fmla="*/ 55 w 127"/>
                <a:gd name="T3" fmla="*/ 11 h 127"/>
                <a:gd name="T4" fmla="*/ 67 w 127"/>
                <a:gd name="T5" fmla="*/ 24 h 127"/>
                <a:gd name="T6" fmla="*/ 39 w 127"/>
                <a:gd name="T7" fmla="*/ 55 h 127"/>
                <a:gd name="T8" fmla="*/ 11 w 127"/>
                <a:gd name="T9" fmla="*/ 55 h 127"/>
                <a:gd name="T10" fmla="*/ 34 w 127"/>
                <a:gd name="T11" fmla="*/ 77 h 127"/>
                <a:gd name="T12" fmla="*/ 0 w 127"/>
                <a:gd name="T13" fmla="*/ 122 h 127"/>
                <a:gd name="T14" fmla="*/ 0 w 127"/>
                <a:gd name="T15" fmla="*/ 127 h 127"/>
                <a:gd name="T16" fmla="*/ 4 w 127"/>
                <a:gd name="T17" fmla="*/ 127 h 127"/>
                <a:gd name="T18" fmla="*/ 49 w 127"/>
                <a:gd name="T19" fmla="*/ 93 h 127"/>
                <a:gd name="T20" fmla="*/ 71 w 127"/>
                <a:gd name="T21" fmla="*/ 114 h 127"/>
                <a:gd name="T22" fmla="*/ 71 w 127"/>
                <a:gd name="T23" fmla="*/ 86 h 127"/>
                <a:gd name="T24" fmla="*/ 102 w 127"/>
                <a:gd name="T25" fmla="*/ 59 h 127"/>
                <a:gd name="T26" fmla="*/ 114 w 127"/>
                <a:gd name="T27" fmla="*/ 72 h 127"/>
                <a:gd name="T28" fmla="*/ 127 w 127"/>
                <a:gd name="T29" fmla="*/ 59 h 127"/>
                <a:gd name="T30" fmla="*/ 67 w 127"/>
                <a:gd name="T31" fmla="*/ 0 h 127"/>
                <a:gd name="T32" fmla="*/ 55 w 127"/>
                <a:gd name="T33" fmla="*/ 67 h 127"/>
                <a:gd name="T34" fmla="*/ 47 w 127"/>
                <a:gd name="T35" fmla="*/ 59 h 127"/>
                <a:gd name="T36" fmla="*/ 75 w 127"/>
                <a:gd name="T37" fmla="*/ 31 h 127"/>
                <a:gd name="T38" fmla="*/ 83 w 127"/>
                <a:gd name="T39" fmla="*/ 39 h 127"/>
                <a:gd name="T40" fmla="*/ 55 w 127"/>
                <a:gd name="T41" fmla="*/ 6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7" y="0"/>
                  </a:moveTo>
                  <a:lnTo>
                    <a:pt x="55" y="11"/>
                  </a:lnTo>
                  <a:lnTo>
                    <a:pt x="67" y="24"/>
                  </a:lnTo>
                  <a:lnTo>
                    <a:pt x="39" y="55"/>
                  </a:lnTo>
                  <a:lnTo>
                    <a:pt x="11" y="55"/>
                  </a:lnTo>
                  <a:lnTo>
                    <a:pt x="34" y="77"/>
                  </a:lnTo>
                  <a:lnTo>
                    <a:pt x="0" y="122"/>
                  </a:lnTo>
                  <a:lnTo>
                    <a:pt x="0" y="127"/>
                  </a:lnTo>
                  <a:lnTo>
                    <a:pt x="4" y="127"/>
                  </a:lnTo>
                  <a:lnTo>
                    <a:pt x="49" y="93"/>
                  </a:lnTo>
                  <a:lnTo>
                    <a:pt x="71" y="114"/>
                  </a:lnTo>
                  <a:lnTo>
                    <a:pt x="71" y="86"/>
                  </a:lnTo>
                  <a:lnTo>
                    <a:pt x="102" y="59"/>
                  </a:lnTo>
                  <a:lnTo>
                    <a:pt x="114" y="72"/>
                  </a:lnTo>
                  <a:lnTo>
                    <a:pt x="127" y="59"/>
                  </a:lnTo>
                  <a:lnTo>
                    <a:pt x="67" y="0"/>
                  </a:lnTo>
                  <a:close/>
                  <a:moveTo>
                    <a:pt x="55" y="67"/>
                  </a:moveTo>
                  <a:lnTo>
                    <a:pt x="47" y="59"/>
                  </a:lnTo>
                  <a:lnTo>
                    <a:pt x="75" y="31"/>
                  </a:lnTo>
                  <a:lnTo>
                    <a:pt x="83" y="39"/>
                  </a:lnTo>
                  <a:lnTo>
                    <a:pt x="55" y="6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92" name="Freeform 118"/>
            <p:cNvSpPr>
              <a:spLocks noEditPoints="1"/>
            </p:cNvSpPr>
            <p:nvPr/>
          </p:nvSpPr>
          <p:spPr bwMode="auto">
            <a:xfrm>
              <a:off x="11787" y="1091"/>
              <a:ext cx="310" cy="214"/>
            </a:xfrm>
            <a:custGeom>
              <a:avLst/>
              <a:gdLst>
                <a:gd name="T0" fmla="*/ 17 w 77"/>
                <a:gd name="T1" fmla="*/ 19 h 52"/>
                <a:gd name="T2" fmla="*/ 34 w 77"/>
                <a:gd name="T3" fmla="*/ 36 h 52"/>
                <a:gd name="T4" fmla="*/ 17 w 77"/>
                <a:gd name="T5" fmla="*/ 52 h 52"/>
                <a:gd name="T6" fmla="*/ 0 w 77"/>
                <a:gd name="T7" fmla="*/ 36 h 52"/>
                <a:gd name="T8" fmla="*/ 0 w 77"/>
                <a:gd name="T9" fmla="*/ 33 h 52"/>
                <a:gd name="T10" fmla="*/ 34 w 77"/>
                <a:gd name="T11" fmla="*/ 0 h 52"/>
                <a:gd name="T12" fmla="*/ 34 w 77"/>
                <a:gd name="T13" fmla="*/ 9 h 52"/>
                <a:gd name="T14" fmla="*/ 17 w 77"/>
                <a:gd name="T15" fmla="*/ 16 h 52"/>
                <a:gd name="T16" fmla="*/ 14 w 77"/>
                <a:gd name="T17" fmla="*/ 19 h 52"/>
                <a:gd name="T18" fmla="*/ 17 w 77"/>
                <a:gd name="T19" fmla="*/ 19 h 52"/>
                <a:gd name="T20" fmla="*/ 60 w 77"/>
                <a:gd name="T21" fmla="*/ 19 h 52"/>
                <a:gd name="T22" fmla="*/ 77 w 77"/>
                <a:gd name="T23" fmla="*/ 36 h 52"/>
                <a:gd name="T24" fmla="*/ 60 w 77"/>
                <a:gd name="T25" fmla="*/ 52 h 52"/>
                <a:gd name="T26" fmla="*/ 43 w 77"/>
                <a:gd name="T27" fmla="*/ 36 h 52"/>
                <a:gd name="T28" fmla="*/ 43 w 77"/>
                <a:gd name="T29" fmla="*/ 33 h 52"/>
                <a:gd name="T30" fmla="*/ 77 w 77"/>
                <a:gd name="T31" fmla="*/ 0 h 52"/>
                <a:gd name="T32" fmla="*/ 77 w 77"/>
                <a:gd name="T33" fmla="*/ 9 h 52"/>
                <a:gd name="T34" fmla="*/ 60 w 77"/>
                <a:gd name="T35" fmla="*/ 16 h 52"/>
                <a:gd name="T36" fmla="*/ 58 w 77"/>
                <a:gd name="T37" fmla="*/ 19 h 52"/>
                <a:gd name="T38" fmla="*/ 60 w 77"/>
                <a:gd name="T39"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52">
                  <a:moveTo>
                    <a:pt x="17" y="19"/>
                  </a:moveTo>
                  <a:cubicBezTo>
                    <a:pt x="26" y="19"/>
                    <a:pt x="34" y="26"/>
                    <a:pt x="34" y="36"/>
                  </a:cubicBezTo>
                  <a:cubicBezTo>
                    <a:pt x="34" y="45"/>
                    <a:pt x="26" y="52"/>
                    <a:pt x="17" y="52"/>
                  </a:cubicBezTo>
                  <a:cubicBezTo>
                    <a:pt x="8" y="52"/>
                    <a:pt x="0" y="45"/>
                    <a:pt x="0" y="36"/>
                  </a:cubicBezTo>
                  <a:cubicBezTo>
                    <a:pt x="0" y="33"/>
                    <a:pt x="0" y="33"/>
                    <a:pt x="0" y="33"/>
                  </a:cubicBezTo>
                  <a:cubicBezTo>
                    <a:pt x="0" y="15"/>
                    <a:pt x="15" y="0"/>
                    <a:pt x="34" y="0"/>
                  </a:cubicBezTo>
                  <a:cubicBezTo>
                    <a:pt x="34" y="9"/>
                    <a:pt x="34" y="9"/>
                    <a:pt x="34" y="9"/>
                  </a:cubicBezTo>
                  <a:cubicBezTo>
                    <a:pt x="27" y="9"/>
                    <a:pt x="21" y="12"/>
                    <a:pt x="17" y="16"/>
                  </a:cubicBezTo>
                  <a:cubicBezTo>
                    <a:pt x="16" y="17"/>
                    <a:pt x="15" y="18"/>
                    <a:pt x="14" y="19"/>
                  </a:cubicBezTo>
                  <a:cubicBezTo>
                    <a:pt x="15" y="19"/>
                    <a:pt x="16" y="19"/>
                    <a:pt x="17" y="19"/>
                  </a:cubicBezTo>
                  <a:close/>
                  <a:moveTo>
                    <a:pt x="60" y="19"/>
                  </a:moveTo>
                  <a:cubicBezTo>
                    <a:pt x="70" y="19"/>
                    <a:pt x="77" y="26"/>
                    <a:pt x="77" y="36"/>
                  </a:cubicBezTo>
                  <a:cubicBezTo>
                    <a:pt x="77" y="45"/>
                    <a:pt x="70" y="52"/>
                    <a:pt x="60" y="52"/>
                  </a:cubicBezTo>
                  <a:cubicBezTo>
                    <a:pt x="51" y="52"/>
                    <a:pt x="43" y="45"/>
                    <a:pt x="43" y="36"/>
                  </a:cubicBezTo>
                  <a:cubicBezTo>
                    <a:pt x="43" y="33"/>
                    <a:pt x="43" y="33"/>
                    <a:pt x="43" y="33"/>
                  </a:cubicBezTo>
                  <a:cubicBezTo>
                    <a:pt x="43" y="15"/>
                    <a:pt x="58" y="0"/>
                    <a:pt x="77" y="0"/>
                  </a:cubicBezTo>
                  <a:cubicBezTo>
                    <a:pt x="77" y="9"/>
                    <a:pt x="77" y="9"/>
                    <a:pt x="77" y="9"/>
                  </a:cubicBezTo>
                  <a:cubicBezTo>
                    <a:pt x="71" y="9"/>
                    <a:pt x="65" y="12"/>
                    <a:pt x="60" y="16"/>
                  </a:cubicBezTo>
                  <a:cubicBezTo>
                    <a:pt x="59" y="17"/>
                    <a:pt x="58" y="18"/>
                    <a:pt x="58" y="19"/>
                  </a:cubicBezTo>
                  <a:cubicBezTo>
                    <a:pt x="58" y="19"/>
                    <a:pt x="59" y="19"/>
                    <a:pt x="60" y="19"/>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93" name="Freeform 119"/>
            <p:cNvSpPr/>
            <p:nvPr/>
          </p:nvSpPr>
          <p:spPr bwMode="auto">
            <a:xfrm>
              <a:off x="11711" y="1625"/>
              <a:ext cx="482" cy="469"/>
            </a:xfrm>
            <a:custGeom>
              <a:avLst/>
              <a:gdLst>
                <a:gd name="T0" fmla="*/ 78 w 120"/>
                <a:gd name="T1" fmla="*/ 29 h 114"/>
                <a:gd name="T2" fmla="*/ 83 w 120"/>
                <a:gd name="T3" fmla="*/ 0 h 114"/>
                <a:gd name="T4" fmla="*/ 120 w 120"/>
                <a:gd name="T5" fmla="*/ 52 h 114"/>
                <a:gd name="T6" fmla="*/ 68 w 120"/>
                <a:gd name="T7" fmla="*/ 90 h 114"/>
                <a:gd name="T8" fmla="*/ 73 w 120"/>
                <a:gd name="T9" fmla="*/ 60 h 114"/>
                <a:gd name="T10" fmla="*/ 27 w 120"/>
                <a:gd name="T11" fmla="*/ 114 h 114"/>
                <a:gd name="T12" fmla="*/ 78 w 120"/>
                <a:gd name="T13" fmla="*/ 29 h 114"/>
              </a:gdLst>
              <a:ahLst/>
              <a:cxnLst>
                <a:cxn ang="0">
                  <a:pos x="T0" y="T1"/>
                </a:cxn>
                <a:cxn ang="0">
                  <a:pos x="T2" y="T3"/>
                </a:cxn>
                <a:cxn ang="0">
                  <a:pos x="T4" y="T5"/>
                </a:cxn>
                <a:cxn ang="0">
                  <a:pos x="T6" y="T7"/>
                </a:cxn>
                <a:cxn ang="0">
                  <a:pos x="T8" y="T9"/>
                </a:cxn>
                <a:cxn ang="0">
                  <a:pos x="T10" y="T11"/>
                </a:cxn>
                <a:cxn ang="0">
                  <a:pos x="T12" y="T13"/>
                </a:cxn>
              </a:cxnLst>
              <a:rect l="0" t="0" r="r" b="b"/>
              <a:pathLst>
                <a:path w="120" h="114">
                  <a:moveTo>
                    <a:pt x="78" y="29"/>
                  </a:moveTo>
                  <a:cubicBezTo>
                    <a:pt x="83" y="0"/>
                    <a:pt x="83" y="0"/>
                    <a:pt x="83" y="0"/>
                  </a:cubicBezTo>
                  <a:cubicBezTo>
                    <a:pt x="120" y="52"/>
                    <a:pt x="120" y="52"/>
                    <a:pt x="120" y="52"/>
                  </a:cubicBezTo>
                  <a:cubicBezTo>
                    <a:pt x="68" y="90"/>
                    <a:pt x="68" y="90"/>
                    <a:pt x="68" y="90"/>
                  </a:cubicBezTo>
                  <a:cubicBezTo>
                    <a:pt x="73" y="60"/>
                    <a:pt x="73" y="60"/>
                    <a:pt x="73" y="60"/>
                  </a:cubicBezTo>
                  <a:cubicBezTo>
                    <a:pt x="21" y="51"/>
                    <a:pt x="18" y="88"/>
                    <a:pt x="27" y="114"/>
                  </a:cubicBezTo>
                  <a:cubicBezTo>
                    <a:pt x="0" y="73"/>
                    <a:pt x="16" y="18"/>
                    <a:pt x="78" y="29"/>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94" name="Freeform 120"/>
            <p:cNvSpPr/>
            <p:nvPr/>
          </p:nvSpPr>
          <p:spPr bwMode="auto">
            <a:xfrm>
              <a:off x="11814" y="1333"/>
              <a:ext cx="303" cy="325"/>
            </a:xfrm>
            <a:custGeom>
              <a:avLst/>
              <a:gdLst>
                <a:gd name="T0" fmla="*/ 59 w 123"/>
                <a:gd name="T1" fmla="*/ 129 h 129"/>
                <a:gd name="T2" fmla="*/ 59 w 123"/>
                <a:gd name="T3" fmla="*/ 72 h 129"/>
                <a:gd name="T4" fmla="*/ 0 w 123"/>
                <a:gd name="T5" fmla="*/ 129 h 129"/>
                <a:gd name="T6" fmla="*/ 0 w 123"/>
                <a:gd name="T7" fmla="*/ 0 h 129"/>
                <a:gd name="T8" fmla="*/ 59 w 123"/>
                <a:gd name="T9" fmla="*/ 59 h 129"/>
                <a:gd name="T10" fmla="*/ 59 w 123"/>
                <a:gd name="T11" fmla="*/ 0 h 129"/>
                <a:gd name="T12" fmla="*/ 123 w 123"/>
                <a:gd name="T13" fmla="*/ 65 h 129"/>
                <a:gd name="T14" fmla="*/ 59 w 123"/>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9">
                  <a:moveTo>
                    <a:pt x="59" y="129"/>
                  </a:moveTo>
                  <a:lnTo>
                    <a:pt x="59" y="72"/>
                  </a:lnTo>
                  <a:lnTo>
                    <a:pt x="0" y="129"/>
                  </a:lnTo>
                  <a:lnTo>
                    <a:pt x="0" y="0"/>
                  </a:lnTo>
                  <a:lnTo>
                    <a:pt x="59" y="59"/>
                  </a:lnTo>
                  <a:lnTo>
                    <a:pt x="59" y="0"/>
                  </a:lnTo>
                  <a:lnTo>
                    <a:pt x="123" y="65"/>
                  </a:lnTo>
                  <a:lnTo>
                    <a:pt x="59" y="129"/>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395" name="Freeform 121"/>
            <p:cNvSpPr/>
            <p:nvPr/>
          </p:nvSpPr>
          <p:spPr bwMode="auto">
            <a:xfrm>
              <a:off x="11507" y="3553"/>
              <a:ext cx="381" cy="391"/>
            </a:xfrm>
            <a:custGeom>
              <a:avLst/>
              <a:gdLst>
                <a:gd name="T0" fmla="*/ 95 w 95"/>
                <a:gd name="T1" fmla="*/ 35 h 95"/>
                <a:gd name="T2" fmla="*/ 60 w 95"/>
                <a:gd name="T3" fmla="*/ 35 h 95"/>
                <a:gd name="T4" fmla="*/ 73 w 95"/>
                <a:gd name="T5" fmla="*/ 22 h 95"/>
                <a:gd name="T6" fmla="*/ 48 w 95"/>
                <a:gd name="T7" fmla="*/ 12 h 95"/>
                <a:gd name="T8" fmla="*/ 23 w 95"/>
                <a:gd name="T9" fmla="*/ 22 h 95"/>
                <a:gd name="T10" fmla="*/ 12 w 95"/>
                <a:gd name="T11" fmla="*/ 47 h 95"/>
                <a:gd name="T12" fmla="*/ 23 w 95"/>
                <a:gd name="T13" fmla="*/ 72 h 95"/>
                <a:gd name="T14" fmla="*/ 48 w 95"/>
                <a:gd name="T15" fmla="*/ 83 h 95"/>
                <a:gd name="T16" fmla="*/ 73 w 95"/>
                <a:gd name="T17" fmla="*/ 72 h 95"/>
                <a:gd name="T18" fmla="*/ 74 w 95"/>
                <a:gd name="T19" fmla="*/ 71 h 95"/>
                <a:gd name="T20" fmla="*/ 83 w 95"/>
                <a:gd name="T21" fmla="*/ 78 h 95"/>
                <a:gd name="T22" fmla="*/ 48 w 95"/>
                <a:gd name="T23" fmla="*/ 95 h 95"/>
                <a:gd name="T24" fmla="*/ 0 w 95"/>
                <a:gd name="T25" fmla="*/ 47 h 95"/>
                <a:gd name="T26" fmla="*/ 48 w 95"/>
                <a:gd name="T27" fmla="*/ 0 h 95"/>
                <a:gd name="T28" fmla="*/ 81 w 95"/>
                <a:gd name="T29" fmla="*/ 14 h 95"/>
                <a:gd name="T30" fmla="*/ 95 w 95"/>
                <a:gd name="T31" fmla="*/ 0 h 95"/>
                <a:gd name="T32" fmla="*/ 95 w 95"/>
                <a:gd name="T33"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5" y="35"/>
                  </a:moveTo>
                  <a:cubicBezTo>
                    <a:pt x="60" y="35"/>
                    <a:pt x="60" y="35"/>
                    <a:pt x="60" y="35"/>
                  </a:cubicBezTo>
                  <a:cubicBezTo>
                    <a:pt x="73" y="22"/>
                    <a:pt x="73" y="22"/>
                    <a:pt x="73" y="22"/>
                  </a:cubicBezTo>
                  <a:cubicBezTo>
                    <a:pt x="66" y="15"/>
                    <a:pt x="57" y="12"/>
                    <a:pt x="48" y="12"/>
                  </a:cubicBezTo>
                  <a:cubicBezTo>
                    <a:pt x="38" y="12"/>
                    <a:pt x="29" y="15"/>
                    <a:pt x="23" y="22"/>
                  </a:cubicBezTo>
                  <a:cubicBezTo>
                    <a:pt x="16" y="29"/>
                    <a:pt x="12" y="38"/>
                    <a:pt x="12" y="47"/>
                  </a:cubicBezTo>
                  <a:cubicBezTo>
                    <a:pt x="12" y="57"/>
                    <a:pt x="16" y="66"/>
                    <a:pt x="23" y="72"/>
                  </a:cubicBezTo>
                  <a:cubicBezTo>
                    <a:pt x="29" y="79"/>
                    <a:pt x="38" y="83"/>
                    <a:pt x="48" y="83"/>
                  </a:cubicBezTo>
                  <a:cubicBezTo>
                    <a:pt x="57" y="83"/>
                    <a:pt x="66" y="79"/>
                    <a:pt x="73" y="72"/>
                  </a:cubicBezTo>
                  <a:cubicBezTo>
                    <a:pt x="73" y="72"/>
                    <a:pt x="74" y="71"/>
                    <a:pt x="74" y="71"/>
                  </a:cubicBezTo>
                  <a:cubicBezTo>
                    <a:pt x="83" y="78"/>
                    <a:pt x="83" y="78"/>
                    <a:pt x="83" y="78"/>
                  </a:cubicBezTo>
                  <a:cubicBezTo>
                    <a:pt x="75" y="88"/>
                    <a:pt x="62" y="95"/>
                    <a:pt x="48" y="95"/>
                  </a:cubicBezTo>
                  <a:cubicBezTo>
                    <a:pt x="22" y="95"/>
                    <a:pt x="0" y="73"/>
                    <a:pt x="0" y="47"/>
                  </a:cubicBezTo>
                  <a:cubicBezTo>
                    <a:pt x="0" y="21"/>
                    <a:pt x="22" y="0"/>
                    <a:pt x="48" y="0"/>
                  </a:cubicBezTo>
                  <a:cubicBezTo>
                    <a:pt x="61" y="0"/>
                    <a:pt x="73" y="5"/>
                    <a:pt x="81" y="14"/>
                  </a:cubicBezTo>
                  <a:cubicBezTo>
                    <a:pt x="95" y="0"/>
                    <a:pt x="95" y="0"/>
                    <a:pt x="95" y="0"/>
                  </a:cubicBezTo>
                  <a:lnTo>
                    <a:pt x="95" y="35"/>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396" name="Freeform 122"/>
            <p:cNvSpPr>
              <a:spLocks noEditPoints="1"/>
            </p:cNvSpPr>
            <p:nvPr/>
          </p:nvSpPr>
          <p:spPr bwMode="auto">
            <a:xfrm>
              <a:off x="11332" y="2263"/>
              <a:ext cx="418" cy="434"/>
            </a:xfrm>
            <a:custGeom>
              <a:avLst/>
              <a:gdLst>
                <a:gd name="T0" fmla="*/ 86 w 104"/>
                <a:gd name="T1" fmla="*/ 0 h 105"/>
                <a:gd name="T2" fmla="*/ 17 w 104"/>
                <a:gd name="T3" fmla="*/ 0 h 105"/>
                <a:gd name="T4" fmla="*/ 0 w 104"/>
                <a:gd name="T5" fmla="*/ 18 h 105"/>
                <a:gd name="T6" fmla="*/ 0 w 104"/>
                <a:gd name="T7" fmla="*/ 87 h 105"/>
                <a:gd name="T8" fmla="*/ 17 w 104"/>
                <a:gd name="T9" fmla="*/ 105 h 105"/>
                <a:gd name="T10" fmla="*/ 86 w 104"/>
                <a:gd name="T11" fmla="*/ 105 h 105"/>
                <a:gd name="T12" fmla="*/ 104 w 104"/>
                <a:gd name="T13" fmla="*/ 87 h 105"/>
                <a:gd name="T14" fmla="*/ 104 w 104"/>
                <a:gd name="T15" fmla="*/ 18 h 105"/>
                <a:gd name="T16" fmla="*/ 86 w 104"/>
                <a:gd name="T17" fmla="*/ 0 h 105"/>
                <a:gd name="T18" fmla="*/ 28 w 104"/>
                <a:gd name="T19" fmla="*/ 85 h 105"/>
                <a:gd name="T20" fmla="*/ 19 w 104"/>
                <a:gd name="T21" fmla="*/ 76 h 105"/>
                <a:gd name="T22" fmla="*/ 28 w 104"/>
                <a:gd name="T23" fmla="*/ 67 h 105"/>
                <a:gd name="T24" fmla="*/ 37 w 104"/>
                <a:gd name="T25" fmla="*/ 76 h 105"/>
                <a:gd name="T26" fmla="*/ 28 w 104"/>
                <a:gd name="T27" fmla="*/ 85 h 105"/>
                <a:gd name="T28" fmla="*/ 50 w 104"/>
                <a:gd name="T29" fmla="*/ 85 h 105"/>
                <a:gd name="T30" fmla="*/ 41 w 104"/>
                <a:gd name="T31" fmla="*/ 63 h 105"/>
                <a:gd name="T32" fmla="*/ 19 w 104"/>
                <a:gd name="T33" fmla="*/ 54 h 105"/>
                <a:gd name="T34" fmla="*/ 19 w 104"/>
                <a:gd name="T35" fmla="*/ 41 h 105"/>
                <a:gd name="T36" fmla="*/ 63 w 104"/>
                <a:gd name="T37" fmla="*/ 85 h 105"/>
                <a:gd name="T38" fmla="*/ 50 w 104"/>
                <a:gd name="T39" fmla="*/ 85 h 105"/>
                <a:gd name="T40" fmla="*/ 73 w 104"/>
                <a:gd name="T41" fmla="*/ 85 h 105"/>
                <a:gd name="T42" fmla="*/ 19 w 104"/>
                <a:gd name="T43" fmla="*/ 31 h 105"/>
                <a:gd name="T44" fmla="*/ 19 w 104"/>
                <a:gd name="T45" fmla="*/ 18 h 105"/>
                <a:gd name="T46" fmla="*/ 86 w 104"/>
                <a:gd name="T47" fmla="*/ 85 h 105"/>
                <a:gd name="T48" fmla="*/ 73 w 104"/>
                <a:gd name="T49" fmla="*/ 8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5">
                  <a:moveTo>
                    <a:pt x="86" y="0"/>
                  </a:moveTo>
                  <a:cubicBezTo>
                    <a:pt x="17" y="0"/>
                    <a:pt x="17" y="0"/>
                    <a:pt x="17" y="0"/>
                  </a:cubicBezTo>
                  <a:cubicBezTo>
                    <a:pt x="7" y="0"/>
                    <a:pt x="0" y="8"/>
                    <a:pt x="0" y="18"/>
                  </a:cubicBezTo>
                  <a:cubicBezTo>
                    <a:pt x="0" y="87"/>
                    <a:pt x="0" y="87"/>
                    <a:pt x="0" y="87"/>
                  </a:cubicBezTo>
                  <a:cubicBezTo>
                    <a:pt x="0" y="97"/>
                    <a:pt x="7" y="105"/>
                    <a:pt x="17" y="105"/>
                  </a:cubicBezTo>
                  <a:cubicBezTo>
                    <a:pt x="86" y="105"/>
                    <a:pt x="86" y="105"/>
                    <a:pt x="86" y="105"/>
                  </a:cubicBezTo>
                  <a:cubicBezTo>
                    <a:pt x="96" y="105"/>
                    <a:pt x="104" y="97"/>
                    <a:pt x="104" y="87"/>
                  </a:cubicBezTo>
                  <a:cubicBezTo>
                    <a:pt x="104" y="18"/>
                    <a:pt x="104" y="18"/>
                    <a:pt x="104" y="18"/>
                  </a:cubicBezTo>
                  <a:cubicBezTo>
                    <a:pt x="104" y="8"/>
                    <a:pt x="96" y="0"/>
                    <a:pt x="86" y="0"/>
                  </a:cubicBezTo>
                  <a:close/>
                  <a:moveTo>
                    <a:pt x="28" y="85"/>
                  </a:moveTo>
                  <a:cubicBezTo>
                    <a:pt x="23" y="85"/>
                    <a:pt x="19" y="81"/>
                    <a:pt x="19" y="76"/>
                  </a:cubicBezTo>
                  <a:cubicBezTo>
                    <a:pt x="19" y="71"/>
                    <a:pt x="23" y="67"/>
                    <a:pt x="28" y="67"/>
                  </a:cubicBezTo>
                  <a:cubicBezTo>
                    <a:pt x="33" y="67"/>
                    <a:pt x="37" y="71"/>
                    <a:pt x="37" y="76"/>
                  </a:cubicBezTo>
                  <a:cubicBezTo>
                    <a:pt x="37" y="81"/>
                    <a:pt x="33" y="85"/>
                    <a:pt x="28" y="85"/>
                  </a:cubicBezTo>
                  <a:close/>
                  <a:moveTo>
                    <a:pt x="50" y="85"/>
                  </a:moveTo>
                  <a:cubicBezTo>
                    <a:pt x="50" y="77"/>
                    <a:pt x="47" y="69"/>
                    <a:pt x="41" y="63"/>
                  </a:cubicBezTo>
                  <a:cubicBezTo>
                    <a:pt x="35" y="57"/>
                    <a:pt x="27" y="54"/>
                    <a:pt x="19" y="54"/>
                  </a:cubicBezTo>
                  <a:cubicBezTo>
                    <a:pt x="19" y="41"/>
                    <a:pt x="19" y="41"/>
                    <a:pt x="19" y="41"/>
                  </a:cubicBezTo>
                  <a:cubicBezTo>
                    <a:pt x="43" y="41"/>
                    <a:pt x="63" y="61"/>
                    <a:pt x="63" y="85"/>
                  </a:cubicBezTo>
                  <a:cubicBezTo>
                    <a:pt x="50" y="85"/>
                    <a:pt x="50" y="85"/>
                    <a:pt x="50" y="85"/>
                  </a:cubicBezTo>
                  <a:close/>
                  <a:moveTo>
                    <a:pt x="73" y="85"/>
                  </a:moveTo>
                  <a:cubicBezTo>
                    <a:pt x="73" y="55"/>
                    <a:pt x="49" y="31"/>
                    <a:pt x="19" y="31"/>
                  </a:cubicBezTo>
                  <a:cubicBezTo>
                    <a:pt x="19" y="18"/>
                    <a:pt x="19" y="18"/>
                    <a:pt x="19" y="18"/>
                  </a:cubicBezTo>
                  <a:cubicBezTo>
                    <a:pt x="56" y="18"/>
                    <a:pt x="86" y="48"/>
                    <a:pt x="86" y="85"/>
                  </a:cubicBezTo>
                  <a:cubicBezTo>
                    <a:pt x="73" y="85"/>
                    <a:pt x="73" y="85"/>
                    <a:pt x="73" y="85"/>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397" name="Freeform 123"/>
            <p:cNvSpPr>
              <a:spLocks noEditPoints="1"/>
            </p:cNvSpPr>
            <p:nvPr/>
          </p:nvSpPr>
          <p:spPr bwMode="auto">
            <a:xfrm>
              <a:off x="11297" y="3939"/>
              <a:ext cx="386" cy="416"/>
            </a:xfrm>
            <a:custGeom>
              <a:avLst/>
              <a:gdLst>
                <a:gd name="T0" fmla="*/ 41 w 96"/>
                <a:gd name="T1" fmla="*/ 6 h 101"/>
                <a:gd name="T2" fmla="*/ 42 w 96"/>
                <a:gd name="T3" fmla="*/ 2 h 101"/>
                <a:gd name="T4" fmla="*/ 36 w 96"/>
                <a:gd name="T5" fmla="*/ 0 h 101"/>
                <a:gd name="T6" fmla="*/ 35 w 96"/>
                <a:gd name="T7" fmla="*/ 7 h 101"/>
                <a:gd name="T8" fmla="*/ 0 w 96"/>
                <a:gd name="T9" fmla="*/ 54 h 101"/>
                <a:gd name="T10" fmla="*/ 96 w 96"/>
                <a:gd name="T11" fmla="*/ 54 h 101"/>
                <a:gd name="T12" fmla="*/ 33 w 96"/>
                <a:gd name="T13" fmla="*/ 4 h 101"/>
                <a:gd name="T14" fmla="*/ 38 w 96"/>
                <a:gd name="T15" fmla="*/ 1 h 101"/>
                <a:gd name="T16" fmla="*/ 40 w 96"/>
                <a:gd name="T17" fmla="*/ 5 h 101"/>
                <a:gd name="T18" fmla="*/ 35 w 96"/>
                <a:gd name="T19" fmla="*/ 6 h 101"/>
                <a:gd name="T20" fmla="*/ 73 w 96"/>
                <a:gd name="T21" fmla="*/ 79 h 101"/>
                <a:gd name="T22" fmla="*/ 54 w 96"/>
                <a:gd name="T23" fmla="*/ 81 h 101"/>
                <a:gd name="T24" fmla="*/ 48 w 96"/>
                <a:gd name="T25" fmla="*/ 90 h 101"/>
                <a:gd name="T26" fmla="*/ 13 w 96"/>
                <a:gd name="T27" fmla="*/ 64 h 101"/>
                <a:gd name="T28" fmla="*/ 12 w 96"/>
                <a:gd name="T29" fmla="*/ 58 h 101"/>
                <a:gd name="T30" fmla="*/ 22 w 96"/>
                <a:gd name="T31" fmla="*/ 28 h 101"/>
                <a:gd name="T32" fmla="*/ 42 w 96"/>
                <a:gd name="T33" fmla="*/ 26 h 101"/>
                <a:gd name="T34" fmla="*/ 48 w 96"/>
                <a:gd name="T35" fmla="*/ 17 h 101"/>
                <a:gd name="T36" fmla="*/ 83 w 96"/>
                <a:gd name="T37" fmla="*/ 43 h 101"/>
                <a:gd name="T38" fmla="*/ 84 w 96"/>
                <a:gd name="T39" fmla="*/ 49 h 101"/>
                <a:gd name="T40" fmla="*/ 73 w 96"/>
                <a:gd name="T41" fmla="*/ 79 h 101"/>
                <a:gd name="T42" fmla="*/ 53 w 96"/>
                <a:gd name="T43" fmla="*/ 44 h 101"/>
                <a:gd name="T44" fmla="*/ 43 w 96"/>
                <a:gd name="T45" fmla="*/ 32 h 101"/>
                <a:gd name="T46" fmla="*/ 40 w 96"/>
                <a:gd name="T47" fmla="*/ 46 h 101"/>
                <a:gd name="T48" fmla="*/ 38 w 96"/>
                <a:gd name="T49" fmla="*/ 49 h 101"/>
                <a:gd name="T50" fmla="*/ 26 w 96"/>
                <a:gd name="T51" fmla="*/ 58 h 101"/>
                <a:gd name="T52" fmla="*/ 38 w 96"/>
                <a:gd name="T53" fmla="*/ 59 h 101"/>
                <a:gd name="T54" fmla="*/ 43 w 96"/>
                <a:gd name="T55" fmla="*/ 63 h 101"/>
                <a:gd name="T56" fmla="*/ 53 w 96"/>
                <a:gd name="T57" fmla="*/ 75 h 101"/>
                <a:gd name="T58" fmla="*/ 56 w 96"/>
                <a:gd name="T59" fmla="*/ 61 h 101"/>
                <a:gd name="T60" fmla="*/ 58 w 96"/>
                <a:gd name="T61" fmla="*/ 58 h 101"/>
                <a:gd name="T62" fmla="*/ 70 w 96"/>
                <a:gd name="T63" fmla="*/ 49 h 101"/>
                <a:gd name="T64" fmla="*/ 58 w 96"/>
                <a:gd name="T65" fmla="*/ 48 h 101"/>
                <a:gd name="T66" fmla="*/ 48 w 96"/>
                <a:gd name="T67" fmla="*/ 44 h 101"/>
                <a:gd name="T68" fmla="*/ 48 w 96"/>
                <a:gd name="T69" fmla="*/ 44 h 101"/>
                <a:gd name="T70" fmla="*/ 48 w 96"/>
                <a:gd name="T71" fmla="*/ 44 h 101"/>
                <a:gd name="T72" fmla="*/ 49 w 96"/>
                <a:gd name="T73" fmla="*/ 44 h 101"/>
                <a:gd name="T74" fmla="*/ 52 w 96"/>
                <a:gd name="T75" fmla="*/ 45 h 101"/>
                <a:gd name="T76" fmla="*/ 39 w 96"/>
                <a:gd name="T77" fmla="*/ 57 h 101"/>
                <a:gd name="T78" fmla="*/ 46 w 96"/>
                <a:gd name="T79" fmla="*/ 44 h 101"/>
                <a:gd name="T80" fmla="*/ 53 w 96"/>
                <a:gd name="T81" fmla="*/ 62 h 101"/>
                <a:gd name="T82" fmla="*/ 50 w 96"/>
                <a:gd name="T83" fmla="*/ 63 h 101"/>
                <a:gd name="T84" fmla="*/ 47 w 96"/>
                <a:gd name="T85" fmla="*/ 63 h 101"/>
                <a:gd name="T86" fmla="*/ 47 w 96"/>
                <a:gd name="T87" fmla="*/ 63 h 101"/>
                <a:gd name="T88" fmla="*/ 51 w 96"/>
                <a:gd name="T89" fmla="*/ 57 h 101"/>
                <a:gd name="T90" fmla="*/ 57 w 96"/>
                <a:gd name="T91"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1">
                  <a:moveTo>
                    <a:pt x="48" y="6"/>
                  </a:moveTo>
                  <a:cubicBezTo>
                    <a:pt x="46" y="6"/>
                    <a:pt x="43" y="6"/>
                    <a:pt x="41" y="6"/>
                  </a:cubicBezTo>
                  <a:cubicBezTo>
                    <a:pt x="41" y="6"/>
                    <a:pt x="41" y="6"/>
                    <a:pt x="41" y="6"/>
                  </a:cubicBezTo>
                  <a:cubicBezTo>
                    <a:pt x="42" y="5"/>
                    <a:pt x="43" y="4"/>
                    <a:pt x="42" y="2"/>
                  </a:cubicBezTo>
                  <a:cubicBezTo>
                    <a:pt x="42" y="1"/>
                    <a:pt x="40" y="0"/>
                    <a:pt x="38" y="0"/>
                  </a:cubicBezTo>
                  <a:cubicBezTo>
                    <a:pt x="37" y="0"/>
                    <a:pt x="37" y="0"/>
                    <a:pt x="36" y="0"/>
                  </a:cubicBezTo>
                  <a:cubicBezTo>
                    <a:pt x="33" y="0"/>
                    <a:pt x="31" y="3"/>
                    <a:pt x="32" y="5"/>
                  </a:cubicBezTo>
                  <a:cubicBezTo>
                    <a:pt x="32" y="6"/>
                    <a:pt x="33" y="7"/>
                    <a:pt x="35" y="7"/>
                  </a:cubicBezTo>
                  <a:cubicBezTo>
                    <a:pt x="35" y="8"/>
                    <a:pt x="35" y="8"/>
                    <a:pt x="35" y="8"/>
                  </a:cubicBezTo>
                  <a:cubicBezTo>
                    <a:pt x="15" y="13"/>
                    <a:pt x="0" y="32"/>
                    <a:pt x="0" y="54"/>
                  </a:cubicBezTo>
                  <a:cubicBezTo>
                    <a:pt x="0" y="80"/>
                    <a:pt x="22" y="101"/>
                    <a:pt x="48" y="101"/>
                  </a:cubicBezTo>
                  <a:cubicBezTo>
                    <a:pt x="74" y="101"/>
                    <a:pt x="96" y="80"/>
                    <a:pt x="96" y="54"/>
                  </a:cubicBezTo>
                  <a:cubicBezTo>
                    <a:pt x="96" y="27"/>
                    <a:pt x="74" y="6"/>
                    <a:pt x="48" y="6"/>
                  </a:cubicBezTo>
                  <a:close/>
                  <a:moveTo>
                    <a:pt x="33" y="4"/>
                  </a:moveTo>
                  <a:cubicBezTo>
                    <a:pt x="33" y="3"/>
                    <a:pt x="35" y="2"/>
                    <a:pt x="37" y="1"/>
                  </a:cubicBezTo>
                  <a:cubicBezTo>
                    <a:pt x="37" y="1"/>
                    <a:pt x="37" y="1"/>
                    <a:pt x="38" y="1"/>
                  </a:cubicBezTo>
                  <a:cubicBezTo>
                    <a:pt x="39" y="1"/>
                    <a:pt x="41" y="2"/>
                    <a:pt x="41" y="3"/>
                  </a:cubicBezTo>
                  <a:cubicBezTo>
                    <a:pt x="41" y="4"/>
                    <a:pt x="41" y="4"/>
                    <a:pt x="40" y="5"/>
                  </a:cubicBezTo>
                  <a:cubicBezTo>
                    <a:pt x="39" y="4"/>
                    <a:pt x="38" y="4"/>
                    <a:pt x="37" y="4"/>
                  </a:cubicBezTo>
                  <a:cubicBezTo>
                    <a:pt x="36" y="5"/>
                    <a:pt x="36" y="5"/>
                    <a:pt x="35" y="6"/>
                  </a:cubicBezTo>
                  <a:cubicBezTo>
                    <a:pt x="34" y="6"/>
                    <a:pt x="33" y="5"/>
                    <a:pt x="33" y="4"/>
                  </a:cubicBezTo>
                  <a:close/>
                  <a:moveTo>
                    <a:pt x="73" y="79"/>
                  </a:moveTo>
                  <a:cubicBezTo>
                    <a:pt x="69" y="84"/>
                    <a:pt x="64" y="87"/>
                    <a:pt x="58" y="88"/>
                  </a:cubicBezTo>
                  <a:cubicBezTo>
                    <a:pt x="54" y="81"/>
                    <a:pt x="54" y="81"/>
                    <a:pt x="54" y="81"/>
                  </a:cubicBezTo>
                  <a:cubicBezTo>
                    <a:pt x="53" y="89"/>
                    <a:pt x="53" y="89"/>
                    <a:pt x="53" y="89"/>
                  </a:cubicBezTo>
                  <a:cubicBezTo>
                    <a:pt x="51" y="90"/>
                    <a:pt x="50" y="90"/>
                    <a:pt x="48" y="90"/>
                  </a:cubicBezTo>
                  <a:cubicBezTo>
                    <a:pt x="38" y="90"/>
                    <a:pt x="29" y="86"/>
                    <a:pt x="22" y="79"/>
                  </a:cubicBezTo>
                  <a:cubicBezTo>
                    <a:pt x="18" y="75"/>
                    <a:pt x="15" y="70"/>
                    <a:pt x="13" y="64"/>
                  </a:cubicBezTo>
                  <a:cubicBezTo>
                    <a:pt x="20" y="60"/>
                    <a:pt x="20" y="60"/>
                    <a:pt x="20" y="60"/>
                  </a:cubicBezTo>
                  <a:cubicBezTo>
                    <a:pt x="12" y="58"/>
                    <a:pt x="12" y="58"/>
                    <a:pt x="12" y="58"/>
                  </a:cubicBezTo>
                  <a:cubicBezTo>
                    <a:pt x="12" y="57"/>
                    <a:pt x="12" y="55"/>
                    <a:pt x="12" y="54"/>
                  </a:cubicBezTo>
                  <a:cubicBezTo>
                    <a:pt x="12" y="44"/>
                    <a:pt x="15" y="35"/>
                    <a:pt x="22" y="28"/>
                  </a:cubicBezTo>
                  <a:cubicBezTo>
                    <a:pt x="27" y="24"/>
                    <a:pt x="32" y="21"/>
                    <a:pt x="38" y="19"/>
                  </a:cubicBezTo>
                  <a:cubicBezTo>
                    <a:pt x="42" y="26"/>
                    <a:pt x="42" y="26"/>
                    <a:pt x="42" y="26"/>
                  </a:cubicBezTo>
                  <a:cubicBezTo>
                    <a:pt x="43" y="18"/>
                    <a:pt x="43" y="18"/>
                    <a:pt x="43" y="18"/>
                  </a:cubicBezTo>
                  <a:cubicBezTo>
                    <a:pt x="45" y="18"/>
                    <a:pt x="46" y="17"/>
                    <a:pt x="48" y="17"/>
                  </a:cubicBezTo>
                  <a:cubicBezTo>
                    <a:pt x="58" y="17"/>
                    <a:pt x="67" y="21"/>
                    <a:pt x="73" y="28"/>
                  </a:cubicBezTo>
                  <a:cubicBezTo>
                    <a:pt x="78" y="32"/>
                    <a:pt x="81" y="38"/>
                    <a:pt x="83" y="43"/>
                  </a:cubicBezTo>
                  <a:cubicBezTo>
                    <a:pt x="76" y="48"/>
                    <a:pt x="76" y="48"/>
                    <a:pt x="76" y="48"/>
                  </a:cubicBezTo>
                  <a:cubicBezTo>
                    <a:pt x="84" y="49"/>
                    <a:pt x="84" y="49"/>
                    <a:pt x="84" y="49"/>
                  </a:cubicBezTo>
                  <a:cubicBezTo>
                    <a:pt x="84" y="50"/>
                    <a:pt x="84" y="52"/>
                    <a:pt x="84" y="54"/>
                  </a:cubicBezTo>
                  <a:cubicBezTo>
                    <a:pt x="84" y="63"/>
                    <a:pt x="80" y="72"/>
                    <a:pt x="73" y="79"/>
                  </a:cubicBezTo>
                  <a:close/>
                  <a:moveTo>
                    <a:pt x="73" y="29"/>
                  </a:moveTo>
                  <a:cubicBezTo>
                    <a:pt x="53" y="44"/>
                    <a:pt x="53" y="44"/>
                    <a:pt x="53" y="44"/>
                  </a:cubicBezTo>
                  <a:cubicBezTo>
                    <a:pt x="52" y="43"/>
                    <a:pt x="50" y="43"/>
                    <a:pt x="48" y="42"/>
                  </a:cubicBezTo>
                  <a:cubicBezTo>
                    <a:pt x="43" y="32"/>
                    <a:pt x="43" y="32"/>
                    <a:pt x="43" y="32"/>
                  </a:cubicBezTo>
                  <a:cubicBezTo>
                    <a:pt x="43" y="44"/>
                    <a:pt x="43" y="44"/>
                    <a:pt x="43" y="44"/>
                  </a:cubicBezTo>
                  <a:cubicBezTo>
                    <a:pt x="42" y="44"/>
                    <a:pt x="40" y="45"/>
                    <a:pt x="40" y="46"/>
                  </a:cubicBezTo>
                  <a:cubicBezTo>
                    <a:pt x="33" y="44"/>
                    <a:pt x="33" y="44"/>
                    <a:pt x="33" y="44"/>
                  </a:cubicBezTo>
                  <a:cubicBezTo>
                    <a:pt x="38" y="49"/>
                    <a:pt x="38" y="49"/>
                    <a:pt x="38" y="49"/>
                  </a:cubicBezTo>
                  <a:cubicBezTo>
                    <a:pt x="37" y="50"/>
                    <a:pt x="37" y="52"/>
                    <a:pt x="37" y="53"/>
                  </a:cubicBezTo>
                  <a:cubicBezTo>
                    <a:pt x="26" y="58"/>
                    <a:pt x="26" y="58"/>
                    <a:pt x="26" y="58"/>
                  </a:cubicBezTo>
                  <a:cubicBezTo>
                    <a:pt x="38" y="59"/>
                    <a:pt x="38" y="59"/>
                    <a:pt x="38" y="59"/>
                  </a:cubicBezTo>
                  <a:cubicBezTo>
                    <a:pt x="38" y="59"/>
                    <a:pt x="38" y="59"/>
                    <a:pt x="38" y="59"/>
                  </a:cubicBezTo>
                  <a:cubicBezTo>
                    <a:pt x="23" y="78"/>
                    <a:pt x="23" y="78"/>
                    <a:pt x="23" y="78"/>
                  </a:cubicBezTo>
                  <a:cubicBezTo>
                    <a:pt x="43" y="63"/>
                    <a:pt x="43" y="63"/>
                    <a:pt x="43" y="63"/>
                  </a:cubicBezTo>
                  <a:cubicBezTo>
                    <a:pt x="44" y="64"/>
                    <a:pt x="46" y="65"/>
                    <a:pt x="47" y="65"/>
                  </a:cubicBezTo>
                  <a:cubicBezTo>
                    <a:pt x="53" y="75"/>
                    <a:pt x="53" y="75"/>
                    <a:pt x="53" y="75"/>
                  </a:cubicBezTo>
                  <a:cubicBezTo>
                    <a:pt x="53" y="64"/>
                    <a:pt x="53" y="64"/>
                    <a:pt x="53" y="64"/>
                  </a:cubicBezTo>
                  <a:cubicBezTo>
                    <a:pt x="54" y="63"/>
                    <a:pt x="55" y="62"/>
                    <a:pt x="56" y="61"/>
                  </a:cubicBezTo>
                  <a:cubicBezTo>
                    <a:pt x="63" y="63"/>
                    <a:pt x="63" y="63"/>
                    <a:pt x="63" y="63"/>
                  </a:cubicBezTo>
                  <a:cubicBezTo>
                    <a:pt x="58" y="58"/>
                    <a:pt x="58" y="58"/>
                    <a:pt x="58" y="58"/>
                  </a:cubicBezTo>
                  <a:cubicBezTo>
                    <a:pt x="59" y="57"/>
                    <a:pt x="59" y="56"/>
                    <a:pt x="59" y="54"/>
                  </a:cubicBezTo>
                  <a:cubicBezTo>
                    <a:pt x="70" y="49"/>
                    <a:pt x="70" y="49"/>
                    <a:pt x="70" y="49"/>
                  </a:cubicBezTo>
                  <a:cubicBezTo>
                    <a:pt x="58" y="49"/>
                    <a:pt x="58" y="49"/>
                    <a:pt x="58" y="49"/>
                  </a:cubicBezTo>
                  <a:cubicBezTo>
                    <a:pt x="58" y="49"/>
                    <a:pt x="58" y="49"/>
                    <a:pt x="58" y="48"/>
                  </a:cubicBezTo>
                  <a:lnTo>
                    <a:pt x="73" y="29"/>
                  </a:lnTo>
                  <a:close/>
                  <a:moveTo>
                    <a:pt x="48" y="44"/>
                  </a:moveTo>
                  <a:cubicBezTo>
                    <a:pt x="48" y="44"/>
                    <a:pt x="48" y="44"/>
                    <a:pt x="48" y="44"/>
                  </a:cubicBezTo>
                  <a:cubicBezTo>
                    <a:pt x="48" y="44"/>
                    <a:pt x="48" y="44"/>
                    <a:pt x="48" y="44"/>
                  </a:cubicBezTo>
                  <a:close/>
                  <a:moveTo>
                    <a:pt x="46" y="44"/>
                  </a:moveTo>
                  <a:cubicBezTo>
                    <a:pt x="47" y="44"/>
                    <a:pt x="47" y="44"/>
                    <a:pt x="48" y="44"/>
                  </a:cubicBezTo>
                  <a:cubicBezTo>
                    <a:pt x="48" y="44"/>
                    <a:pt x="49" y="44"/>
                    <a:pt x="49" y="44"/>
                  </a:cubicBezTo>
                  <a:cubicBezTo>
                    <a:pt x="49" y="44"/>
                    <a:pt x="49" y="44"/>
                    <a:pt x="49" y="44"/>
                  </a:cubicBezTo>
                  <a:cubicBezTo>
                    <a:pt x="49" y="44"/>
                    <a:pt x="49" y="44"/>
                    <a:pt x="49" y="44"/>
                  </a:cubicBezTo>
                  <a:cubicBezTo>
                    <a:pt x="50" y="44"/>
                    <a:pt x="51" y="44"/>
                    <a:pt x="52" y="45"/>
                  </a:cubicBezTo>
                  <a:cubicBezTo>
                    <a:pt x="45" y="50"/>
                    <a:pt x="45" y="50"/>
                    <a:pt x="45" y="50"/>
                  </a:cubicBezTo>
                  <a:cubicBezTo>
                    <a:pt x="39" y="57"/>
                    <a:pt x="39" y="57"/>
                    <a:pt x="39" y="57"/>
                  </a:cubicBezTo>
                  <a:cubicBezTo>
                    <a:pt x="39" y="57"/>
                    <a:pt x="39" y="56"/>
                    <a:pt x="39" y="56"/>
                  </a:cubicBezTo>
                  <a:cubicBezTo>
                    <a:pt x="37" y="50"/>
                    <a:pt x="41" y="45"/>
                    <a:pt x="46" y="44"/>
                  </a:cubicBezTo>
                  <a:close/>
                  <a:moveTo>
                    <a:pt x="53" y="62"/>
                  </a:moveTo>
                  <a:cubicBezTo>
                    <a:pt x="53" y="62"/>
                    <a:pt x="53" y="62"/>
                    <a:pt x="53" y="62"/>
                  </a:cubicBezTo>
                  <a:cubicBezTo>
                    <a:pt x="53" y="62"/>
                    <a:pt x="53" y="62"/>
                    <a:pt x="53" y="62"/>
                  </a:cubicBezTo>
                  <a:cubicBezTo>
                    <a:pt x="52" y="62"/>
                    <a:pt x="51" y="63"/>
                    <a:pt x="50" y="63"/>
                  </a:cubicBezTo>
                  <a:cubicBezTo>
                    <a:pt x="49" y="63"/>
                    <a:pt x="49" y="63"/>
                    <a:pt x="48" y="63"/>
                  </a:cubicBezTo>
                  <a:cubicBezTo>
                    <a:pt x="47" y="63"/>
                    <a:pt x="47" y="63"/>
                    <a:pt x="47" y="63"/>
                  </a:cubicBezTo>
                  <a:cubicBezTo>
                    <a:pt x="47" y="63"/>
                    <a:pt x="47" y="63"/>
                    <a:pt x="47" y="63"/>
                  </a:cubicBezTo>
                  <a:cubicBezTo>
                    <a:pt x="47" y="63"/>
                    <a:pt x="47" y="63"/>
                    <a:pt x="47" y="63"/>
                  </a:cubicBezTo>
                  <a:cubicBezTo>
                    <a:pt x="46" y="63"/>
                    <a:pt x="45" y="63"/>
                    <a:pt x="44" y="62"/>
                  </a:cubicBezTo>
                  <a:cubicBezTo>
                    <a:pt x="51" y="57"/>
                    <a:pt x="51" y="57"/>
                    <a:pt x="51" y="57"/>
                  </a:cubicBezTo>
                  <a:cubicBezTo>
                    <a:pt x="57" y="50"/>
                    <a:pt x="57" y="50"/>
                    <a:pt x="57" y="50"/>
                  </a:cubicBezTo>
                  <a:cubicBezTo>
                    <a:pt x="57" y="50"/>
                    <a:pt x="57" y="51"/>
                    <a:pt x="57" y="52"/>
                  </a:cubicBezTo>
                  <a:cubicBezTo>
                    <a:pt x="58" y="56"/>
                    <a:pt x="56" y="60"/>
                    <a:pt x="53" y="62"/>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00" name="Freeform 124"/>
            <p:cNvSpPr/>
            <p:nvPr/>
          </p:nvSpPr>
          <p:spPr bwMode="auto">
            <a:xfrm>
              <a:off x="11145" y="2780"/>
              <a:ext cx="428" cy="439"/>
            </a:xfrm>
            <a:custGeom>
              <a:avLst/>
              <a:gdLst>
                <a:gd name="T0" fmla="*/ 90 w 107"/>
                <a:gd name="T1" fmla="*/ 74 h 107"/>
                <a:gd name="T2" fmla="*/ 78 w 107"/>
                <a:gd name="T3" fmla="*/ 79 h 107"/>
                <a:gd name="T4" fmla="*/ 33 w 107"/>
                <a:gd name="T5" fmla="*/ 56 h 107"/>
                <a:gd name="T6" fmla="*/ 34 w 107"/>
                <a:gd name="T7" fmla="*/ 54 h 107"/>
                <a:gd name="T8" fmla="*/ 33 w 107"/>
                <a:gd name="T9" fmla="*/ 51 h 107"/>
                <a:gd name="T10" fmla="*/ 78 w 107"/>
                <a:gd name="T11" fmla="*/ 29 h 107"/>
                <a:gd name="T12" fmla="*/ 90 w 107"/>
                <a:gd name="T13" fmla="*/ 34 h 107"/>
                <a:gd name="T14" fmla="*/ 107 w 107"/>
                <a:gd name="T15" fmla="*/ 17 h 107"/>
                <a:gd name="T16" fmla="*/ 90 w 107"/>
                <a:gd name="T17" fmla="*/ 0 h 107"/>
                <a:gd name="T18" fmla="*/ 74 w 107"/>
                <a:gd name="T19" fmla="*/ 17 h 107"/>
                <a:gd name="T20" fmla="*/ 74 w 107"/>
                <a:gd name="T21" fmla="*/ 20 h 107"/>
                <a:gd name="T22" fmla="*/ 29 w 107"/>
                <a:gd name="T23" fmla="*/ 42 h 107"/>
                <a:gd name="T24" fmla="*/ 17 w 107"/>
                <a:gd name="T25" fmla="*/ 37 h 107"/>
                <a:gd name="T26" fmla="*/ 0 w 107"/>
                <a:gd name="T27" fmla="*/ 54 h 107"/>
                <a:gd name="T28" fmla="*/ 17 w 107"/>
                <a:gd name="T29" fmla="*/ 70 h 107"/>
                <a:gd name="T30" fmla="*/ 29 w 107"/>
                <a:gd name="T31" fmla="*/ 65 h 107"/>
                <a:gd name="T32" fmla="*/ 74 w 107"/>
                <a:gd name="T33" fmla="*/ 88 h 107"/>
                <a:gd name="T34" fmla="*/ 74 w 107"/>
                <a:gd name="T35" fmla="*/ 90 h 107"/>
                <a:gd name="T36" fmla="*/ 90 w 107"/>
                <a:gd name="T37" fmla="*/ 107 h 107"/>
                <a:gd name="T38" fmla="*/ 107 w 107"/>
                <a:gd name="T39" fmla="*/ 90 h 107"/>
                <a:gd name="T40" fmla="*/ 90 w 107"/>
                <a:gd name="T41"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7">
                  <a:moveTo>
                    <a:pt x="90" y="74"/>
                  </a:moveTo>
                  <a:cubicBezTo>
                    <a:pt x="86" y="74"/>
                    <a:pt x="81" y="76"/>
                    <a:pt x="78" y="79"/>
                  </a:cubicBezTo>
                  <a:cubicBezTo>
                    <a:pt x="33" y="56"/>
                    <a:pt x="33" y="56"/>
                    <a:pt x="33" y="56"/>
                  </a:cubicBezTo>
                  <a:cubicBezTo>
                    <a:pt x="34" y="56"/>
                    <a:pt x="34" y="55"/>
                    <a:pt x="34" y="54"/>
                  </a:cubicBezTo>
                  <a:cubicBezTo>
                    <a:pt x="34" y="53"/>
                    <a:pt x="34" y="52"/>
                    <a:pt x="33" y="51"/>
                  </a:cubicBezTo>
                  <a:cubicBezTo>
                    <a:pt x="78" y="29"/>
                    <a:pt x="78" y="29"/>
                    <a:pt x="78" y="29"/>
                  </a:cubicBezTo>
                  <a:cubicBezTo>
                    <a:pt x="81" y="32"/>
                    <a:pt x="86" y="34"/>
                    <a:pt x="90" y="34"/>
                  </a:cubicBezTo>
                  <a:cubicBezTo>
                    <a:pt x="100" y="34"/>
                    <a:pt x="107" y="26"/>
                    <a:pt x="107" y="17"/>
                  </a:cubicBezTo>
                  <a:cubicBezTo>
                    <a:pt x="107" y="8"/>
                    <a:pt x="100" y="0"/>
                    <a:pt x="90" y="0"/>
                  </a:cubicBezTo>
                  <a:cubicBezTo>
                    <a:pt x="81" y="0"/>
                    <a:pt x="74" y="8"/>
                    <a:pt x="74" y="17"/>
                  </a:cubicBezTo>
                  <a:cubicBezTo>
                    <a:pt x="74" y="18"/>
                    <a:pt x="74" y="19"/>
                    <a:pt x="74" y="20"/>
                  </a:cubicBezTo>
                  <a:cubicBezTo>
                    <a:pt x="29" y="42"/>
                    <a:pt x="29" y="42"/>
                    <a:pt x="29" y="42"/>
                  </a:cubicBezTo>
                  <a:cubicBezTo>
                    <a:pt x="26" y="39"/>
                    <a:pt x="22" y="37"/>
                    <a:pt x="17" y="37"/>
                  </a:cubicBezTo>
                  <a:cubicBezTo>
                    <a:pt x="8" y="37"/>
                    <a:pt x="0" y="45"/>
                    <a:pt x="0" y="54"/>
                  </a:cubicBezTo>
                  <a:cubicBezTo>
                    <a:pt x="0" y="63"/>
                    <a:pt x="8" y="70"/>
                    <a:pt x="17" y="70"/>
                  </a:cubicBezTo>
                  <a:cubicBezTo>
                    <a:pt x="22" y="70"/>
                    <a:pt x="26" y="68"/>
                    <a:pt x="29" y="65"/>
                  </a:cubicBezTo>
                  <a:cubicBezTo>
                    <a:pt x="74" y="88"/>
                    <a:pt x="74" y="88"/>
                    <a:pt x="74" y="88"/>
                  </a:cubicBezTo>
                  <a:cubicBezTo>
                    <a:pt x="74" y="89"/>
                    <a:pt x="74" y="90"/>
                    <a:pt x="74" y="90"/>
                  </a:cubicBezTo>
                  <a:cubicBezTo>
                    <a:pt x="74" y="100"/>
                    <a:pt x="81" y="107"/>
                    <a:pt x="90" y="107"/>
                  </a:cubicBezTo>
                  <a:cubicBezTo>
                    <a:pt x="100" y="107"/>
                    <a:pt x="107" y="100"/>
                    <a:pt x="107" y="90"/>
                  </a:cubicBezTo>
                  <a:cubicBezTo>
                    <a:pt x="107" y="81"/>
                    <a:pt x="100" y="74"/>
                    <a:pt x="90" y="74"/>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01" name="Freeform 125"/>
            <p:cNvSpPr>
              <a:spLocks noEditPoints="1"/>
            </p:cNvSpPr>
            <p:nvPr/>
          </p:nvSpPr>
          <p:spPr bwMode="auto">
            <a:xfrm>
              <a:off x="11285" y="1744"/>
              <a:ext cx="408" cy="454"/>
            </a:xfrm>
            <a:custGeom>
              <a:avLst/>
              <a:gdLst>
                <a:gd name="T0" fmla="*/ 13 w 102"/>
                <a:gd name="T1" fmla="*/ 100 h 110"/>
                <a:gd name="T2" fmla="*/ 24 w 102"/>
                <a:gd name="T3" fmla="*/ 110 h 110"/>
                <a:gd name="T4" fmla="*/ 34 w 102"/>
                <a:gd name="T5" fmla="*/ 100 h 110"/>
                <a:gd name="T6" fmla="*/ 34 w 102"/>
                <a:gd name="T7" fmla="*/ 100 h 110"/>
                <a:gd name="T8" fmla="*/ 24 w 102"/>
                <a:gd name="T9" fmla="*/ 89 h 110"/>
                <a:gd name="T10" fmla="*/ 13 w 102"/>
                <a:gd name="T11" fmla="*/ 100 h 110"/>
                <a:gd name="T12" fmla="*/ 82 w 102"/>
                <a:gd name="T13" fmla="*/ 100 h 110"/>
                <a:gd name="T14" fmla="*/ 92 w 102"/>
                <a:gd name="T15" fmla="*/ 110 h 110"/>
                <a:gd name="T16" fmla="*/ 102 w 102"/>
                <a:gd name="T17" fmla="*/ 100 h 110"/>
                <a:gd name="T18" fmla="*/ 102 w 102"/>
                <a:gd name="T19" fmla="*/ 100 h 110"/>
                <a:gd name="T20" fmla="*/ 92 w 102"/>
                <a:gd name="T21" fmla="*/ 89 h 110"/>
                <a:gd name="T22" fmla="*/ 82 w 102"/>
                <a:gd name="T23" fmla="*/ 100 h 110"/>
                <a:gd name="T24" fmla="*/ 102 w 102"/>
                <a:gd name="T25" fmla="*/ 55 h 110"/>
                <a:gd name="T26" fmla="*/ 102 w 102"/>
                <a:gd name="T27" fmla="*/ 14 h 110"/>
                <a:gd name="T28" fmla="*/ 13 w 102"/>
                <a:gd name="T29" fmla="*/ 14 h 110"/>
                <a:gd name="T30" fmla="*/ 0 w 102"/>
                <a:gd name="T31" fmla="*/ 0 h 110"/>
                <a:gd name="T32" fmla="*/ 0 w 102"/>
                <a:gd name="T33" fmla="*/ 7 h 110"/>
                <a:gd name="T34" fmla="*/ 7 w 102"/>
                <a:gd name="T35" fmla="*/ 14 h 110"/>
                <a:gd name="T36" fmla="*/ 12 w 102"/>
                <a:gd name="T37" fmla="*/ 58 h 110"/>
                <a:gd name="T38" fmla="*/ 7 w 102"/>
                <a:gd name="T39" fmla="*/ 69 h 110"/>
                <a:gd name="T40" fmla="*/ 20 w 102"/>
                <a:gd name="T41" fmla="*/ 82 h 110"/>
                <a:gd name="T42" fmla="*/ 102 w 102"/>
                <a:gd name="T43" fmla="*/ 82 h 110"/>
                <a:gd name="T44" fmla="*/ 102 w 102"/>
                <a:gd name="T45" fmla="*/ 76 h 110"/>
                <a:gd name="T46" fmla="*/ 20 w 102"/>
                <a:gd name="T47" fmla="*/ 76 h 110"/>
                <a:gd name="T48" fmla="*/ 13 w 102"/>
                <a:gd name="T49" fmla="*/ 69 h 110"/>
                <a:gd name="T50" fmla="*/ 13 w 102"/>
                <a:gd name="T51" fmla="*/ 69 h 110"/>
                <a:gd name="T52" fmla="*/ 102 w 102"/>
                <a:gd name="T53"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10">
                  <a:moveTo>
                    <a:pt x="13" y="100"/>
                  </a:moveTo>
                  <a:cubicBezTo>
                    <a:pt x="13" y="105"/>
                    <a:pt x="18" y="110"/>
                    <a:pt x="24" y="110"/>
                  </a:cubicBezTo>
                  <a:cubicBezTo>
                    <a:pt x="29" y="110"/>
                    <a:pt x="34" y="105"/>
                    <a:pt x="34" y="100"/>
                  </a:cubicBezTo>
                  <a:cubicBezTo>
                    <a:pt x="34" y="100"/>
                    <a:pt x="34" y="100"/>
                    <a:pt x="34" y="100"/>
                  </a:cubicBezTo>
                  <a:cubicBezTo>
                    <a:pt x="34" y="94"/>
                    <a:pt x="29" y="89"/>
                    <a:pt x="24" y="89"/>
                  </a:cubicBezTo>
                  <a:cubicBezTo>
                    <a:pt x="18" y="89"/>
                    <a:pt x="13" y="94"/>
                    <a:pt x="13" y="100"/>
                  </a:cubicBezTo>
                  <a:close/>
                  <a:moveTo>
                    <a:pt x="82" y="100"/>
                  </a:moveTo>
                  <a:cubicBezTo>
                    <a:pt x="82" y="105"/>
                    <a:pt x="86" y="110"/>
                    <a:pt x="92" y="110"/>
                  </a:cubicBezTo>
                  <a:cubicBezTo>
                    <a:pt x="98" y="110"/>
                    <a:pt x="102" y="105"/>
                    <a:pt x="102" y="100"/>
                  </a:cubicBezTo>
                  <a:cubicBezTo>
                    <a:pt x="102" y="100"/>
                    <a:pt x="102" y="100"/>
                    <a:pt x="102" y="100"/>
                  </a:cubicBezTo>
                  <a:cubicBezTo>
                    <a:pt x="102" y="94"/>
                    <a:pt x="98" y="89"/>
                    <a:pt x="92" y="89"/>
                  </a:cubicBezTo>
                  <a:cubicBezTo>
                    <a:pt x="86" y="89"/>
                    <a:pt x="82" y="94"/>
                    <a:pt x="82" y="100"/>
                  </a:cubicBezTo>
                  <a:close/>
                  <a:moveTo>
                    <a:pt x="102" y="55"/>
                  </a:moveTo>
                  <a:cubicBezTo>
                    <a:pt x="102" y="14"/>
                    <a:pt x="102" y="14"/>
                    <a:pt x="102" y="14"/>
                  </a:cubicBezTo>
                  <a:cubicBezTo>
                    <a:pt x="13" y="14"/>
                    <a:pt x="13" y="14"/>
                    <a:pt x="13" y="14"/>
                  </a:cubicBezTo>
                  <a:cubicBezTo>
                    <a:pt x="13" y="6"/>
                    <a:pt x="7" y="0"/>
                    <a:pt x="0" y="0"/>
                  </a:cubicBezTo>
                  <a:cubicBezTo>
                    <a:pt x="0" y="7"/>
                    <a:pt x="0" y="7"/>
                    <a:pt x="0" y="7"/>
                  </a:cubicBezTo>
                  <a:cubicBezTo>
                    <a:pt x="3" y="7"/>
                    <a:pt x="7" y="10"/>
                    <a:pt x="7" y="14"/>
                  </a:cubicBezTo>
                  <a:cubicBezTo>
                    <a:pt x="12" y="58"/>
                    <a:pt x="12" y="58"/>
                    <a:pt x="12" y="58"/>
                  </a:cubicBezTo>
                  <a:cubicBezTo>
                    <a:pt x="9" y="61"/>
                    <a:pt x="7" y="64"/>
                    <a:pt x="7" y="69"/>
                  </a:cubicBezTo>
                  <a:cubicBezTo>
                    <a:pt x="7" y="76"/>
                    <a:pt x="13" y="82"/>
                    <a:pt x="20" y="82"/>
                  </a:cubicBezTo>
                  <a:cubicBezTo>
                    <a:pt x="102" y="82"/>
                    <a:pt x="102" y="82"/>
                    <a:pt x="102" y="82"/>
                  </a:cubicBezTo>
                  <a:cubicBezTo>
                    <a:pt x="102" y="76"/>
                    <a:pt x="102" y="76"/>
                    <a:pt x="102" y="76"/>
                  </a:cubicBezTo>
                  <a:cubicBezTo>
                    <a:pt x="20" y="76"/>
                    <a:pt x="20" y="76"/>
                    <a:pt x="20" y="76"/>
                  </a:cubicBezTo>
                  <a:cubicBezTo>
                    <a:pt x="16" y="76"/>
                    <a:pt x="13" y="73"/>
                    <a:pt x="13" y="69"/>
                  </a:cubicBezTo>
                  <a:cubicBezTo>
                    <a:pt x="13" y="69"/>
                    <a:pt x="13" y="69"/>
                    <a:pt x="13" y="69"/>
                  </a:cubicBezTo>
                  <a:lnTo>
                    <a:pt x="102" y="55"/>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03" name="Freeform 126"/>
            <p:cNvSpPr>
              <a:spLocks noEditPoints="1"/>
            </p:cNvSpPr>
            <p:nvPr/>
          </p:nvSpPr>
          <p:spPr bwMode="auto">
            <a:xfrm>
              <a:off x="11398" y="1391"/>
              <a:ext cx="344" cy="345"/>
            </a:xfrm>
            <a:custGeom>
              <a:avLst/>
              <a:gdLst>
                <a:gd name="T0" fmla="*/ 82 w 86"/>
                <a:gd name="T1" fmla="*/ 47 h 84"/>
                <a:gd name="T2" fmla="*/ 82 w 86"/>
                <a:gd name="T3" fmla="*/ 42 h 84"/>
                <a:gd name="T4" fmla="*/ 43 w 86"/>
                <a:gd name="T5" fmla="*/ 3 h 84"/>
                <a:gd name="T6" fmla="*/ 36 w 86"/>
                <a:gd name="T7" fmla="*/ 4 h 84"/>
                <a:gd name="T8" fmla="*/ 24 w 86"/>
                <a:gd name="T9" fmla="*/ 0 h 84"/>
                <a:gd name="T10" fmla="*/ 0 w 86"/>
                <a:gd name="T11" fmla="*/ 23 h 84"/>
                <a:gd name="T12" fmla="*/ 4 w 86"/>
                <a:gd name="T13" fmla="*/ 36 h 84"/>
                <a:gd name="T14" fmla="*/ 4 w 86"/>
                <a:gd name="T15" fmla="*/ 42 h 84"/>
                <a:gd name="T16" fmla="*/ 43 w 86"/>
                <a:gd name="T17" fmla="*/ 81 h 84"/>
                <a:gd name="T18" fmla="*/ 50 w 86"/>
                <a:gd name="T19" fmla="*/ 80 h 84"/>
                <a:gd name="T20" fmla="*/ 62 w 86"/>
                <a:gd name="T21" fmla="*/ 84 h 84"/>
                <a:gd name="T22" fmla="*/ 86 w 86"/>
                <a:gd name="T23" fmla="*/ 61 h 84"/>
                <a:gd name="T24" fmla="*/ 82 w 86"/>
                <a:gd name="T25" fmla="*/ 47 h 84"/>
                <a:gd name="T26" fmla="*/ 46 w 86"/>
                <a:gd name="T27" fmla="*/ 71 h 84"/>
                <a:gd name="T28" fmla="*/ 23 w 86"/>
                <a:gd name="T29" fmla="*/ 64 h 84"/>
                <a:gd name="T30" fmla="*/ 24 w 86"/>
                <a:gd name="T31" fmla="*/ 51 h 84"/>
                <a:gd name="T32" fmla="*/ 34 w 86"/>
                <a:gd name="T33" fmla="*/ 59 h 84"/>
                <a:gd name="T34" fmla="*/ 52 w 86"/>
                <a:gd name="T35" fmla="*/ 58 h 84"/>
                <a:gd name="T36" fmla="*/ 41 w 86"/>
                <a:gd name="T37" fmla="*/ 47 h 84"/>
                <a:gd name="T38" fmla="*/ 20 w 86"/>
                <a:gd name="T39" fmla="*/ 30 h 84"/>
                <a:gd name="T40" fmla="*/ 37 w 86"/>
                <a:gd name="T41" fmla="*/ 13 h 84"/>
                <a:gd name="T42" fmla="*/ 61 w 86"/>
                <a:gd name="T43" fmla="*/ 19 h 84"/>
                <a:gd name="T44" fmla="*/ 59 w 86"/>
                <a:gd name="T45" fmla="*/ 31 h 84"/>
                <a:gd name="T46" fmla="*/ 42 w 86"/>
                <a:gd name="T47" fmla="*/ 22 h 84"/>
                <a:gd name="T48" fmla="*/ 38 w 86"/>
                <a:gd name="T49" fmla="*/ 35 h 84"/>
                <a:gd name="T50" fmla="*/ 66 w 86"/>
                <a:gd name="T51" fmla="*/ 49 h 84"/>
                <a:gd name="T52" fmla="*/ 46 w 86"/>
                <a:gd name="T53"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4">
                  <a:moveTo>
                    <a:pt x="82" y="47"/>
                  </a:moveTo>
                  <a:cubicBezTo>
                    <a:pt x="82" y="46"/>
                    <a:pt x="82" y="44"/>
                    <a:pt x="82" y="42"/>
                  </a:cubicBezTo>
                  <a:cubicBezTo>
                    <a:pt x="82" y="21"/>
                    <a:pt x="64" y="3"/>
                    <a:pt x="43" y="3"/>
                  </a:cubicBezTo>
                  <a:cubicBezTo>
                    <a:pt x="41" y="3"/>
                    <a:pt x="39" y="3"/>
                    <a:pt x="36" y="4"/>
                  </a:cubicBezTo>
                  <a:cubicBezTo>
                    <a:pt x="33" y="1"/>
                    <a:pt x="28" y="0"/>
                    <a:pt x="24" y="0"/>
                  </a:cubicBezTo>
                  <a:cubicBezTo>
                    <a:pt x="11" y="0"/>
                    <a:pt x="0" y="10"/>
                    <a:pt x="0" y="23"/>
                  </a:cubicBezTo>
                  <a:cubicBezTo>
                    <a:pt x="0" y="28"/>
                    <a:pt x="2" y="32"/>
                    <a:pt x="4" y="36"/>
                  </a:cubicBezTo>
                  <a:cubicBezTo>
                    <a:pt x="4" y="38"/>
                    <a:pt x="4" y="40"/>
                    <a:pt x="4" y="42"/>
                  </a:cubicBezTo>
                  <a:cubicBezTo>
                    <a:pt x="4" y="64"/>
                    <a:pt x="21" y="81"/>
                    <a:pt x="43" y="81"/>
                  </a:cubicBezTo>
                  <a:cubicBezTo>
                    <a:pt x="45" y="81"/>
                    <a:pt x="48" y="81"/>
                    <a:pt x="50" y="80"/>
                  </a:cubicBezTo>
                  <a:cubicBezTo>
                    <a:pt x="54" y="83"/>
                    <a:pt x="58" y="84"/>
                    <a:pt x="62" y="84"/>
                  </a:cubicBezTo>
                  <a:cubicBezTo>
                    <a:pt x="75" y="84"/>
                    <a:pt x="86" y="73"/>
                    <a:pt x="86" y="61"/>
                  </a:cubicBezTo>
                  <a:cubicBezTo>
                    <a:pt x="86" y="56"/>
                    <a:pt x="84" y="51"/>
                    <a:pt x="82" y="47"/>
                  </a:cubicBezTo>
                  <a:close/>
                  <a:moveTo>
                    <a:pt x="46" y="71"/>
                  </a:moveTo>
                  <a:cubicBezTo>
                    <a:pt x="34" y="71"/>
                    <a:pt x="28" y="69"/>
                    <a:pt x="23" y="64"/>
                  </a:cubicBezTo>
                  <a:cubicBezTo>
                    <a:pt x="17" y="58"/>
                    <a:pt x="19" y="52"/>
                    <a:pt x="24" y="51"/>
                  </a:cubicBezTo>
                  <a:cubicBezTo>
                    <a:pt x="29" y="51"/>
                    <a:pt x="32" y="57"/>
                    <a:pt x="34" y="59"/>
                  </a:cubicBezTo>
                  <a:cubicBezTo>
                    <a:pt x="37" y="60"/>
                    <a:pt x="47" y="64"/>
                    <a:pt x="52" y="58"/>
                  </a:cubicBezTo>
                  <a:cubicBezTo>
                    <a:pt x="58" y="51"/>
                    <a:pt x="48" y="48"/>
                    <a:pt x="41" y="47"/>
                  </a:cubicBezTo>
                  <a:cubicBezTo>
                    <a:pt x="32" y="46"/>
                    <a:pt x="19" y="40"/>
                    <a:pt x="20" y="30"/>
                  </a:cubicBezTo>
                  <a:cubicBezTo>
                    <a:pt x="21" y="19"/>
                    <a:pt x="29" y="14"/>
                    <a:pt x="37" y="13"/>
                  </a:cubicBezTo>
                  <a:cubicBezTo>
                    <a:pt x="48" y="12"/>
                    <a:pt x="55" y="15"/>
                    <a:pt x="61" y="19"/>
                  </a:cubicBezTo>
                  <a:cubicBezTo>
                    <a:pt x="67" y="25"/>
                    <a:pt x="63" y="31"/>
                    <a:pt x="59" y="31"/>
                  </a:cubicBezTo>
                  <a:cubicBezTo>
                    <a:pt x="55" y="32"/>
                    <a:pt x="51" y="22"/>
                    <a:pt x="42" y="22"/>
                  </a:cubicBezTo>
                  <a:cubicBezTo>
                    <a:pt x="33" y="22"/>
                    <a:pt x="27" y="32"/>
                    <a:pt x="38" y="35"/>
                  </a:cubicBezTo>
                  <a:cubicBezTo>
                    <a:pt x="49" y="37"/>
                    <a:pt x="61" y="38"/>
                    <a:pt x="66" y="49"/>
                  </a:cubicBezTo>
                  <a:cubicBezTo>
                    <a:pt x="70" y="59"/>
                    <a:pt x="59" y="70"/>
                    <a:pt x="46" y="71"/>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07" name="Freeform 127"/>
            <p:cNvSpPr>
              <a:spLocks noEditPoints="1"/>
            </p:cNvSpPr>
            <p:nvPr/>
          </p:nvSpPr>
          <p:spPr bwMode="auto">
            <a:xfrm>
              <a:off x="11546" y="1091"/>
              <a:ext cx="192" cy="257"/>
            </a:xfrm>
            <a:custGeom>
              <a:avLst/>
              <a:gdLst>
                <a:gd name="T0" fmla="*/ 42 w 48"/>
                <a:gd name="T1" fmla="*/ 8 h 63"/>
                <a:gd name="T2" fmla="*/ 6 w 48"/>
                <a:gd name="T3" fmla="*/ 8 h 63"/>
                <a:gd name="T4" fmla="*/ 0 w 48"/>
                <a:gd name="T5" fmla="*/ 14 h 63"/>
                <a:gd name="T6" fmla="*/ 0 w 48"/>
                <a:gd name="T7" fmla="*/ 16 h 63"/>
                <a:gd name="T8" fmla="*/ 48 w 48"/>
                <a:gd name="T9" fmla="*/ 16 h 63"/>
                <a:gd name="T10" fmla="*/ 48 w 48"/>
                <a:gd name="T11" fmla="*/ 14 h 63"/>
                <a:gd name="T12" fmla="*/ 42 w 48"/>
                <a:gd name="T13" fmla="*/ 8 h 63"/>
                <a:gd name="T14" fmla="*/ 31 w 48"/>
                <a:gd name="T15" fmla="*/ 4 h 63"/>
                <a:gd name="T16" fmla="*/ 32 w 48"/>
                <a:gd name="T17" fmla="*/ 10 h 63"/>
                <a:gd name="T18" fmla="*/ 16 w 48"/>
                <a:gd name="T19" fmla="*/ 10 h 63"/>
                <a:gd name="T20" fmla="*/ 17 w 48"/>
                <a:gd name="T21" fmla="*/ 4 h 63"/>
                <a:gd name="T22" fmla="*/ 31 w 48"/>
                <a:gd name="T23" fmla="*/ 4 h 63"/>
                <a:gd name="T24" fmla="*/ 32 w 48"/>
                <a:gd name="T25" fmla="*/ 0 h 63"/>
                <a:gd name="T26" fmla="*/ 16 w 48"/>
                <a:gd name="T27" fmla="*/ 0 h 63"/>
                <a:gd name="T28" fmla="*/ 13 w 48"/>
                <a:gd name="T29" fmla="*/ 3 h 63"/>
                <a:gd name="T30" fmla="*/ 12 w 48"/>
                <a:gd name="T31" fmla="*/ 11 h 63"/>
                <a:gd name="T32" fmla="*/ 14 w 48"/>
                <a:gd name="T33" fmla="*/ 14 h 63"/>
                <a:gd name="T34" fmla="*/ 34 w 48"/>
                <a:gd name="T35" fmla="*/ 14 h 63"/>
                <a:gd name="T36" fmla="*/ 36 w 48"/>
                <a:gd name="T37" fmla="*/ 11 h 63"/>
                <a:gd name="T38" fmla="*/ 35 w 48"/>
                <a:gd name="T39" fmla="*/ 3 h 63"/>
                <a:gd name="T40" fmla="*/ 32 w 48"/>
                <a:gd name="T41" fmla="*/ 0 h 63"/>
                <a:gd name="T42" fmla="*/ 43 w 48"/>
                <a:gd name="T43" fmla="*/ 20 h 63"/>
                <a:gd name="T44" fmla="*/ 5 w 48"/>
                <a:gd name="T45" fmla="*/ 20 h 63"/>
                <a:gd name="T46" fmla="*/ 2 w 48"/>
                <a:gd name="T47" fmla="*/ 24 h 63"/>
                <a:gd name="T48" fmla="*/ 5 w 48"/>
                <a:gd name="T49" fmla="*/ 59 h 63"/>
                <a:gd name="T50" fmla="*/ 9 w 48"/>
                <a:gd name="T51" fmla="*/ 63 h 63"/>
                <a:gd name="T52" fmla="*/ 39 w 48"/>
                <a:gd name="T53" fmla="*/ 63 h 63"/>
                <a:gd name="T54" fmla="*/ 43 w 48"/>
                <a:gd name="T55" fmla="*/ 59 h 63"/>
                <a:gd name="T56" fmla="*/ 46 w 48"/>
                <a:gd name="T57" fmla="*/ 24 h 63"/>
                <a:gd name="T58" fmla="*/ 43 w 48"/>
                <a:gd name="T59" fmla="*/ 20 h 63"/>
                <a:gd name="T60" fmla="*/ 16 w 48"/>
                <a:gd name="T61" fmla="*/ 55 h 63"/>
                <a:gd name="T62" fmla="*/ 10 w 48"/>
                <a:gd name="T63" fmla="*/ 55 h 63"/>
                <a:gd name="T64" fmla="*/ 8 w 48"/>
                <a:gd name="T65" fmla="*/ 28 h 63"/>
                <a:gd name="T66" fmla="*/ 16 w 48"/>
                <a:gd name="T67" fmla="*/ 28 h 63"/>
                <a:gd name="T68" fmla="*/ 16 w 48"/>
                <a:gd name="T69" fmla="*/ 55 h 63"/>
                <a:gd name="T70" fmla="*/ 28 w 48"/>
                <a:gd name="T71" fmla="*/ 55 h 63"/>
                <a:gd name="T72" fmla="*/ 20 w 48"/>
                <a:gd name="T73" fmla="*/ 55 h 63"/>
                <a:gd name="T74" fmla="*/ 20 w 48"/>
                <a:gd name="T75" fmla="*/ 28 h 63"/>
                <a:gd name="T76" fmla="*/ 28 w 48"/>
                <a:gd name="T77" fmla="*/ 28 h 63"/>
                <a:gd name="T78" fmla="*/ 28 w 48"/>
                <a:gd name="T79" fmla="*/ 55 h 63"/>
                <a:gd name="T80" fmla="*/ 38 w 48"/>
                <a:gd name="T81" fmla="*/ 55 h 63"/>
                <a:gd name="T82" fmla="*/ 32 w 48"/>
                <a:gd name="T83" fmla="*/ 55 h 63"/>
                <a:gd name="T84" fmla="*/ 32 w 48"/>
                <a:gd name="T85" fmla="*/ 28 h 63"/>
                <a:gd name="T86" fmla="*/ 40 w 48"/>
                <a:gd name="T87" fmla="*/ 28 h 63"/>
                <a:gd name="T88" fmla="*/ 38 w 48"/>
                <a:gd name="T89"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63">
                  <a:moveTo>
                    <a:pt x="42" y="8"/>
                  </a:moveTo>
                  <a:cubicBezTo>
                    <a:pt x="6" y="8"/>
                    <a:pt x="6" y="8"/>
                    <a:pt x="6" y="8"/>
                  </a:cubicBezTo>
                  <a:cubicBezTo>
                    <a:pt x="3" y="8"/>
                    <a:pt x="0" y="11"/>
                    <a:pt x="0" y="14"/>
                  </a:cubicBezTo>
                  <a:cubicBezTo>
                    <a:pt x="0" y="16"/>
                    <a:pt x="0" y="16"/>
                    <a:pt x="0" y="16"/>
                  </a:cubicBezTo>
                  <a:cubicBezTo>
                    <a:pt x="48" y="16"/>
                    <a:pt x="48" y="16"/>
                    <a:pt x="48" y="16"/>
                  </a:cubicBezTo>
                  <a:cubicBezTo>
                    <a:pt x="48" y="14"/>
                    <a:pt x="48" y="14"/>
                    <a:pt x="48" y="14"/>
                  </a:cubicBezTo>
                  <a:cubicBezTo>
                    <a:pt x="48" y="11"/>
                    <a:pt x="45" y="8"/>
                    <a:pt x="42" y="8"/>
                  </a:cubicBezTo>
                  <a:close/>
                  <a:moveTo>
                    <a:pt x="31" y="4"/>
                  </a:moveTo>
                  <a:cubicBezTo>
                    <a:pt x="32" y="10"/>
                    <a:pt x="32" y="10"/>
                    <a:pt x="32" y="10"/>
                  </a:cubicBezTo>
                  <a:cubicBezTo>
                    <a:pt x="16" y="10"/>
                    <a:pt x="16" y="10"/>
                    <a:pt x="16" y="10"/>
                  </a:cubicBezTo>
                  <a:cubicBezTo>
                    <a:pt x="17" y="4"/>
                    <a:pt x="17" y="4"/>
                    <a:pt x="17" y="4"/>
                  </a:cubicBezTo>
                  <a:cubicBezTo>
                    <a:pt x="31" y="4"/>
                    <a:pt x="31" y="4"/>
                    <a:pt x="31" y="4"/>
                  </a:cubicBezTo>
                  <a:moveTo>
                    <a:pt x="32" y="0"/>
                  </a:moveTo>
                  <a:cubicBezTo>
                    <a:pt x="16" y="0"/>
                    <a:pt x="16" y="0"/>
                    <a:pt x="16" y="0"/>
                  </a:cubicBezTo>
                  <a:cubicBezTo>
                    <a:pt x="15" y="0"/>
                    <a:pt x="13" y="1"/>
                    <a:pt x="13" y="3"/>
                  </a:cubicBezTo>
                  <a:cubicBezTo>
                    <a:pt x="12" y="11"/>
                    <a:pt x="12" y="11"/>
                    <a:pt x="12" y="11"/>
                  </a:cubicBezTo>
                  <a:cubicBezTo>
                    <a:pt x="11" y="13"/>
                    <a:pt x="13" y="14"/>
                    <a:pt x="14" y="14"/>
                  </a:cubicBezTo>
                  <a:cubicBezTo>
                    <a:pt x="34" y="14"/>
                    <a:pt x="34" y="14"/>
                    <a:pt x="34" y="14"/>
                  </a:cubicBezTo>
                  <a:cubicBezTo>
                    <a:pt x="36" y="14"/>
                    <a:pt x="37" y="13"/>
                    <a:pt x="36" y="11"/>
                  </a:cubicBezTo>
                  <a:cubicBezTo>
                    <a:pt x="35" y="3"/>
                    <a:pt x="35" y="3"/>
                    <a:pt x="35" y="3"/>
                  </a:cubicBezTo>
                  <a:cubicBezTo>
                    <a:pt x="35" y="1"/>
                    <a:pt x="34" y="0"/>
                    <a:pt x="32" y="0"/>
                  </a:cubicBezTo>
                  <a:close/>
                  <a:moveTo>
                    <a:pt x="43" y="20"/>
                  </a:moveTo>
                  <a:cubicBezTo>
                    <a:pt x="5" y="20"/>
                    <a:pt x="5" y="20"/>
                    <a:pt x="5" y="20"/>
                  </a:cubicBezTo>
                  <a:cubicBezTo>
                    <a:pt x="3" y="20"/>
                    <a:pt x="2" y="22"/>
                    <a:pt x="2" y="24"/>
                  </a:cubicBezTo>
                  <a:cubicBezTo>
                    <a:pt x="5" y="59"/>
                    <a:pt x="5" y="59"/>
                    <a:pt x="5" y="59"/>
                  </a:cubicBezTo>
                  <a:cubicBezTo>
                    <a:pt x="5" y="61"/>
                    <a:pt x="7" y="63"/>
                    <a:pt x="9" y="63"/>
                  </a:cubicBezTo>
                  <a:cubicBezTo>
                    <a:pt x="39" y="63"/>
                    <a:pt x="39" y="63"/>
                    <a:pt x="39" y="63"/>
                  </a:cubicBezTo>
                  <a:cubicBezTo>
                    <a:pt x="41" y="63"/>
                    <a:pt x="43" y="61"/>
                    <a:pt x="43" y="59"/>
                  </a:cubicBezTo>
                  <a:cubicBezTo>
                    <a:pt x="46" y="24"/>
                    <a:pt x="46" y="24"/>
                    <a:pt x="46" y="24"/>
                  </a:cubicBezTo>
                  <a:cubicBezTo>
                    <a:pt x="47" y="22"/>
                    <a:pt x="45" y="20"/>
                    <a:pt x="43" y="20"/>
                  </a:cubicBezTo>
                  <a:close/>
                  <a:moveTo>
                    <a:pt x="16" y="55"/>
                  </a:moveTo>
                  <a:cubicBezTo>
                    <a:pt x="10" y="55"/>
                    <a:pt x="10" y="55"/>
                    <a:pt x="10" y="55"/>
                  </a:cubicBezTo>
                  <a:cubicBezTo>
                    <a:pt x="8" y="28"/>
                    <a:pt x="8" y="28"/>
                    <a:pt x="8" y="28"/>
                  </a:cubicBezTo>
                  <a:cubicBezTo>
                    <a:pt x="16" y="28"/>
                    <a:pt x="16" y="28"/>
                    <a:pt x="16" y="28"/>
                  </a:cubicBezTo>
                  <a:lnTo>
                    <a:pt x="16" y="55"/>
                  </a:lnTo>
                  <a:close/>
                  <a:moveTo>
                    <a:pt x="28" y="55"/>
                  </a:moveTo>
                  <a:cubicBezTo>
                    <a:pt x="20" y="55"/>
                    <a:pt x="20" y="55"/>
                    <a:pt x="20" y="55"/>
                  </a:cubicBezTo>
                  <a:cubicBezTo>
                    <a:pt x="20" y="28"/>
                    <a:pt x="20" y="28"/>
                    <a:pt x="20" y="28"/>
                  </a:cubicBezTo>
                  <a:cubicBezTo>
                    <a:pt x="28" y="28"/>
                    <a:pt x="28" y="28"/>
                    <a:pt x="28" y="28"/>
                  </a:cubicBezTo>
                  <a:lnTo>
                    <a:pt x="28" y="55"/>
                  </a:lnTo>
                  <a:close/>
                  <a:moveTo>
                    <a:pt x="38" y="55"/>
                  </a:moveTo>
                  <a:cubicBezTo>
                    <a:pt x="32" y="55"/>
                    <a:pt x="32" y="55"/>
                    <a:pt x="32" y="55"/>
                  </a:cubicBezTo>
                  <a:cubicBezTo>
                    <a:pt x="32" y="28"/>
                    <a:pt x="32" y="28"/>
                    <a:pt x="32" y="28"/>
                  </a:cubicBezTo>
                  <a:cubicBezTo>
                    <a:pt x="40" y="28"/>
                    <a:pt x="40" y="28"/>
                    <a:pt x="40" y="28"/>
                  </a:cubicBezTo>
                  <a:lnTo>
                    <a:pt x="38" y="55"/>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09" name="Freeform 128"/>
            <p:cNvSpPr>
              <a:spLocks noEditPoints="1"/>
            </p:cNvSpPr>
            <p:nvPr/>
          </p:nvSpPr>
          <p:spPr bwMode="auto">
            <a:xfrm>
              <a:off x="10963" y="3196"/>
              <a:ext cx="524" cy="539"/>
            </a:xfrm>
            <a:custGeom>
              <a:avLst/>
              <a:gdLst>
                <a:gd name="T0" fmla="*/ 65 w 130"/>
                <a:gd name="T1" fmla="*/ 0 h 131"/>
                <a:gd name="T2" fmla="*/ 0 w 130"/>
                <a:gd name="T3" fmla="*/ 65 h 131"/>
                <a:gd name="T4" fmla="*/ 65 w 130"/>
                <a:gd name="T5" fmla="*/ 131 h 131"/>
                <a:gd name="T6" fmla="*/ 130 w 130"/>
                <a:gd name="T7" fmla="*/ 65 h 131"/>
                <a:gd name="T8" fmla="*/ 65 w 130"/>
                <a:gd name="T9" fmla="*/ 0 h 131"/>
                <a:gd name="T10" fmla="*/ 65 w 130"/>
                <a:gd name="T11" fmla="*/ 114 h 131"/>
                <a:gd name="T12" fmla="*/ 16 w 130"/>
                <a:gd name="T13" fmla="*/ 65 h 131"/>
                <a:gd name="T14" fmla="*/ 65 w 130"/>
                <a:gd name="T15" fmla="*/ 17 h 131"/>
                <a:gd name="T16" fmla="*/ 114 w 130"/>
                <a:gd name="T17" fmla="*/ 65 h 131"/>
                <a:gd name="T18" fmla="*/ 65 w 130"/>
                <a:gd name="T19" fmla="*/ 114 h 131"/>
                <a:gd name="T20" fmla="*/ 40 w 130"/>
                <a:gd name="T21" fmla="*/ 65 h 131"/>
                <a:gd name="T22" fmla="*/ 65 w 130"/>
                <a:gd name="T23" fmla="*/ 90 h 131"/>
                <a:gd name="T24" fmla="*/ 89 w 130"/>
                <a:gd name="T25" fmla="*/ 65 h 131"/>
                <a:gd name="T26" fmla="*/ 65 w 130"/>
                <a:gd name="T27" fmla="*/ 41 h 131"/>
                <a:gd name="T28" fmla="*/ 40 w 130"/>
                <a:gd name="T2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31">
                  <a:moveTo>
                    <a:pt x="65" y="0"/>
                  </a:moveTo>
                  <a:cubicBezTo>
                    <a:pt x="29" y="0"/>
                    <a:pt x="0" y="29"/>
                    <a:pt x="0" y="65"/>
                  </a:cubicBezTo>
                  <a:cubicBezTo>
                    <a:pt x="0" y="101"/>
                    <a:pt x="29" y="131"/>
                    <a:pt x="65" y="131"/>
                  </a:cubicBezTo>
                  <a:cubicBezTo>
                    <a:pt x="101" y="131"/>
                    <a:pt x="130" y="101"/>
                    <a:pt x="130" y="65"/>
                  </a:cubicBezTo>
                  <a:cubicBezTo>
                    <a:pt x="130" y="29"/>
                    <a:pt x="101" y="0"/>
                    <a:pt x="65" y="0"/>
                  </a:cubicBezTo>
                  <a:close/>
                  <a:moveTo>
                    <a:pt x="65" y="114"/>
                  </a:moveTo>
                  <a:cubicBezTo>
                    <a:pt x="38" y="114"/>
                    <a:pt x="16" y="92"/>
                    <a:pt x="16" y="65"/>
                  </a:cubicBezTo>
                  <a:cubicBezTo>
                    <a:pt x="16" y="38"/>
                    <a:pt x="38" y="17"/>
                    <a:pt x="65" y="17"/>
                  </a:cubicBezTo>
                  <a:cubicBezTo>
                    <a:pt x="92" y="17"/>
                    <a:pt x="114" y="38"/>
                    <a:pt x="114" y="65"/>
                  </a:cubicBezTo>
                  <a:cubicBezTo>
                    <a:pt x="114" y="92"/>
                    <a:pt x="92" y="114"/>
                    <a:pt x="65" y="114"/>
                  </a:cubicBezTo>
                  <a:close/>
                  <a:moveTo>
                    <a:pt x="40" y="65"/>
                  </a:moveTo>
                  <a:cubicBezTo>
                    <a:pt x="40" y="79"/>
                    <a:pt x="51" y="90"/>
                    <a:pt x="65" y="90"/>
                  </a:cubicBezTo>
                  <a:cubicBezTo>
                    <a:pt x="78" y="90"/>
                    <a:pt x="89" y="79"/>
                    <a:pt x="89" y="65"/>
                  </a:cubicBezTo>
                  <a:cubicBezTo>
                    <a:pt x="89" y="52"/>
                    <a:pt x="78" y="41"/>
                    <a:pt x="65" y="41"/>
                  </a:cubicBezTo>
                  <a:cubicBezTo>
                    <a:pt x="51" y="41"/>
                    <a:pt x="40" y="52"/>
                    <a:pt x="40" y="65"/>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10" name="Freeform 129"/>
            <p:cNvSpPr>
              <a:spLocks noEditPoints="1"/>
            </p:cNvSpPr>
            <p:nvPr/>
          </p:nvSpPr>
          <p:spPr bwMode="auto">
            <a:xfrm>
              <a:off x="10601" y="942"/>
              <a:ext cx="868" cy="386"/>
            </a:xfrm>
            <a:custGeom>
              <a:avLst/>
              <a:gdLst>
                <a:gd name="T0" fmla="*/ 188 w 216"/>
                <a:gd name="T1" fmla="*/ 41 h 94"/>
                <a:gd name="T2" fmla="*/ 178 w 216"/>
                <a:gd name="T3" fmla="*/ 43 h 94"/>
                <a:gd name="T4" fmla="*/ 129 w 216"/>
                <a:gd name="T5" fmla="*/ 0 h 94"/>
                <a:gd name="T6" fmla="*/ 111 w 216"/>
                <a:gd name="T7" fmla="*/ 3 h 94"/>
                <a:gd name="T8" fmla="*/ 108 w 216"/>
                <a:gd name="T9" fmla="*/ 6 h 94"/>
                <a:gd name="T10" fmla="*/ 108 w 216"/>
                <a:gd name="T11" fmla="*/ 91 h 94"/>
                <a:gd name="T12" fmla="*/ 111 w 216"/>
                <a:gd name="T13" fmla="*/ 94 h 94"/>
                <a:gd name="T14" fmla="*/ 188 w 216"/>
                <a:gd name="T15" fmla="*/ 94 h 94"/>
                <a:gd name="T16" fmla="*/ 216 w 216"/>
                <a:gd name="T17" fmla="*/ 68 h 94"/>
                <a:gd name="T18" fmla="*/ 188 w 216"/>
                <a:gd name="T19" fmla="*/ 41 h 94"/>
                <a:gd name="T20" fmla="*/ 85 w 216"/>
                <a:gd name="T21" fmla="*/ 94 h 94"/>
                <a:gd name="T22" fmla="*/ 91 w 216"/>
                <a:gd name="T23" fmla="*/ 94 h 94"/>
                <a:gd name="T24" fmla="*/ 95 w 216"/>
                <a:gd name="T25" fmla="*/ 47 h 94"/>
                <a:gd name="T26" fmla="*/ 91 w 216"/>
                <a:gd name="T27" fmla="*/ 0 h 94"/>
                <a:gd name="T28" fmla="*/ 85 w 216"/>
                <a:gd name="T29" fmla="*/ 0 h 94"/>
                <a:gd name="T30" fmla="*/ 81 w 216"/>
                <a:gd name="T31" fmla="*/ 47 h 94"/>
                <a:gd name="T32" fmla="*/ 85 w 216"/>
                <a:gd name="T33" fmla="*/ 94 h 94"/>
                <a:gd name="T34" fmla="*/ 64 w 216"/>
                <a:gd name="T35" fmla="*/ 94 h 94"/>
                <a:gd name="T36" fmla="*/ 58 w 216"/>
                <a:gd name="T37" fmla="*/ 94 h 94"/>
                <a:gd name="T38" fmla="*/ 54 w 216"/>
                <a:gd name="T39" fmla="*/ 60 h 94"/>
                <a:gd name="T40" fmla="*/ 58 w 216"/>
                <a:gd name="T41" fmla="*/ 27 h 94"/>
                <a:gd name="T42" fmla="*/ 64 w 216"/>
                <a:gd name="T43" fmla="*/ 27 h 94"/>
                <a:gd name="T44" fmla="*/ 68 w 216"/>
                <a:gd name="T45" fmla="*/ 61 h 94"/>
                <a:gd name="T46" fmla="*/ 64 w 216"/>
                <a:gd name="T47" fmla="*/ 94 h 94"/>
                <a:gd name="T48" fmla="*/ 31 w 216"/>
                <a:gd name="T49" fmla="*/ 94 h 94"/>
                <a:gd name="T50" fmla="*/ 37 w 216"/>
                <a:gd name="T51" fmla="*/ 94 h 94"/>
                <a:gd name="T52" fmla="*/ 41 w 216"/>
                <a:gd name="T53" fmla="*/ 67 h 94"/>
                <a:gd name="T54" fmla="*/ 37 w 216"/>
                <a:gd name="T55" fmla="*/ 40 h 94"/>
                <a:gd name="T56" fmla="*/ 31 w 216"/>
                <a:gd name="T57" fmla="*/ 40 h 94"/>
                <a:gd name="T58" fmla="*/ 27 w 216"/>
                <a:gd name="T59" fmla="*/ 67 h 94"/>
                <a:gd name="T60" fmla="*/ 31 w 216"/>
                <a:gd name="T61" fmla="*/ 94 h 94"/>
                <a:gd name="T62" fmla="*/ 4 w 216"/>
                <a:gd name="T63" fmla="*/ 81 h 94"/>
                <a:gd name="T64" fmla="*/ 10 w 216"/>
                <a:gd name="T65" fmla="*/ 81 h 94"/>
                <a:gd name="T66" fmla="*/ 14 w 216"/>
                <a:gd name="T67" fmla="*/ 67 h 94"/>
                <a:gd name="T68" fmla="*/ 10 w 216"/>
                <a:gd name="T69" fmla="*/ 54 h 94"/>
                <a:gd name="T70" fmla="*/ 4 w 216"/>
                <a:gd name="T71" fmla="*/ 54 h 94"/>
                <a:gd name="T72" fmla="*/ 0 w 216"/>
                <a:gd name="T73" fmla="*/ 67 h 94"/>
                <a:gd name="T74" fmla="*/ 4 w 216"/>
                <a:gd name="T75"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94">
                  <a:moveTo>
                    <a:pt x="188" y="41"/>
                  </a:moveTo>
                  <a:cubicBezTo>
                    <a:pt x="184" y="41"/>
                    <a:pt x="181" y="42"/>
                    <a:pt x="178" y="43"/>
                  </a:cubicBezTo>
                  <a:cubicBezTo>
                    <a:pt x="175" y="19"/>
                    <a:pt x="154" y="0"/>
                    <a:pt x="129" y="0"/>
                  </a:cubicBezTo>
                  <a:cubicBezTo>
                    <a:pt x="122" y="0"/>
                    <a:pt x="116" y="1"/>
                    <a:pt x="111" y="3"/>
                  </a:cubicBezTo>
                  <a:cubicBezTo>
                    <a:pt x="109" y="4"/>
                    <a:pt x="108" y="5"/>
                    <a:pt x="108" y="6"/>
                  </a:cubicBezTo>
                  <a:cubicBezTo>
                    <a:pt x="108" y="91"/>
                    <a:pt x="108" y="91"/>
                    <a:pt x="108" y="91"/>
                  </a:cubicBezTo>
                  <a:cubicBezTo>
                    <a:pt x="108" y="93"/>
                    <a:pt x="110" y="94"/>
                    <a:pt x="111" y="94"/>
                  </a:cubicBezTo>
                  <a:cubicBezTo>
                    <a:pt x="111" y="94"/>
                    <a:pt x="188" y="94"/>
                    <a:pt x="188" y="94"/>
                  </a:cubicBezTo>
                  <a:cubicBezTo>
                    <a:pt x="204" y="94"/>
                    <a:pt x="216" y="82"/>
                    <a:pt x="216" y="68"/>
                  </a:cubicBezTo>
                  <a:cubicBezTo>
                    <a:pt x="216" y="53"/>
                    <a:pt x="204" y="41"/>
                    <a:pt x="188" y="41"/>
                  </a:cubicBezTo>
                  <a:close/>
                  <a:moveTo>
                    <a:pt x="85" y="94"/>
                  </a:moveTo>
                  <a:cubicBezTo>
                    <a:pt x="91" y="94"/>
                    <a:pt x="91" y="94"/>
                    <a:pt x="91" y="94"/>
                  </a:cubicBezTo>
                  <a:cubicBezTo>
                    <a:pt x="95" y="47"/>
                    <a:pt x="95" y="47"/>
                    <a:pt x="95" y="47"/>
                  </a:cubicBezTo>
                  <a:cubicBezTo>
                    <a:pt x="91" y="0"/>
                    <a:pt x="91" y="0"/>
                    <a:pt x="91" y="0"/>
                  </a:cubicBezTo>
                  <a:cubicBezTo>
                    <a:pt x="85" y="0"/>
                    <a:pt x="85" y="0"/>
                    <a:pt x="85" y="0"/>
                  </a:cubicBezTo>
                  <a:cubicBezTo>
                    <a:pt x="81" y="47"/>
                    <a:pt x="81" y="47"/>
                    <a:pt x="81" y="47"/>
                  </a:cubicBezTo>
                  <a:lnTo>
                    <a:pt x="85" y="94"/>
                  </a:lnTo>
                  <a:close/>
                  <a:moveTo>
                    <a:pt x="64" y="94"/>
                  </a:moveTo>
                  <a:cubicBezTo>
                    <a:pt x="58" y="94"/>
                    <a:pt x="58" y="94"/>
                    <a:pt x="58" y="94"/>
                  </a:cubicBezTo>
                  <a:cubicBezTo>
                    <a:pt x="54" y="60"/>
                    <a:pt x="54" y="60"/>
                    <a:pt x="54" y="60"/>
                  </a:cubicBezTo>
                  <a:cubicBezTo>
                    <a:pt x="58" y="27"/>
                    <a:pt x="58" y="27"/>
                    <a:pt x="58" y="27"/>
                  </a:cubicBezTo>
                  <a:cubicBezTo>
                    <a:pt x="64" y="27"/>
                    <a:pt x="64" y="27"/>
                    <a:pt x="64" y="27"/>
                  </a:cubicBezTo>
                  <a:cubicBezTo>
                    <a:pt x="68" y="61"/>
                    <a:pt x="68" y="61"/>
                    <a:pt x="68" y="61"/>
                  </a:cubicBezTo>
                  <a:lnTo>
                    <a:pt x="64" y="94"/>
                  </a:lnTo>
                  <a:close/>
                  <a:moveTo>
                    <a:pt x="31" y="94"/>
                  </a:moveTo>
                  <a:cubicBezTo>
                    <a:pt x="37" y="94"/>
                    <a:pt x="37" y="94"/>
                    <a:pt x="37" y="94"/>
                  </a:cubicBezTo>
                  <a:cubicBezTo>
                    <a:pt x="41" y="67"/>
                    <a:pt x="41" y="67"/>
                    <a:pt x="41" y="67"/>
                  </a:cubicBezTo>
                  <a:cubicBezTo>
                    <a:pt x="37" y="40"/>
                    <a:pt x="37" y="40"/>
                    <a:pt x="37" y="40"/>
                  </a:cubicBezTo>
                  <a:cubicBezTo>
                    <a:pt x="31" y="40"/>
                    <a:pt x="31" y="40"/>
                    <a:pt x="31" y="40"/>
                  </a:cubicBezTo>
                  <a:cubicBezTo>
                    <a:pt x="27" y="67"/>
                    <a:pt x="27" y="67"/>
                    <a:pt x="27" y="67"/>
                  </a:cubicBezTo>
                  <a:lnTo>
                    <a:pt x="31" y="94"/>
                  </a:lnTo>
                  <a:close/>
                  <a:moveTo>
                    <a:pt x="4" y="81"/>
                  </a:moveTo>
                  <a:cubicBezTo>
                    <a:pt x="10" y="81"/>
                    <a:pt x="10" y="81"/>
                    <a:pt x="10" y="81"/>
                  </a:cubicBezTo>
                  <a:cubicBezTo>
                    <a:pt x="14" y="67"/>
                    <a:pt x="14" y="67"/>
                    <a:pt x="14" y="67"/>
                  </a:cubicBezTo>
                  <a:cubicBezTo>
                    <a:pt x="10" y="54"/>
                    <a:pt x="10" y="54"/>
                    <a:pt x="10" y="54"/>
                  </a:cubicBezTo>
                  <a:cubicBezTo>
                    <a:pt x="4" y="54"/>
                    <a:pt x="4" y="54"/>
                    <a:pt x="4" y="54"/>
                  </a:cubicBezTo>
                  <a:cubicBezTo>
                    <a:pt x="0" y="67"/>
                    <a:pt x="0" y="67"/>
                    <a:pt x="0" y="67"/>
                  </a:cubicBezTo>
                  <a:lnTo>
                    <a:pt x="4" y="81"/>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11" name="Freeform 130"/>
            <p:cNvSpPr>
              <a:spLocks noEditPoints="1"/>
            </p:cNvSpPr>
            <p:nvPr/>
          </p:nvSpPr>
          <p:spPr bwMode="auto">
            <a:xfrm>
              <a:off x="10766" y="1403"/>
              <a:ext cx="482" cy="441"/>
            </a:xfrm>
            <a:custGeom>
              <a:avLst/>
              <a:gdLst>
                <a:gd name="T0" fmla="*/ 50 w 120"/>
                <a:gd name="T1" fmla="*/ 0 h 107"/>
                <a:gd name="T2" fmla="*/ 50 w 120"/>
                <a:gd name="T3" fmla="*/ 0 h 107"/>
                <a:gd name="T4" fmla="*/ 100 w 120"/>
                <a:gd name="T5" fmla="*/ 41 h 107"/>
                <a:gd name="T6" fmla="*/ 50 w 120"/>
                <a:gd name="T7" fmla="*/ 81 h 107"/>
                <a:gd name="T8" fmla="*/ 42 w 120"/>
                <a:gd name="T9" fmla="*/ 81 h 107"/>
                <a:gd name="T10" fmla="*/ 7 w 120"/>
                <a:gd name="T11" fmla="*/ 93 h 107"/>
                <a:gd name="T12" fmla="*/ 7 w 120"/>
                <a:gd name="T13" fmla="*/ 91 h 107"/>
                <a:gd name="T14" fmla="*/ 19 w 120"/>
                <a:gd name="T15" fmla="*/ 75 h 107"/>
                <a:gd name="T16" fmla="*/ 19 w 120"/>
                <a:gd name="T17" fmla="*/ 72 h 107"/>
                <a:gd name="T18" fmla="*/ 0 w 120"/>
                <a:gd name="T19" fmla="*/ 41 h 107"/>
                <a:gd name="T20" fmla="*/ 50 w 120"/>
                <a:gd name="T21" fmla="*/ 0 h 107"/>
                <a:gd name="T22" fmla="*/ 104 w 120"/>
                <a:gd name="T23" fmla="*/ 91 h 107"/>
                <a:gd name="T24" fmla="*/ 113 w 120"/>
                <a:gd name="T25" fmla="*/ 104 h 107"/>
                <a:gd name="T26" fmla="*/ 113 w 120"/>
                <a:gd name="T27" fmla="*/ 107 h 107"/>
                <a:gd name="T28" fmla="*/ 83 w 120"/>
                <a:gd name="T29" fmla="*/ 96 h 107"/>
                <a:gd name="T30" fmla="*/ 77 w 120"/>
                <a:gd name="T31" fmla="*/ 96 h 107"/>
                <a:gd name="T32" fmla="*/ 50 w 120"/>
                <a:gd name="T33" fmla="*/ 89 h 107"/>
                <a:gd name="T34" fmla="*/ 90 w 120"/>
                <a:gd name="T35" fmla="*/ 75 h 107"/>
                <a:gd name="T36" fmla="*/ 103 w 120"/>
                <a:gd name="T37" fmla="*/ 60 h 107"/>
                <a:gd name="T38" fmla="*/ 108 w 120"/>
                <a:gd name="T39" fmla="*/ 41 h 107"/>
                <a:gd name="T40" fmla="*/ 108 w 120"/>
                <a:gd name="T41" fmla="*/ 37 h 107"/>
                <a:gd name="T42" fmla="*/ 120 w 120"/>
                <a:gd name="T43" fmla="*/ 62 h 107"/>
                <a:gd name="T44" fmla="*/ 104 w 120"/>
                <a:gd name="T45" fmla="*/ 88 h 107"/>
                <a:gd name="T46" fmla="*/ 104 w 120"/>
                <a:gd name="T4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7">
                  <a:moveTo>
                    <a:pt x="50" y="0"/>
                  </a:moveTo>
                  <a:cubicBezTo>
                    <a:pt x="50" y="0"/>
                    <a:pt x="50" y="0"/>
                    <a:pt x="50" y="0"/>
                  </a:cubicBezTo>
                  <a:cubicBezTo>
                    <a:pt x="78" y="0"/>
                    <a:pt x="100" y="18"/>
                    <a:pt x="100" y="41"/>
                  </a:cubicBezTo>
                  <a:cubicBezTo>
                    <a:pt x="100" y="63"/>
                    <a:pt x="78" y="81"/>
                    <a:pt x="50" y="81"/>
                  </a:cubicBezTo>
                  <a:cubicBezTo>
                    <a:pt x="47" y="81"/>
                    <a:pt x="45" y="81"/>
                    <a:pt x="42" y="81"/>
                  </a:cubicBezTo>
                  <a:cubicBezTo>
                    <a:pt x="32" y="91"/>
                    <a:pt x="19" y="93"/>
                    <a:pt x="7" y="93"/>
                  </a:cubicBezTo>
                  <a:cubicBezTo>
                    <a:pt x="7" y="91"/>
                    <a:pt x="7" y="91"/>
                    <a:pt x="7" y="91"/>
                  </a:cubicBezTo>
                  <a:cubicBezTo>
                    <a:pt x="14" y="87"/>
                    <a:pt x="19" y="82"/>
                    <a:pt x="19" y="75"/>
                  </a:cubicBezTo>
                  <a:cubicBezTo>
                    <a:pt x="19" y="74"/>
                    <a:pt x="19" y="73"/>
                    <a:pt x="19" y="72"/>
                  </a:cubicBezTo>
                  <a:cubicBezTo>
                    <a:pt x="8" y="65"/>
                    <a:pt x="0" y="53"/>
                    <a:pt x="0" y="41"/>
                  </a:cubicBezTo>
                  <a:cubicBezTo>
                    <a:pt x="0" y="18"/>
                    <a:pt x="23" y="0"/>
                    <a:pt x="50" y="0"/>
                  </a:cubicBezTo>
                  <a:close/>
                  <a:moveTo>
                    <a:pt x="104" y="91"/>
                  </a:moveTo>
                  <a:cubicBezTo>
                    <a:pt x="104" y="97"/>
                    <a:pt x="107" y="102"/>
                    <a:pt x="113" y="104"/>
                  </a:cubicBezTo>
                  <a:cubicBezTo>
                    <a:pt x="113" y="107"/>
                    <a:pt x="113" y="107"/>
                    <a:pt x="113" y="107"/>
                  </a:cubicBezTo>
                  <a:cubicBezTo>
                    <a:pt x="102" y="106"/>
                    <a:pt x="93" y="105"/>
                    <a:pt x="83" y="96"/>
                  </a:cubicBezTo>
                  <a:cubicBezTo>
                    <a:pt x="81" y="96"/>
                    <a:pt x="79" y="96"/>
                    <a:pt x="77" y="96"/>
                  </a:cubicBezTo>
                  <a:cubicBezTo>
                    <a:pt x="67" y="96"/>
                    <a:pt x="58" y="93"/>
                    <a:pt x="50" y="89"/>
                  </a:cubicBezTo>
                  <a:cubicBezTo>
                    <a:pt x="65" y="89"/>
                    <a:pt x="79" y="84"/>
                    <a:pt x="90" y="75"/>
                  </a:cubicBezTo>
                  <a:cubicBezTo>
                    <a:pt x="96" y="71"/>
                    <a:pt x="100" y="66"/>
                    <a:pt x="103" y="60"/>
                  </a:cubicBezTo>
                  <a:cubicBezTo>
                    <a:pt x="106" y="54"/>
                    <a:pt x="108" y="47"/>
                    <a:pt x="108" y="41"/>
                  </a:cubicBezTo>
                  <a:cubicBezTo>
                    <a:pt x="108" y="40"/>
                    <a:pt x="108" y="39"/>
                    <a:pt x="108" y="37"/>
                  </a:cubicBezTo>
                  <a:cubicBezTo>
                    <a:pt x="115" y="44"/>
                    <a:pt x="120" y="52"/>
                    <a:pt x="120" y="62"/>
                  </a:cubicBezTo>
                  <a:cubicBezTo>
                    <a:pt x="120" y="72"/>
                    <a:pt x="114" y="82"/>
                    <a:pt x="104" y="88"/>
                  </a:cubicBezTo>
                  <a:cubicBezTo>
                    <a:pt x="104" y="89"/>
                    <a:pt x="104" y="90"/>
                    <a:pt x="104" y="91"/>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12" name="Freeform 131"/>
            <p:cNvSpPr>
              <a:spLocks noEditPoints="1"/>
            </p:cNvSpPr>
            <p:nvPr/>
          </p:nvSpPr>
          <p:spPr bwMode="auto">
            <a:xfrm>
              <a:off x="10815" y="1892"/>
              <a:ext cx="426" cy="434"/>
            </a:xfrm>
            <a:custGeom>
              <a:avLst/>
              <a:gdLst>
                <a:gd name="T0" fmla="*/ 20 w 106"/>
                <a:gd name="T1" fmla="*/ 53 h 105"/>
                <a:gd name="T2" fmla="*/ 20 w 106"/>
                <a:gd name="T3" fmla="*/ 49 h 105"/>
                <a:gd name="T4" fmla="*/ 1 w 106"/>
                <a:gd name="T5" fmla="*/ 43 h 105"/>
                <a:gd name="T6" fmla="*/ 0 w 106"/>
                <a:gd name="T7" fmla="*/ 53 h 105"/>
                <a:gd name="T8" fmla="*/ 17 w 106"/>
                <a:gd name="T9" fmla="*/ 91 h 105"/>
                <a:gd name="T10" fmla="*/ 29 w 106"/>
                <a:gd name="T11" fmla="*/ 75 h 105"/>
                <a:gd name="T12" fmla="*/ 20 w 106"/>
                <a:gd name="T13" fmla="*/ 53 h 105"/>
                <a:gd name="T14" fmla="*/ 86 w 106"/>
                <a:gd name="T15" fmla="*/ 53 h 105"/>
                <a:gd name="T16" fmla="*/ 77 w 106"/>
                <a:gd name="T17" fmla="*/ 75 h 105"/>
                <a:gd name="T18" fmla="*/ 89 w 106"/>
                <a:gd name="T19" fmla="*/ 91 h 105"/>
                <a:gd name="T20" fmla="*/ 106 w 106"/>
                <a:gd name="T21" fmla="*/ 53 h 105"/>
                <a:gd name="T22" fmla="*/ 105 w 106"/>
                <a:gd name="T23" fmla="*/ 43 h 105"/>
                <a:gd name="T24" fmla="*/ 86 w 106"/>
                <a:gd name="T25" fmla="*/ 49 h 105"/>
                <a:gd name="T26" fmla="*/ 86 w 106"/>
                <a:gd name="T27" fmla="*/ 53 h 105"/>
                <a:gd name="T28" fmla="*/ 59 w 106"/>
                <a:gd name="T29" fmla="*/ 20 h 105"/>
                <a:gd name="T30" fmla="*/ 82 w 106"/>
                <a:gd name="T31" fmla="*/ 36 h 105"/>
                <a:gd name="T32" fmla="*/ 101 w 106"/>
                <a:gd name="T33" fmla="*/ 30 h 105"/>
                <a:gd name="T34" fmla="*/ 59 w 106"/>
                <a:gd name="T35" fmla="*/ 0 h 105"/>
                <a:gd name="T36" fmla="*/ 59 w 106"/>
                <a:gd name="T37" fmla="*/ 20 h 105"/>
                <a:gd name="T38" fmla="*/ 24 w 106"/>
                <a:gd name="T39" fmla="*/ 36 h 105"/>
                <a:gd name="T40" fmla="*/ 46 w 106"/>
                <a:gd name="T41" fmla="*/ 20 h 105"/>
                <a:gd name="T42" fmla="*/ 46 w 106"/>
                <a:gd name="T43" fmla="*/ 0 h 105"/>
                <a:gd name="T44" fmla="*/ 5 w 106"/>
                <a:gd name="T45" fmla="*/ 30 h 105"/>
                <a:gd name="T46" fmla="*/ 24 w 106"/>
                <a:gd name="T47" fmla="*/ 36 h 105"/>
                <a:gd name="T48" fmla="*/ 67 w 106"/>
                <a:gd name="T49" fmla="*/ 83 h 105"/>
                <a:gd name="T50" fmla="*/ 53 w 106"/>
                <a:gd name="T51" fmla="*/ 85 h 105"/>
                <a:gd name="T52" fmla="*/ 39 w 106"/>
                <a:gd name="T53" fmla="*/ 83 h 105"/>
                <a:gd name="T54" fmla="*/ 28 w 106"/>
                <a:gd name="T55" fmla="*/ 99 h 105"/>
                <a:gd name="T56" fmla="*/ 53 w 106"/>
                <a:gd name="T57" fmla="*/ 105 h 105"/>
                <a:gd name="T58" fmla="*/ 78 w 106"/>
                <a:gd name="T59" fmla="*/ 99 h 105"/>
                <a:gd name="T60" fmla="*/ 67 w 106"/>
                <a:gd name="T61"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5">
                  <a:moveTo>
                    <a:pt x="20" y="53"/>
                  </a:moveTo>
                  <a:cubicBezTo>
                    <a:pt x="20" y="51"/>
                    <a:pt x="20" y="50"/>
                    <a:pt x="20" y="49"/>
                  </a:cubicBezTo>
                  <a:cubicBezTo>
                    <a:pt x="1" y="43"/>
                    <a:pt x="1" y="43"/>
                    <a:pt x="1" y="43"/>
                  </a:cubicBezTo>
                  <a:cubicBezTo>
                    <a:pt x="1" y="46"/>
                    <a:pt x="0" y="49"/>
                    <a:pt x="0" y="53"/>
                  </a:cubicBezTo>
                  <a:cubicBezTo>
                    <a:pt x="0" y="68"/>
                    <a:pt x="7" y="81"/>
                    <a:pt x="17" y="91"/>
                  </a:cubicBezTo>
                  <a:cubicBezTo>
                    <a:pt x="29" y="75"/>
                    <a:pt x="29" y="75"/>
                    <a:pt x="29" y="75"/>
                  </a:cubicBezTo>
                  <a:cubicBezTo>
                    <a:pt x="23" y="69"/>
                    <a:pt x="20" y="61"/>
                    <a:pt x="20" y="53"/>
                  </a:cubicBezTo>
                  <a:close/>
                  <a:moveTo>
                    <a:pt x="86" y="53"/>
                  </a:moveTo>
                  <a:cubicBezTo>
                    <a:pt x="86" y="61"/>
                    <a:pt x="83" y="69"/>
                    <a:pt x="77" y="75"/>
                  </a:cubicBezTo>
                  <a:cubicBezTo>
                    <a:pt x="89" y="91"/>
                    <a:pt x="89" y="91"/>
                    <a:pt x="89" y="91"/>
                  </a:cubicBezTo>
                  <a:cubicBezTo>
                    <a:pt x="99" y="81"/>
                    <a:pt x="106" y="68"/>
                    <a:pt x="106" y="53"/>
                  </a:cubicBezTo>
                  <a:cubicBezTo>
                    <a:pt x="106" y="49"/>
                    <a:pt x="105" y="46"/>
                    <a:pt x="105" y="43"/>
                  </a:cubicBezTo>
                  <a:cubicBezTo>
                    <a:pt x="86" y="49"/>
                    <a:pt x="86" y="49"/>
                    <a:pt x="86" y="49"/>
                  </a:cubicBezTo>
                  <a:cubicBezTo>
                    <a:pt x="86" y="50"/>
                    <a:pt x="86" y="51"/>
                    <a:pt x="86" y="53"/>
                  </a:cubicBezTo>
                  <a:close/>
                  <a:moveTo>
                    <a:pt x="59" y="20"/>
                  </a:moveTo>
                  <a:cubicBezTo>
                    <a:pt x="69" y="22"/>
                    <a:pt x="77" y="28"/>
                    <a:pt x="82" y="36"/>
                  </a:cubicBezTo>
                  <a:cubicBezTo>
                    <a:pt x="101" y="30"/>
                    <a:pt x="101" y="30"/>
                    <a:pt x="101" y="30"/>
                  </a:cubicBezTo>
                  <a:cubicBezTo>
                    <a:pt x="93" y="14"/>
                    <a:pt x="78" y="3"/>
                    <a:pt x="59" y="0"/>
                  </a:cubicBezTo>
                  <a:lnTo>
                    <a:pt x="59" y="20"/>
                  </a:lnTo>
                  <a:close/>
                  <a:moveTo>
                    <a:pt x="24" y="36"/>
                  </a:moveTo>
                  <a:cubicBezTo>
                    <a:pt x="29" y="28"/>
                    <a:pt x="37" y="22"/>
                    <a:pt x="46" y="20"/>
                  </a:cubicBezTo>
                  <a:cubicBezTo>
                    <a:pt x="46" y="0"/>
                    <a:pt x="46" y="0"/>
                    <a:pt x="46" y="0"/>
                  </a:cubicBezTo>
                  <a:cubicBezTo>
                    <a:pt x="28" y="3"/>
                    <a:pt x="13" y="14"/>
                    <a:pt x="5" y="30"/>
                  </a:cubicBezTo>
                  <a:lnTo>
                    <a:pt x="24" y="36"/>
                  </a:lnTo>
                  <a:close/>
                  <a:moveTo>
                    <a:pt x="67" y="83"/>
                  </a:moveTo>
                  <a:cubicBezTo>
                    <a:pt x="62" y="84"/>
                    <a:pt x="58" y="85"/>
                    <a:pt x="53" y="85"/>
                  </a:cubicBezTo>
                  <a:cubicBezTo>
                    <a:pt x="48" y="85"/>
                    <a:pt x="43" y="84"/>
                    <a:pt x="39" y="83"/>
                  </a:cubicBezTo>
                  <a:cubicBezTo>
                    <a:pt x="28" y="99"/>
                    <a:pt x="28" y="99"/>
                    <a:pt x="28" y="99"/>
                  </a:cubicBezTo>
                  <a:cubicBezTo>
                    <a:pt x="35" y="103"/>
                    <a:pt x="44" y="105"/>
                    <a:pt x="53" y="105"/>
                  </a:cubicBezTo>
                  <a:cubicBezTo>
                    <a:pt x="62" y="105"/>
                    <a:pt x="71" y="103"/>
                    <a:pt x="78" y="99"/>
                  </a:cubicBezTo>
                  <a:lnTo>
                    <a:pt x="67" y="83"/>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13" name="Freeform 132"/>
            <p:cNvSpPr>
              <a:spLocks noEditPoints="1"/>
            </p:cNvSpPr>
            <p:nvPr/>
          </p:nvSpPr>
          <p:spPr bwMode="auto">
            <a:xfrm>
              <a:off x="10842" y="2417"/>
              <a:ext cx="399" cy="431"/>
            </a:xfrm>
            <a:custGeom>
              <a:avLst/>
              <a:gdLst>
                <a:gd name="T0" fmla="*/ 75 w 162"/>
                <a:gd name="T1" fmla="*/ 65 h 171"/>
                <a:gd name="T2" fmla="*/ 54 w 162"/>
                <a:gd name="T3" fmla="*/ 86 h 171"/>
                <a:gd name="T4" fmla="*/ 87 w 162"/>
                <a:gd name="T5" fmla="*/ 65 h 171"/>
                <a:gd name="T6" fmla="*/ 108 w 162"/>
                <a:gd name="T7" fmla="*/ 86 h 171"/>
                <a:gd name="T8" fmla="*/ 87 w 162"/>
                <a:gd name="T9" fmla="*/ 65 h 171"/>
                <a:gd name="T10" fmla="*/ 139 w 162"/>
                <a:gd name="T11" fmla="*/ 65 h 171"/>
                <a:gd name="T12" fmla="*/ 118 w 162"/>
                <a:gd name="T13" fmla="*/ 86 h 171"/>
                <a:gd name="T14" fmla="*/ 21 w 162"/>
                <a:gd name="T15" fmla="*/ 129 h 171"/>
                <a:gd name="T16" fmla="*/ 43 w 162"/>
                <a:gd name="T17" fmla="*/ 150 h 171"/>
                <a:gd name="T18" fmla="*/ 21 w 162"/>
                <a:gd name="T19" fmla="*/ 129 h 171"/>
                <a:gd name="T20" fmla="*/ 75 w 162"/>
                <a:gd name="T21" fmla="*/ 129 h 171"/>
                <a:gd name="T22" fmla="*/ 54 w 162"/>
                <a:gd name="T23" fmla="*/ 150 h 171"/>
                <a:gd name="T24" fmla="*/ 87 w 162"/>
                <a:gd name="T25" fmla="*/ 129 h 171"/>
                <a:gd name="T26" fmla="*/ 108 w 162"/>
                <a:gd name="T27" fmla="*/ 150 h 171"/>
                <a:gd name="T28" fmla="*/ 87 w 162"/>
                <a:gd name="T29" fmla="*/ 129 h 171"/>
                <a:gd name="T30" fmla="*/ 75 w 162"/>
                <a:gd name="T31" fmla="*/ 96 h 171"/>
                <a:gd name="T32" fmla="*/ 54 w 162"/>
                <a:gd name="T33" fmla="*/ 117 h 171"/>
                <a:gd name="T34" fmla="*/ 87 w 162"/>
                <a:gd name="T35" fmla="*/ 96 h 171"/>
                <a:gd name="T36" fmla="*/ 108 w 162"/>
                <a:gd name="T37" fmla="*/ 117 h 171"/>
                <a:gd name="T38" fmla="*/ 87 w 162"/>
                <a:gd name="T39" fmla="*/ 96 h 171"/>
                <a:gd name="T40" fmla="*/ 139 w 162"/>
                <a:gd name="T41" fmla="*/ 96 h 171"/>
                <a:gd name="T42" fmla="*/ 118 w 162"/>
                <a:gd name="T43" fmla="*/ 117 h 171"/>
                <a:gd name="T44" fmla="*/ 21 w 162"/>
                <a:gd name="T45" fmla="*/ 96 h 171"/>
                <a:gd name="T46" fmla="*/ 43 w 162"/>
                <a:gd name="T47" fmla="*/ 117 h 171"/>
                <a:gd name="T48" fmla="*/ 21 w 162"/>
                <a:gd name="T49" fmla="*/ 96 h 171"/>
                <a:gd name="T50" fmla="*/ 139 w 162"/>
                <a:gd name="T51" fmla="*/ 11 h 171"/>
                <a:gd name="T52" fmla="*/ 118 w 162"/>
                <a:gd name="T53" fmla="*/ 0 h 171"/>
                <a:gd name="T54" fmla="*/ 43 w 162"/>
                <a:gd name="T55" fmla="*/ 11 h 171"/>
                <a:gd name="T56" fmla="*/ 21 w 162"/>
                <a:gd name="T57" fmla="*/ 0 h 171"/>
                <a:gd name="T58" fmla="*/ 0 w 162"/>
                <a:gd name="T59" fmla="*/ 171 h 171"/>
                <a:gd name="T60" fmla="*/ 162 w 162"/>
                <a:gd name="T61" fmla="*/ 0 h 171"/>
                <a:gd name="T62" fmla="*/ 150 w 162"/>
                <a:gd name="T63" fmla="*/ 161 h 171"/>
                <a:gd name="T64" fmla="*/ 11 w 162"/>
                <a:gd name="T65" fmla="*/ 44 h 171"/>
                <a:gd name="T66" fmla="*/ 150 w 162"/>
                <a:gd name="T67" fmla="*/ 1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171">
                  <a:moveTo>
                    <a:pt x="54" y="65"/>
                  </a:moveTo>
                  <a:lnTo>
                    <a:pt x="75" y="65"/>
                  </a:lnTo>
                  <a:lnTo>
                    <a:pt x="75" y="86"/>
                  </a:lnTo>
                  <a:lnTo>
                    <a:pt x="54" y="86"/>
                  </a:lnTo>
                  <a:lnTo>
                    <a:pt x="54" y="65"/>
                  </a:lnTo>
                  <a:close/>
                  <a:moveTo>
                    <a:pt x="87" y="65"/>
                  </a:moveTo>
                  <a:lnTo>
                    <a:pt x="108" y="65"/>
                  </a:lnTo>
                  <a:lnTo>
                    <a:pt x="108" y="86"/>
                  </a:lnTo>
                  <a:lnTo>
                    <a:pt x="87" y="86"/>
                  </a:lnTo>
                  <a:lnTo>
                    <a:pt x="87" y="65"/>
                  </a:lnTo>
                  <a:close/>
                  <a:moveTo>
                    <a:pt x="118" y="65"/>
                  </a:moveTo>
                  <a:lnTo>
                    <a:pt x="139" y="65"/>
                  </a:lnTo>
                  <a:lnTo>
                    <a:pt x="139" y="86"/>
                  </a:lnTo>
                  <a:lnTo>
                    <a:pt x="118" y="86"/>
                  </a:lnTo>
                  <a:lnTo>
                    <a:pt x="118" y="65"/>
                  </a:lnTo>
                  <a:close/>
                  <a:moveTo>
                    <a:pt x="21" y="129"/>
                  </a:moveTo>
                  <a:lnTo>
                    <a:pt x="43" y="129"/>
                  </a:lnTo>
                  <a:lnTo>
                    <a:pt x="43" y="150"/>
                  </a:lnTo>
                  <a:lnTo>
                    <a:pt x="21" y="150"/>
                  </a:lnTo>
                  <a:lnTo>
                    <a:pt x="21" y="129"/>
                  </a:lnTo>
                  <a:close/>
                  <a:moveTo>
                    <a:pt x="54" y="129"/>
                  </a:moveTo>
                  <a:lnTo>
                    <a:pt x="75" y="129"/>
                  </a:lnTo>
                  <a:lnTo>
                    <a:pt x="75" y="150"/>
                  </a:lnTo>
                  <a:lnTo>
                    <a:pt x="54" y="150"/>
                  </a:lnTo>
                  <a:lnTo>
                    <a:pt x="54" y="129"/>
                  </a:lnTo>
                  <a:close/>
                  <a:moveTo>
                    <a:pt x="87" y="129"/>
                  </a:moveTo>
                  <a:lnTo>
                    <a:pt x="108" y="129"/>
                  </a:lnTo>
                  <a:lnTo>
                    <a:pt x="108" y="150"/>
                  </a:lnTo>
                  <a:lnTo>
                    <a:pt x="87" y="150"/>
                  </a:lnTo>
                  <a:lnTo>
                    <a:pt x="87" y="129"/>
                  </a:lnTo>
                  <a:close/>
                  <a:moveTo>
                    <a:pt x="54" y="96"/>
                  </a:moveTo>
                  <a:lnTo>
                    <a:pt x="75" y="96"/>
                  </a:lnTo>
                  <a:lnTo>
                    <a:pt x="75" y="117"/>
                  </a:lnTo>
                  <a:lnTo>
                    <a:pt x="54" y="117"/>
                  </a:lnTo>
                  <a:lnTo>
                    <a:pt x="54" y="96"/>
                  </a:lnTo>
                  <a:close/>
                  <a:moveTo>
                    <a:pt x="87" y="96"/>
                  </a:moveTo>
                  <a:lnTo>
                    <a:pt x="108" y="96"/>
                  </a:lnTo>
                  <a:lnTo>
                    <a:pt x="108" y="117"/>
                  </a:lnTo>
                  <a:lnTo>
                    <a:pt x="87" y="117"/>
                  </a:lnTo>
                  <a:lnTo>
                    <a:pt x="87" y="96"/>
                  </a:lnTo>
                  <a:close/>
                  <a:moveTo>
                    <a:pt x="118" y="96"/>
                  </a:moveTo>
                  <a:lnTo>
                    <a:pt x="139" y="96"/>
                  </a:lnTo>
                  <a:lnTo>
                    <a:pt x="139" y="117"/>
                  </a:lnTo>
                  <a:lnTo>
                    <a:pt x="118" y="117"/>
                  </a:lnTo>
                  <a:lnTo>
                    <a:pt x="118" y="96"/>
                  </a:lnTo>
                  <a:close/>
                  <a:moveTo>
                    <a:pt x="21" y="96"/>
                  </a:moveTo>
                  <a:lnTo>
                    <a:pt x="43" y="96"/>
                  </a:lnTo>
                  <a:lnTo>
                    <a:pt x="43" y="117"/>
                  </a:lnTo>
                  <a:lnTo>
                    <a:pt x="21" y="117"/>
                  </a:lnTo>
                  <a:lnTo>
                    <a:pt x="21" y="96"/>
                  </a:lnTo>
                  <a:close/>
                  <a:moveTo>
                    <a:pt x="139" y="0"/>
                  </a:moveTo>
                  <a:lnTo>
                    <a:pt x="139" y="11"/>
                  </a:lnTo>
                  <a:lnTo>
                    <a:pt x="118" y="11"/>
                  </a:lnTo>
                  <a:lnTo>
                    <a:pt x="118" y="0"/>
                  </a:lnTo>
                  <a:lnTo>
                    <a:pt x="43" y="0"/>
                  </a:lnTo>
                  <a:lnTo>
                    <a:pt x="43" y="11"/>
                  </a:lnTo>
                  <a:lnTo>
                    <a:pt x="21" y="11"/>
                  </a:lnTo>
                  <a:lnTo>
                    <a:pt x="21" y="0"/>
                  </a:lnTo>
                  <a:lnTo>
                    <a:pt x="0" y="0"/>
                  </a:lnTo>
                  <a:lnTo>
                    <a:pt x="0" y="171"/>
                  </a:lnTo>
                  <a:lnTo>
                    <a:pt x="162" y="171"/>
                  </a:lnTo>
                  <a:lnTo>
                    <a:pt x="162" y="0"/>
                  </a:lnTo>
                  <a:lnTo>
                    <a:pt x="139" y="0"/>
                  </a:lnTo>
                  <a:close/>
                  <a:moveTo>
                    <a:pt x="150" y="161"/>
                  </a:moveTo>
                  <a:lnTo>
                    <a:pt x="11" y="161"/>
                  </a:lnTo>
                  <a:lnTo>
                    <a:pt x="11" y="44"/>
                  </a:lnTo>
                  <a:lnTo>
                    <a:pt x="150" y="44"/>
                  </a:lnTo>
                  <a:lnTo>
                    <a:pt x="150" y="161"/>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14" name="Freeform 133"/>
            <p:cNvSpPr>
              <a:spLocks noEditPoints="1"/>
            </p:cNvSpPr>
            <p:nvPr/>
          </p:nvSpPr>
          <p:spPr bwMode="auto">
            <a:xfrm>
              <a:off x="11455" y="4410"/>
              <a:ext cx="337" cy="345"/>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42 w 84"/>
                <a:gd name="T11" fmla="*/ 76 h 84"/>
                <a:gd name="T12" fmla="*/ 8 w 84"/>
                <a:gd name="T13" fmla="*/ 42 h 84"/>
                <a:gd name="T14" fmla="*/ 42 w 84"/>
                <a:gd name="T15" fmla="*/ 8 h 84"/>
                <a:gd name="T16" fmla="*/ 76 w 84"/>
                <a:gd name="T17" fmla="*/ 42 h 84"/>
                <a:gd name="T18" fmla="*/ 42 w 84"/>
                <a:gd name="T19" fmla="*/ 76 h 84"/>
                <a:gd name="T20" fmla="*/ 26 w 84"/>
                <a:gd name="T21" fmla="*/ 26 h 84"/>
                <a:gd name="T22" fmla="*/ 58 w 84"/>
                <a:gd name="T23" fmla="*/ 26 h 84"/>
                <a:gd name="T24" fmla="*/ 58 w 84"/>
                <a:gd name="T25" fmla="*/ 58 h 84"/>
                <a:gd name="T26" fmla="*/ 26 w 84"/>
                <a:gd name="T27" fmla="*/ 58 h 84"/>
                <a:gd name="T28" fmla="*/ 26 w 84"/>
                <a:gd name="T29"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42" y="76"/>
                  </a:moveTo>
                  <a:cubicBezTo>
                    <a:pt x="23" y="76"/>
                    <a:pt x="8" y="61"/>
                    <a:pt x="8" y="42"/>
                  </a:cubicBezTo>
                  <a:cubicBezTo>
                    <a:pt x="8" y="23"/>
                    <a:pt x="23" y="8"/>
                    <a:pt x="42" y="8"/>
                  </a:cubicBezTo>
                  <a:cubicBezTo>
                    <a:pt x="61" y="8"/>
                    <a:pt x="76" y="23"/>
                    <a:pt x="76" y="42"/>
                  </a:cubicBezTo>
                  <a:cubicBezTo>
                    <a:pt x="76" y="61"/>
                    <a:pt x="61" y="76"/>
                    <a:pt x="42" y="76"/>
                  </a:cubicBezTo>
                  <a:close/>
                  <a:moveTo>
                    <a:pt x="26" y="26"/>
                  </a:moveTo>
                  <a:cubicBezTo>
                    <a:pt x="58" y="26"/>
                    <a:pt x="58" y="26"/>
                    <a:pt x="58" y="26"/>
                  </a:cubicBezTo>
                  <a:cubicBezTo>
                    <a:pt x="58" y="58"/>
                    <a:pt x="58" y="58"/>
                    <a:pt x="58" y="58"/>
                  </a:cubicBezTo>
                  <a:cubicBezTo>
                    <a:pt x="26" y="58"/>
                    <a:pt x="26" y="58"/>
                    <a:pt x="26" y="58"/>
                  </a:cubicBezTo>
                  <a:lnTo>
                    <a:pt x="26" y="26"/>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15" name="Freeform 134"/>
            <p:cNvSpPr>
              <a:spLocks noEditPoints="1"/>
            </p:cNvSpPr>
            <p:nvPr/>
          </p:nvSpPr>
          <p:spPr bwMode="auto">
            <a:xfrm>
              <a:off x="10983" y="4360"/>
              <a:ext cx="588" cy="602"/>
            </a:xfrm>
            <a:custGeom>
              <a:avLst/>
              <a:gdLst>
                <a:gd name="T0" fmla="*/ 140 w 146"/>
                <a:gd name="T1" fmla="*/ 123 h 146"/>
                <a:gd name="T2" fmla="*/ 106 w 146"/>
                <a:gd name="T3" fmla="*/ 94 h 146"/>
                <a:gd name="T4" fmla="*/ 96 w 146"/>
                <a:gd name="T5" fmla="*/ 89 h 146"/>
                <a:gd name="T6" fmla="*/ 109 w 146"/>
                <a:gd name="T7" fmla="*/ 54 h 146"/>
                <a:gd name="T8" fmla="*/ 54 w 146"/>
                <a:gd name="T9" fmla="*/ 0 h 146"/>
                <a:gd name="T10" fmla="*/ 0 w 146"/>
                <a:gd name="T11" fmla="*/ 54 h 146"/>
                <a:gd name="T12" fmla="*/ 54 w 146"/>
                <a:gd name="T13" fmla="*/ 108 h 146"/>
                <a:gd name="T14" fmla="*/ 90 w 146"/>
                <a:gd name="T15" fmla="*/ 95 h 146"/>
                <a:gd name="T16" fmla="*/ 94 w 146"/>
                <a:gd name="T17" fmla="*/ 106 h 146"/>
                <a:gd name="T18" fmla="*/ 123 w 146"/>
                <a:gd name="T19" fmla="*/ 140 h 146"/>
                <a:gd name="T20" fmla="*/ 141 w 146"/>
                <a:gd name="T21" fmla="*/ 141 h 146"/>
                <a:gd name="T22" fmla="*/ 140 w 146"/>
                <a:gd name="T23" fmla="*/ 123 h 146"/>
                <a:gd name="T24" fmla="*/ 54 w 146"/>
                <a:gd name="T25" fmla="*/ 90 h 146"/>
                <a:gd name="T26" fmla="*/ 18 w 146"/>
                <a:gd name="T27" fmla="*/ 54 h 146"/>
                <a:gd name="T28" fmla="*/ 54 w 146"/>
                <a:gd name="T29" fmla="*/ 18 h 146"/>
                <a:gd name="T30" fmla="*/ 91 w 146"/>
                <a:gd name="T31" fmla="*/ 54 h 146"/>
                <a:gd name="T32" fmla="*/ 54 w 146"/>
                <a:gd name="T33" fmla="*/ 90 h 146"/>
                <a:gd name="T34" fmla="*/ 63 w 146"/>
                <a:gd name="T35" fmla="*/ 27 h 146"/>
                <a:gd name="T36" fmla="*/ 45 w 146"/>
                <a:gd name="T37" fmla="*/ 27 h 146"/>
                <a:gd name="T38" fmla="*/ 45 w 146"/>
                <a:gd name="T39" fmla="*/ 45 h 146"/>
                <a:gd name="T40" fmla="*/ 27 w 146"/>
                <a:gd name="T41" fmla="*/ 45 h 146"/>
                <a:gd name="T42" fmla="*/ 27 w 146"/>
                <a:gd name="T43" fmla="*/ 63 h 146"/>
                <a:gd name="T44" fmla="*/ 45 w 146"/>
                <a:gd name="T45" fmla="*/ 63 h 146"/>
                <a:gd name="T46" fmla="*/ 45 w 146"/>
                <a:gd name="T47" fmla="*/ 81 h 146"/>
                <a:gd name="T48" fmla="*/ 63 w 146"/>
                <a:gd name="T49" fmla="*/ 81 h 146"/>
                <a:gd name="T50" fmla="*/ 63 w 146"/>
                <a:gd name="T51" fmla="*/ 63 h 146"/>
                <a:gd name="T52" fmla="*/ 81 w 146"/>
                <a:gd name="T53" fmla="*/ 63 h 146"/>
                <a:gd name="T54" fmla="*/ 81 w 146"/>
                <a:gd name="T55" fmla="*/ 45 h 146"/>
                <a:gd name="T56" fmla="*/ 63 w 146"/>
                <a:gd name="T57" fmla="*/ 45 h 146"/>
                <a:gd name="T58" fmla="*/ 63 w 146"/>
                <a:gd name="T59"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0" y="123"/>
                  </a:moveTo>
                  <a:cubicBezTo>
                    <a:pt x="106" y="94"/>
                    <a:pt x="106" y="94"/>
                    <a:pt x="106" y="94"/>
                  </a:cubicBezTo>
                  <a:cubicBezTo>
                    <a:pt x="103" y="91"/>
                    <a:pt x="99" y="89"/>
                    <a:pt x="96" y="89"/>
                  </a:cubicBezTo>
                  <a:cubicBezTo>
                    <a:pt x="104" y="80"/>
                    <a:pt x="109" y="67"/>
                    <a:pt x="109" y="54"/>
                  </a:cubicBezTo>
                  <a:cubicBezTo>
                    <a:pt x="109" y="24"/>
                    <a:pt x="84" y="0"/>
                    <a:pt x="54" y="0"/>
                  </a:cubicBezTo>
                  <a:cubicBezTo>
                    <a:pt x="24" y="0"/>
                    <a:pt x="0" y="24"/>
                    <a:pt x="0" y="54"/>
                  </a:cubicBezTo>
                  <a:cubicBezTo>
                    <a:pt x="0" y="84"/>
                    <a:pt x="24" y="108"/>
                    <a:pt x="54" y="108"/>
                  </a:cubicBezTo>
                  <a:cubicBezTo>
                    <a:pt x="68" y="108"/>
                    <a:pt x="80" y="103"/>
                    <a:pt x="90" y="95"/>
                  </a:cubicBezTo>
                  <a:cubicBezTo>
                    <a:pt x="89" y="98"/>
                    <a:pt x="91" y="102"/>
                    <a:pt x="94" y="106"/>
                  </a:cubicBezTo>
                  <a:cubicBezTo>
                    <a:pt x="123" y="140"/>
                    <a:pt x="123" y="140"/>
                    <a:pt x="123" y="140"/>
                  </a:cubicBezTo>
                  <a:cubicBezTo>
                    <a:pt x="128" y="146"/>
                    <a:pt x="136" y="146"/>
                    <a:pt x="141" y="141"/>
                  </a:cubicBezTo>
                  <a:cubicBezTo>
                    <a:pt x="146" y="136"/>
                    <a:pt x="146" y="128"/>
                    <a:pt x="140" y="123"/>
                  </a:cubicBezTo>
                  <a:close/>
                  <a:moveTo>
                    <a:pt x="54" y="90"/>
                  </a:moveTo>
                  <a:cubicBezTo>
                    <a:pt x="34" y="90"/>
                    <a:pt x="18" y="74"/>
                    <a:pt x="18" y="54"/>
                  </a:cubicBezTo>
                  <a:cubicBezTo>
                    <a:pt x="18" y="34"/>
                    <a:pt x="34" y="18"/>
                    <a:pt x="54" y="18"/>
                  </a:cubicBezTo>
                  <a:cubicBezTo>
                    <a:pt x="74" y="18"/>
                    <a:pt x="91" y="34"/>
                    <a:pt x="91" y="54"/>
                  </a:cubicBezTo>
                  <a:cubicBezTo>
                    <a:pt x="91" y="74"/>
                    <a:pt x="74" y="90"/>
                    <a:pt x="54" y="90"/>
                  </a:cubicBezTo>
                  <a:close/>
                  <a:moveTo>
                    <a:pt x="63" y="27"/>
                  </a:moveTo>
                  <a:cubicBezTo>
                    <a:pt x="45" y="27"/>
                    <a:pt x="45" y="27"/>
                    <a:pt x="45" y="27"/>
                  </a:cubicBezTo>
                  <a:cubicBezTo>
                    <a:pt x="45" y="45"/>
                    <a:pt x="45" y="45"/>
                    <a:pt x="45" y="45"/>
                  </a:cubicBezTo>
                  <a:cubicBezTo>
                    <a:pt x="27" y="45"/>
                    <a:pt x="27" y="45"/>
                    <a:pt x="27" y="45"/>
                  </a:cubicBezTo>
                  <a:cubicBezTo>
                    <a:pt x="27" y="63"/>
                    <a:pt x="27" y="63"/>
                    <a:pt x="27" y="63"/>
                  </a:cubicBezTo>
                  <a:cubicBezTo>
                    <a:pt x="45" y="63"/>
                    <a:pt x="45" y="63"/>
                    <a:pt x="45" y="63"/>
                  </a:cubicBezTo>
                  <a:cubicBezTo>
                    <a:pt x="45" y="81"/>
                    <a:pt x="45" y="81"/>
                    <a:pt x="45" y="81"/>
                  </a:cubicBezTo>
                  <a:cubicBezTo>
                    <a:pt x="63" y="81"/>
                    <a:pt x="63" y="81"/>
                    <a:pt x="63" y="81"/>
                  </a:cubicBezTo>
                  <a:cubicBezTo>
                    <a:pt x="63" y="63"/>
                    <a:pt x="63" y="63"/>
                    <a:pt x="63" y="63"/>
                  </a:cubicBezTo>
                  <a:cubicBezTo>
                    <a:pt x="81" y="63"/>
                    <a:pt x="81" y="63"/>
                    <a:pt x="81" y="63"/>
                  </a:cubicBezTo>
                  <a:cubicBezTo>
                    <a:pt x="81" y="45"/>
                    <a:pt x="81" y="45"/>
                    <a:pt x="81" y="45"/>
                  </a:cubicBezTo>
                  <a:cubicBezTo>
                    <a:pt x="63" y="45"/>
                    <a:pt x="63" y="45"/>
                    <a:pt x="63" y="45"/>
                  </a:cubicBezTo>
                  <a:lnTo>
                    <a:pt x="63" y="2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92" name="Freeform 135"/>
            <p:cNvSpPr>
              <a:spLocks noEditPoints="1"/>
            </p:cNvSpPr>
            <p:nvPr/>
          </p:nvSpPr>
          <p:spPr bwMode="auto">
            <a:xfrm>
              <a:off x="11755" y="5439"/>
              <a:ext cx="342" cy="355"/>
            </a:xfrm>
            <a:custGeom>
              <a:avLst/>
              <a:gdLst>
                <a:gd name="T0" fmla="*/ 16 w 85"/>
                <a:gd name="T1" fmla="*/ 49 h 86"/>
                <a:gd name="T2" fmla="*/ 16 w 85"/>
                <a:gd name="T3" fmla="*/ 86 h 86"/>
                <a:gd name="T4" fmla="*/ 18 w 85"/>
                <a:gd name="T5" fmla="*/ 86 h 86"/>
                <a:gd name="T6" fmla="*/ 21 w 85"/>
                <a:gd name="T7" fmla="*/ 86 h 86"/>
                <a:gd name="T8" fmla="*/ 21 w 85"/>
                <a:gd name="T9" fmla="*/ 49 h 86"/>
                <a:gd name="T10" fmla="*/ 18 w 85"/>
                <a:gd name="T11" fmla="*/ 49 h 86"/>
                <a:gd name="T12" fmla="*/ 16 w 85"/>
                <a:gd name="T13" fmla="*/ 49 h 86"/>
                <a:gd name="T14" fmla="*/ 64 w 85"/>
                <a:gd name="T15" fmla="*/ 49 h 86"/>
                <a:gd name="T16" fmla="*/ 64 w 85"/>
                <a:gd name="T17" fmla="*/ 86 h 86"/>
                <a:gd name="T18" fmla="*/ 67 w 85"/>
                <a:gd name="T19" fmla="*/ 86 h 86"/>
                <a:gd name="T20" fmla="*/ 69 w 85"/>
                <a:gd name="T21" fmla="*/ 86 h 86"/>
                <a:gd name="T22" fmla="*/ 69 w 85"/>
                <a:gd name="T23" fmla="*/ 49 h 86"/>
                <a:gd name="T24" fmla="*/ 67 w 85"/>
                <a:gd name="T25" fmla="*/ 49 h 86"/>
                <a:gd name="T26" fmla="*/ 64 w 85"/>
                <a:gd name="T27" fmla="*/ 49 h 86"/>
                <a:gd name="T28" fmla="*/ 85 w 85"/>
                <a:gd name="T29" fmla="*/ 43 h 86"/>
                <a:gd name="T30" fmla="*/ 42 w 85"/>
                <a:gd name="T31" fmla="*/ 0 h 86"/>
                <a:gd name="T32" fmla="*/ 0 w 85"/>
                <a:gd name="T33" fmla="*/ 43 h 86"/>
                <a:gd name="T34" fmla="*/ 2 w 85"/>
                <a:gd name="T35" fmla="*/ 58 h 86"/>
                <a:gd name="T36" fmla="*/ 0 w 85"/>
                <a:gd name="T37" fmla="*/ 67 h 86"/>
                <a:gd name="T38" fmla="*/ 10 w 85"/>
                <a:gd name="T39" fmla="*/ 84 h 86"/>
                <a:gd name="T40" fmla="*/ 10 w 85"/>
                <a:gd name="T41" fmla="*/ 51 h 86"/>
                <a:gd name="T42" fmla="*/ 6 w 85"/>
                <a:gd name="T43" fmla="*/ 54 h 86"/>
                <a:gd name="T44" fmla="*/ 5 w 85"/>
                <a:gd name="T45" fmla="*/ 46 h 86"/>
                <a:gd name="T46" fmla="*/ 42 w 85"/>
                <a:gd name="T47" fmla="*/ 8 h 86"/>
                <a:gd name="T48" fmla="*/ 80 w 85"/>
                <a:gd name="T49" fmla="*/ 46 h 86"/>
                <a:gd name="T50" fmla="*/ 79 w 85"/>
                <a:gd name="T51" fmla="*/ 54 h 86"/>
                <a:gd name="T52" fmla="*/ 75 w 85"/>
                <a:gd name="T53" fmla="*/ 51 h 86"/>
                <a:gd name="T54" fmla="*/ 75 w 85"/>
                <a:gd name="T55" fmla="*/ 84 h 86"/>
                <a:gd name="T56" fmla="*/ 85 w 85"/>
                <a:gd name="T57" fmla="*/ 67 h 86"/>
                <a:gd name="T58" fmla="*/ 83 w 85"/>
                <a:gd name="T59" fmla="*/ 58 h 86"/>
                <a:gd name="T60" fmla="*/ 85 w 85"/>
                <a:gd name="T61"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86">
                  <a:moveTo>
                    <a:pt x="16" y="49"/>
                  </a:moveTo>
                  <a:cubicBezTo>
                    <a:pt x="16" y="86"/>
                    <a:pt x="16" y="86"/>
                    <a:pt x="16" y="86"/>
                  </a:cubicBezTo>
                  <a:cubicBezTo>
                    <a:pt x="17" y="86"/>
                    <a:pt x="17" y="86"/>
                    <a:pt x="18" y="86"/>
                  </a:cubicBezTo>
                  <a:cubicBezTo>
                    <a:pt x="21" y="86"/>
                    <a:pt x="21" y="86"/>
                    <a:pt x="21" y="86"/>
                  </a:cubicBezTo>
                  <a:cubicBezTo>
                    <a:pt x="21" y="49"/>
                    <a:pt x="21" y="49"/>
                    <a:pt x="21" y="49"/>
                  </a:cubicBezTo>
                  <a:cubicBezTo>
                    <a:pt x="18" y="49"/>
                    <a:pt x="18" y="49"/>
                    <a:pt x="18" y="49"/>
                  </a:cubicBezTo>
                  <a:cubicBezTo>
                    <a:pt x="17" y="49"/>
                    <a:pt x="17" y="49"/>
                    <a:pt x="16" y="49"/>
                  </a:cubicBezTo>
                  <a:close/>
                  <a:moveTo>
                    <a:pt x="64" y="49"/>
                  </a:moveTo>
                  <a:cubicBezTo>
                    <a:pt x="64" y="86"/>
                    <a:pt x="64" y="86"/>
                    <a:pt x="64" y="86"/>
                  </a:cubicBezTo>
                  <a:cubicBezTo>
                    <a:pt x="67" y="86"/>
                    <a:pt x="67" y="86"/>
                    <a:pt x="67" y="86"/>
                  </a:cubicBezTo>
                  <a:cubicBezTo>
                    <a:pt x="68" y="86"/>
                    <a:pt x="68" y="86"/>
                    <a:pt x="69" y="86"/>
                  </a:cubicBezTo>
                  <a:cubicBezTo>
                    <a:pt x="69" y="49"/>
                    <a:pt x="69" y="49"/>
                    <a:pt x="69" y="49"/>
                  </a:cubicBezTo>
                  <a:cubicBezTo>
                    <a:pt x="68" y="49"/>
                    <a:pt x="68" y="49"/>
                    <a:pt x="67" y="49"/>
                  </a:cubicBezTo>
                  <a:lnTo>
                    <a:pt x="64" y="49"/>
                  </a:lnTo>
                  <a:close/>
                  <a:moveTo>
                    <a:pt x="85" y="43"/>
                  </a:moveTo>
                  <a:cubicBezTo>
                    <a:pt x="85" y="20"/>
                    <a:pt x="66" y="0"/>
                    <a:pt x="42" y="0"/>
                  </a:cubicBezTo>
                  <a:cubicBezTo>
                    <a:pt x="19" y="0"/>
                    <a:pt x="0" y="20"/>
                    <a:pt x="0" y="43"/>
                  </a:cubicBezTo>
                  <a:cubicBezTo>
                    <a:pt x="0" y="48"/>
                    <a:pt x="0" y="53"/>
                    <a:pt x="2" y="58"/>
                  </a:cubicBezTo>
                  <a:cubicBezTo>
                    <a:pt x="0" y="61"/>
                    <a:pt x="0" y="64"/>
                    <a:pt x="0" y="67"/>
                  </a:cubicBezTo>
                  <a:cubicBezTo>
                    <a:pt x="0" y="75"/>
                    <a:pt x="4" y="81"/>
                    <a:pt x="10" y="84"/>
                  </a:cubicBezTo>
                  <a:cubicBezTo>
                    <a:pt x="10" y="51"/>
                    <a:pt x="10" y="51"/>
                    <a:pt x="10" y="51"/>
                  </a:cubicBezTo>
                  <a:cubicBezTo>
                    <a:pt x="9" y="51"/>
                    <a:pt x="7" y="52"/>
                    <a:pt x="6" y="54"/>
                  </a:cubicBezTo>
                  <a:cubicBezTo>
                    <a:pt x="5" y="51"/>
                    <a:pt x="5" y="49"/>
                    <a:pt x="5" y="46"/>
                  </a:cubicBezTo>
                  <a:cubicBezTo>
                    <a:pt x="5" y="25"/>
                    <a:pt x="22" y="8"/>
                    <a:pt x="42" y="8"/>
                  </a:cubicBezTo>
                  <a:cubicBezTo>
                    <a:pt x="63" y="8"/>
                    <a:pt x="80" y="25"/>
                    <a:pt x="80" y="46"/>
                  </a:cubicBezTo>
                  <a:cubicBezTo>
                    <a:pt x="80" y="49"/>
                    <a:pt x="80" y="51"/>
                    <a:pt x="79" y="54"/>
                  </a:cubicBezTo>
                  <a:cubicBezTo>
                    <a:pt x="78" y="52"/>
                    <a:pt x="76" y="51"/>
                    <a:pt x="75" y="51"/>
                  </a:cubicBezTo>
                  <a:cubicBezTo>
                    <a:pt x="75" y="84"/>
                    <a:pt x="75" y="84"/>
                    <a:pt x="75" y="84"/>
                  </a:cubicBezTo>
                  <a:cubicBezTo>
                    <a:pt x="81" y="81"/>
                    <a:pt x="85" y="75"/>
                    <a:pt x="85" y="67"/>
                  </a:cubicBezTo>
                  <a:cubicBezTo>
                    <a:pt x="85" y="64"/>
                    <a:pt x="84" y="61"/>
                    <a:pt x="83" y="58"/>
                  </a:cubicBezTo>
                  <a:cubicBezTo>
                    <a:pt x="85" y="53"/>
                    <a:pt x="85" y="48"/>
                    <a:pt x="85" y="43"/>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193" name="Freeform 136"/>
            <p:cNvSpPr>
              <a:spLocks noEditPoints="1"/>
            </p:cNvSpPr>
            <p:nvPr/>
          </p:nvSpPr>
          <p:spPr bwMode="auto">
            <a:xfrm>
              <a:off x="11236" y="5008"/>
              <a:ext cx="418" cy="426"/>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32 w 104"/>
                <a:gd name="T11" fmla="*/ 52 h 104"/>
                <a:gd name="T12" fmla="*/ 52 w 104"/>
                <a:gd name="T13" fmla="*/ 32 h 104"/>
                <a:gd name="T14" fmla="*/ 72 w 104"/>
                <a:gd name="T15" fmla="*/ 52 h 104"/>
                <a:gd name="T16" fmla="*/ 52 w 104"/>
                <a:gd name="T17" fmla="*/ 71 h 104"/>
                <a:gd name="T18" fmla="*/ 32 w 104"/>
                <a:gd name="T19" fmla="*/ 52 h 104"/>
                <a:gd name="T20" fmla="*/ 94 w 104"/>
                <a:gd name="T21" fmla="*/ 69 h 104"/>
                <a:gd name="T22" fmla="*/ 94 w 104"/>
                <a:gd name="T23" fmla="*/ 69 h 104"/>
                <a:gd name="T24" fmla="*/ 76 w 104"/>
                <a:gd name="T25" fmla="*/ 62 h 104"/>
                <a:gd name="T26" fmla="*/ 78 w 104"/>
                <a:gd name="T27" fmla="*/ 52 h 104"/>
                <a:gd name="T28" fmla="*/ 76 w 104"/>
                <a:gd name="T29" fmla="*/ 42 h 104"/>
                <a:gd name="T30" fmla="*/ 89 w 104"/>
                <a:gd name="T31" fmla="*/ 37 h 104"/>
                <a:gd name="T32" fmla="*/ 94 w 104"/>
                <a:gd name="T33" fmla="*/ 34 h 104"/>
                <a:gd name="T34" fmla="*/ 98 w 104"/>
                <a:gd name="T35" fmla="*/ 52 h 104"/>
                <a:gd name="T36" fmla="*/ 94 w 104"/>
                <a:gd name="T37" fmla="*/ 69 h 104"/>
                <a:gd name="T38" fmla="*/ 69 w 104"/>
                <a:gd name="T39" fmla="*/ 10 h 104"/>
                <a:gd name="T40" fmla="*/ 69 w 104"/>
                <a:gd name="T41" fmla="*/ 10 h 104"/>
                <a:gd name="T42" fmla="*/ 69 w 104"/>
                <a:gd name="T43" fmla="*/ 10 h 104"/>
                <a:gd name="T44" fmla="*/ 62 w 104"/>
                <a:gd name="T45" fmla="*/ 28 h 104"/>
                <a:gd name="T46" fmla="*/ 52 w 104"/>
                <a:gd name="T47" fmla="*/ 26 h 104"/>
                <a:gd name="T48" fmla="*/ 42 w 104"/>
                <a:gd name="T49" fmla="*/ 28 h 104"/>
                <a:gd name="T50" fmla="*/ 38 w 104"/>
                <a:gd name="T51" fmla="*/ 19 h 104"/>
                <a:gd name="T52" fmla="*/ 35 w 104"/>
                <a:gd name="T53" fmla="*/ 10 h 104"/>
                <a:gd name="T54" fmla="*/ 52 w 104"/>
                <a:gd name="T55" fmla="*/ 6 h 104"/>
                <a:gd name="T56" fmla="*/ 69 w 104"/>
                <a:gd name="T57" fmla="*/ 10 h 104"/>
                <a:gd name="T58" fmla="*/ 10 w 104"/>
                <a:gd name="T59" fmla="*/ 34 h 104"/>
                <a:gd name="T60" fmla="*/ 19 w 104"/>
                <a:gd name="T61" fmla="*/ 38 h 104"/>
                <a:gd name="T62" fmla="*/ 28 w 104"/>
                <a:gd name="T63" fmla="*/ 42 h 104"/>
                <a:gd name="T64" fmla="*/ 26 w 104"/>
                <a:gd name="T65" fmla="*/ 52 h 104"/>
                <a:gd name="T66" fmla="*/ 28 w 104"/>
                <a:gd name="T67" fmla="*/ 62 h 104"/>
                <a:gd name="T68" fmla="*/ 10 w 104"/>
                <a:gd name="T69" fmla="*/ 69 h 104"/>
                <a:gd name="T70" fmla="*/ 6 w 104"/>
                <a:gd name="T71" fmla="*/ 52 h 104"/>
                <a:gd name="T72" fmla="*/ 10 w 104"/>
                <a:gd name="T73" fmla="*/ 34 h 104"/>
                <a:gd name="T74" fmla="*/ 35 w 104"/>
                <a:gd name="T75" fmla="*/ 94 h 104"/>
                <a:gd name="T76" fmla="*/ 37 w 104"/>
                <a:gd name="T77" fmla="*/ 88 h 104"/>
                <a:gd name="T78" fmla="*/ 42 w 104"/>
                <a:gd name="T79" fmla="*/ 76 h 104"/>
                <a:gd name="T80" fmla="*/ 52 w 104"/>
                <a:gd name="T81" fmla="*/ 78 h 104"/>
                <a:gd name="T82" fmla="*/ 62 w 104"/>
                <a:gd name="T83" fmla="*/ 76 h 104"/>
                <a:gd name="T84" fmla="*/ 69 w 104"/>
                <a:gd name="T85" fmla="*/ 94 h 104"/>
                <a:gd name="T86" fmla="*/ 69 w 104"/>
                <a:gd name="T87" fmla="*/ 94 h 104"/>
                <a:gd name="T88" fmla="*/ 69 w 104"/>
                <a:gd name="T89" fmla="*/ 94 h 104"/>
                <a:gd name="T90" fmla="*/ 52 w 104"/>
                <a:gd name="T91" fmla="*/ 97 h 104"/>
                <a:gd name="T92" fmla="*/ 35 w 104"/>
                <a:gd name="T93" fmla="*/ 9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32" y="52"/>
                  </a:moveTo>
                  <a:cubicBezTo>
                    <a:pt x="32" y="41"/>
                    <a:pt x="41" y="32"/>
                    <a:pt x="52" y="32"/>
                  </a:cubicBezTo>
                  <a:cubicBezTo>
                    <a:pt x="63" y="32"/>
                    <a:pt x="72" y="41"/>
                    <a:pt x="72" y="52"/>
                  </a:cubicBezTo>
                  <a:cubicBezTo>
                    <a:pt x="72" y="63"/>
                    <a:pt x="63" y="71"/>
                    <a:pt x="52" y="71"/>
                  </a:cubicBezTo>
                  <a:cubicBezTo>
                    <a:pt x="41" y="71"/>
                    <a:pt x="32" y="63"/>
                    <a:pt x="32" y="52"/>
                  </a:cubicBezTo>
                  <a:close/>
                  <a:moveTo>
                    <a:pt x="94" y="69"/>
                  </a:moveTo>
                  <a:cubicBezTo>
                    <a:pt x="94" y="69"/>
                    <a:pt x="94" y="69"/>
                    <a:pt x="94" y="69"/>
                  </a:cubicBezTo>
                  <a:cubicBezTo>
                    <a:pt x="76" y="62"/>
                    <a:pt x="76" y="62"/>
                    <a:pt x="76" y="62"/>
                  </a:cubicBezTo>
                  <a:cubicBezTo>
                    <a:pt x="77" y="59"/>
                    <a:pt x="78" y="55"/>
                    <a:pt x="78" y="52"/>
                  </a:cubicBezTo>
                  <a:cubicBezTo>
                    <a:pt x="78" y="48"/>
                    <a:pt x="77" y="45"/>
                    <a:pt x="76" y="42"/>
                  </a:cubicBezTo>
                  <a:cubicBezTo>
                    <a:pt x="89" y="37"/>
                    <a:pt x="89" y="37"/>
                    <a:pt x="89" y="37"/>
                  </a:cubicBezTo>
                  <a:cubicBezTo>
                    <a:pt x="94" y="34"/>
                    <a:pt x="94" y="34"/>
                    <a:pt x="94" y="34"/>
                  </a:cubicBezTo>
                  <a:cubicBezTo>
                    <a:pt x="96" y="40"/>
                    <a:pt x="98" y="46"/>
                    <a:pt x="98" y="52"/>
                  </a:cubicBezTo>
                  <a:cubicBezTo>
                    <a:pt x="98" y="58"/>
                    <a:pt x="96" y="64"/>
                    <a:pt x="94" y="69"/>
                  </a:cubicBezTo>
                  <a:close/>
                  <a:moveTo>
                    <a:pt x="69" y="10"/>
                  </a:moveTo>
                  <a:cubicBezTo>
                    <a:pt x="69" y="10"/>
                    <a:pt x="69" y="10"/>
                    <a:pt x="69" y="10"/>
                  </a:cubicBezTo>
                  <a:cubicBezTo>
                    <a:pt x="69" y="10"/>
                    <a:pt x="69" y="10"/>
                    <a:pt x="69" y="10"/>
                  </a:cubicBezTo>
                  <a:cubicBezTo>
                    <a:pt x="62" y="28"/>
                    <a:pt x="62" y="28"/>
                    <a:pt x="62" y="28"/>
                  </a:cubicBezTo>
                  <a:cubicBezTo>
                    <a:pt x="59" y="26"/>
                    <a:pt x="56" y="26"/>
                    <a:pt x="52" y="26"/>
                  </a:cubicBezTo>
                  <a:cubicBezTo>
                    <a:pt x="48" y="26"/>
                    <a:pt x="45" y="26"/>
                    <a:pt x="42" y="28"/>
                  </a:cubicBezTo>
                  <a:cubicBezTo>
                    <a:pt x="38" y="19"/>
                    <a:pt x="38" y="19"/>
                    <a:pt x="38" y="19"/>
                  </a:cubicBezTo>
                  <a:cubicBezTo>
                    <a:pt x="35" y="10"/>
                    <a:pt x="35" y="10"/>
                    <a:pt x="35" y="10"/>
                  </a:cubicBezTo>
                  <a:cubicBezTo>
                    <a:pt x="40" y="7"/>
                    <a:pt x="46" y="6"/>
                    <a:pt x="52" y="6"/>
                  </a:cubicBezTo>
                  <a:cubicBezTo>
                    <a:pt x="58" y="6"/>
                    <a:pt x="64" y="7"/>
                    <a:pt x="69" y="10"/>
                  </a:cubicBezTo>
                  <a:close/>
                  <a:moveTo>
                    <a:pt x="10" y="34"/>
                  </a:moveTo>
                  <a:cubicBezTo>
                    <a:pt x="19" y="38"/>
                    <a:pt x="19" y="38"/>
                    <a:pt x="19" y="38"/>
                  </a:cubicBezTo>
                  <a:cubicBezTo>
                    <a:pt x="28" y="42"/>
                    <a:pt x="28" y="42"/>
                    <a:pt x="28" y="42"/>
                  </a:cubicBezTo>
                  <a:cubicBezTo>
                    <a:pt x="27" y="45"/>
                    <a:pt x="26" y="48"/>
                    <a:pt x="26" y="52"/>
                  </a:cubicBezTo>
                  <a:cubicBezTo>
                    <a:pt x="26" y="55"/>
                    <a:pt x="27" y="59"/>
                    <a:pt x="28" y="62"/>
                  </a:cubicBezTo>
                  <a:cubicBezTo>
                    <a:pt x="10" y="69"/>
                    <a:pt x="10" y="69"/>
                    <a:pt x="10" y="69"/>
                  </a:cubicBezTo>
                  <a:cubicBezTo>
                    <a:pt x="8" y="64"/>
                    <a:pt x="6" y="58"/>
                    <a:pt x="6" y="52"/>
                  </a:cubicBezTo>
                  <a:cubicBezTo>
                    <a:pt x="6" y="46"/>
                    <a:pt x="8" y="40"/>
                    <a:pt x="10" y="34"/>
                  </a:cubicBezTo>
                  <a:close/>
                  <a:moveTo>
                    <a:pt x="35" y="94"/>
                  </a:moveTo>
                  <a:cubicBezTo>
                    <a:pt x="37" y="88"/>
                    <a:pt x="37" y="88"/>
                    <a:pt x="37" y="88"/>
                  </a:cubicBezTo>
                  <a:cubicBezTo>
                    <a:pt x="42" y="76"/>
                    <a:pt x="42" y="76"/>
                    <a:pt x="42" y="76"/>
                  </a:cubicBezTo>
                  <a:cubicBezTo>
                    <a:pt x="45" y="77"/>
                    <a:pt x="48" y="78"/>
                    <a:pt x="52" y="78"/>
                  </a:cubicBezTo>
                  <a:cubicBezTo>
                    <a:pt x="56" y="78"/>
                    <a:pt x="59" y="77"/>
                    <a:pt x="62" y="76"/>
                  </a:cubicBezTo>
                  <a:cubicBezTo>
                    <a:pt x="69" y="94"/>
                    <a:pt x="69" y="94"/>
                    <a:pt x="69" y="94"/>
                  </a:cubicBezTo>
                  <a:cubicBezTo>
                    <a:pt x="69" y="94"/>
                    <a:pt x="69" y="94"/>
                    <a:pt x="69" y="94"/>
                  </a:cubicBezTo>
                  <a:cubicBezTo>
                    <a:pt x="69" y="94"/>
                    <a:pt x="69" y="94"/>
                    <a:pt x="69" y="94"/>
                  </a:cubicBezTo>
                  <a:cubicBezTo>
                    <a:pt x="64" y="96"/>
                    <a:pt x="58" y="97"/>
                    <a:pt x="52" y="97"/>
                  </a:cubicBezTo>
                  <a:cubicBezTo>
                    <a:pt x="46" y="97"/>
                    <a:pt x="40" y="96"/>
                    <a:pt x="35" y="94"/>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194" name="Freeform 137"/>
            <p:cNvSpPr/>
            <p:nvPr/>
          </p:nvSpPr>
          <p:spPr bwMode="auto">
            <a:xfrm>
              <a:off x="11361" y="5524"/>
              <a:ext cx="482" cy="499"/>
            </a:xfrm>
            <a:custGeom>
              <a:avLst/>
              <a:gdLst>
                <a:gd name="T0" fmla="*/ 0 w 120"/>
                <a:gd name="T1" fmla="*/ 70 h 121"/>
                <a:gd name="T2" fmla="*/ 10 w 120"/>
                <a:gd name="T3" fmla="*/ 80 h 121"/>
                <a:gd name="T4" fmla="*/ 20 w 120"/>
                <a:gd name="T5" fmla="*/ 70 h 121"/>
                <a:gd name="T6" fmla="*/ 20 w 120"/>
                <a:gd name="T7" fmla="*/ 34 h 121"/>
                <a:gd name="T8" fmla="*/ 103 w 120"/>
                <a:gd name="T9" fmla="*/ 117 h 121"/>
                <a:gd name="T10" fmla="*/ 117 w 120"/>
                <a:gd name="T11" fmla="*/ 117 h 121"/>
                <a:gd name="T12" fmla="*/ 120 w 120"/>
                <a:gd name="T13" fmla="*/ 110 h 121"/>
                <a:gd name="T14" fmla="*/ 117 w 120"/>
                <a:gd name="T15" fmla="*/ 103 h 121"/>
                <a:gd name="T16" fmla="*/ 34 w 120"/>
                <a:gd name="T17" fmla="*/ 20 h 121"/>
                <a:gd name="T18" fmla="*/ 70 w 120"/>
                <a:gd name="T19" fmla="*/ 20 h 121"/>
                <a:gd name="T20" fmla="*/ 80 w 120"/>
                <a:gd name="T21" fmla="*/ 10 h 121"/>
                <a:gd name="T22" fmla="*/ 70 w 120"/>
                <a:gd name="T23" fmla="*/ 0 h 121"/>
                <a:gd name="T24" fmla="*/ 0 w 120"/>
                <a:gd name="T25" fmla="*/ 0 h 121"/>
                <a:gd name="T26" fmla="*/ 0 w 120"/>
                <a:gd name="T27"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21">
                  <a:moveTo>
                    <a:pt x="0" y="70"/>
                  </a:moveTo>
                  <a:cubicBezTo>
                    <a:pt x="0" y="76"/>
                    <a:pt x="4" y="80"/>
                    <a:pt x="10" y="80"/>
                  </a:cubicBezTo>
                  <a:cubicBezTo>
                    <a:pt x="15" y="80"/>
                    <a:pt x="20" y="76"/>
                    <a:pt x="20" y="70"/>
                  </a:cubicBezTo>
                  <a:cubicBezTo>
                    <a:pt x="20" y="34"/>
                    <a:pt x="20" y="34"/>
                    <a:pt x="20" y="34"/>
                  </a:cubicBezTo>
                  <a:cubicBezTo>
                    <a:pt x="103" y="117"/>
                    <a:pt x="103" y="117"/>
                    <a:pt x="103" y="117"/>
                  </a:cubicBezTo>
                  <a:cubicBezTo>
                    <a:pt x="107" y="121"/>
                    <a:pt x="113" y="121"/>
                    <a:pt x="117" y="117"/>
                  </a:cubicBezTo>
                  <a:cubicBezTo>
                    <a:pt x="119" y="115"/>
                    <a:pt x="120" y="113"/>
                    <a:pt x="120" y="110"/>
                  </a:cubicBezTo>
                  <a:cubicBezTo>
                    <a:pt x="120" y="108"/>
                    <a:pt x="119" y="105"/>
                    <a:pt x="117" y="103"/>
                  </a:cubicBezTo>
                  <a:cubicBezTo>
                    <a:pt x="34" y="20"/>
                    <a:pt x="34" y="20"/>
                    <a:pt x="34" y="20"/>
                  </a:cubicBezTo>
                  <a:cubicBezTo>
                    <a:pt x="70" y="20"/>
                    <a:pt x="70" y="20"/>
                    <a:pt x="70" y="20"/>
                  </a:cubicBezTo>
                  <a:cubicBezTo>
                    <a:pt x="75" y="20"/>
                    <a:pt x="80" y="15"/>
                    <a:pt x="80" y="10"/>
                  </a:cubicBezTo>
                  <a:cubicBezTo>
                    <a:pt x="80" y="4"/>
                    <a:pt x="75" y="0"/>
                    <a:pt x="70" y="0"/>
                  </a:cubicBezTo>
                  <a:cubicBezTo>
                    <a:pt x="0" y="0"/>
                    <a:pt x="0" y="0"/>
                    <a:pt x="0" y="0"/>
                  </a:cubicBezTo>
                  <a:lnTo>
                    <a:pt x="0" y="70"/>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97" name="Freeform 138"/>
            <p:cNvSpPr>
              <a:spLocks noEditPoints="1"/>
            </p:cNvSpPr>
            <p:nvPr/>
          </p:nvSpPr>
          <p:spPr bwMode="auto">
            <a:xfrm>
              <a:off x="10722" y="3894"/>
              <a:ext cx="502" cy="426"/>
            </a:xfrm>
            <a:custGeom>
              <a:avLst/>
              <a:gdLst>
                <a:gd name="T0" fmla="*/ 125 w 125"/>
                <a:gd name="T1" fmla="*/ 55 h 103"/>
                <a:gd name="T2" fmla="*/ 110 w 125"/>
                <a:gd name="T3" fmla="*/ 24 h 103"/>
                <a:gd name="T4" fmla="*/ 86 w 125"/>
                <a:gd name="T5" fmla="*/ 24 h 103"/>
                <a:gd name="T6" fmla="*/ 86 w 125"/>
                <a:gd name="T7" fmla="*/ 8 h 103"/>
                <a:gd name="T8" fmla="*/ 78 w 125"/>
                <a:gd name="T9" fmla="*/ 0 h 103"/>
                <a:gd name="T10" fmla="*/ 8 w 125"/>
                <a:gd name="T11" fmla="*/ 0 h 103"/>
                <a:gd name="T12" fmla="*/ 0 w 125"/>
                <a:gd name="T13" fmla="*/ 8 h 103"/>
                <a:gd name="T14" fmla="*/ 0 w 125"/>
                <a:gd name="T15" fmla="*/ 71 h 103"/>
                <a:gd name="T16" fmla="*/ 8 w 125"/>
                <a:gd name="T17" fmla="*/ 79 h 103"/>
                <a:gd name="T18" fmla="*/ 18 w 125"/>
                <a:gd name="T19" fmla="*/ 79 h 103"/>
                <a:gd name="T20" fmla="*/ 16 w 125"/>
                <a:gd name="T21" fmla="*/ 87 h 103"/>
                <a:gd name="T22" fmla="*/ 31 w 125"/>
                <a:gd name="T23" fmla="*/ 103 h 103"/>
                <a:gd name="T24" fmla="*/ 47 w 125"/>
                <a:gd name="T25" fmla="*/ 87 h 103"/>
                <a:gd name="T26" fmla="*/ 45 w 125"/>
                <a:gd name="T27" fmla="*/ 79 h 103"/>
                <a:gd name="T28" fmla="*/ 88 w 125"/>
                <a:gd name="T29" fmla="*/ 79 h 103"/>
                <a:gd name="T30" fmla="*/ 86 w 125"/>
                <a:gd name="T31" fmla="*/ 87 h 103"/>
                <a:gd name="T32" fmla="*/ 102 w 125"/>
                <a:gd name="T33" fmla="*/ 103 h 103"/>
                <a:gd name="T34" fmla="*/ 118 w 125"/>
                <a:gd name="T35" fmla="*/ 87 h 103"/>
                <a:gd name="T36" fmla="*/ 115 w 125"/>
                <a:gd name="T37" fmla="*/ 79 h 103"/>
                <a:gd name="T38" fmla="*/ 125 w 125"/>
                <a:gd name="T39" fmla="*/ 79 h 103"/>
                <a:gd name="T40" fmla="*/ 125 w 125"/>
                <a:gd name="T41" fmla="*/ 55 h 103"/>
                <a:gd name="T42" fmla="*/ 86 w 125"/>
                <a:gd name="T43" fmla="*/ 55 h 103"/>
                <a:gd name="T44" fmla="*/ 86 w 125"/>
                <a:gd name="T45" fmla="*/ 36 h 103"/>
                <a:gd name="T46" fmla="*/ 102 w 125"/>
                <a:gd name="T47" fmla="*/ 36 h 103"/>
                <a:gd name="T48" fmla="*/ 112 w 125"/>
                <a:gd name="T49" fmla="*/ 55 h 103"/>
                <a:gd name="T50" fmla="*/ 86 w 125"/>
                <a:gd name="T51" fmla="*/ 5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3">
                  <a:moveTo>
                    <a:pt x="125" y="55"/>
                  </a:moveTo>
                  <a:cubicBezTo>
                    <a:pt x="110" y="24"/>
                    <a:pt x="110" y="24"/>
                    <a:pt x="110" y="24"/>
                  </a:cubicBezTo>
                  <a:cubicBezTo>
                    <a:pt x="86" y="24"/>
                    <a:pt x="86" y="24"/>
                    <a:pt x="86" y="24"/>
                  </a:cubicBezTo>
                  <a:cubicBezTo>
                    <a:pt x="86" y="8"/>
                    <a:pt x="86" y="8"/>
                    <a:pt x="86" y="8"/>
                  </a:cubicBezTo>
                  <a:cubicBezTo>
                    <a:pt x="86" y="4"/>
                    <a:pt x="83" y="0"/>
                    <a:pt x="78" y="0"/>
                  </a:cubicBezTo>
                  <a:cubicBezTo>
                    <a:pt x="8" y="0"/>
                    <a:pt x="8" y="0"/>
                    <a:pt x="8" y="0"/>
                  </a:cubicBezTo>
                  <a:cubicBezTo>
                    <a:pt x="3" y="0"/>
                    <a:pt x="0" y="4"/>
                    <a:pt x="0" y="8"/>
                  </a:cubicBezTo>
                  <a:cubicBezTo>
                    <a:pt x="0" y="71"/>
                    <a:pt x="0" y="71"/>
                    <a:pt x="0" y="71"/>
                  </a:cubicBezTo>
                  <a:cubicBezTo>
                    <a:pt x="8" y="79"/>
                    <a:pt x="8" y="79"/>
                    <a:pt x="8" y="79"/>
                  </a:cubicBezTo>
                  <a:cubicBezTo>
                    <a:pt x="18" y="79"/>
                    <a:pt x="18" y="79"/>
                    <a:pt x="18" y="79"/>
                  </a:cubicBezTo>
                  <a:cubicBezTo>
                    <a:pt x="16" y="81"/>
                    <a:pt x="16" y="84"/>
                    <a:pt x="16" y="87"/>
                  </a:cubicBezTo>
                  <a:cubicBezTo>
                    <a:pt x="16" y="96"/>
                    <a:pt x="23" y="103"/>
                    <a:pt x="31" y="103"/>
                  </a:cubicBezTo>
                  <a:cubicBezTo>
                    <a:pt x="40" y="103"/>
                    <a:pt x="47" y="96"/>
                    <a:pt x="47" y="87"/>
                  </a:cubicBezTo>
                  <a:cubicBezTo>
                    <a:pt x="47" y="84"/>
                    <a:pt x="46" y="81"/>
                    <a:pt x="45" y="79"/>
                  </a:cubicBezTo>
                  <a:cubicBezTo>
                    <a:pt x="88" y="79"/>
                    <a:pt x="88" y="79"/>
                    <a:pt x="88" y="79"/>
                  </a:cubicBezTo>
                  <a:cubicBezTo>
                    <a:pt x="87" y="81"/>
                    <a:pt x="86" y="84"/>
                    <a:pt x="86" y="87"/>
                  </a:cubicBezTo>
                  <a:cubicBezTo>
                    <a:pt x="86" y="96"/>
                    <a:pt x="93" y="103"/>
                    <a:pt x="102" y="103"/>
                  </a:cubicBezTo>
                  <a:cubicBezTo>
                    <a:pt x="111" y="103"/>
                    <a:pt x="118" y="96"/>
                    <a:pt x="118" y="87"/>
                  </a:cubicBezTo>
                  <a:cubicBezTo>
                    <a:pt x="118" y="84"/>
                    <a:pt x="117" y="81"/>
                    <a:pt x="115" y="79"/>
                  </a:cubicBezTo>
                  <a:cubicBezTo>
                    <a:pt x="125" y="79"/>
                    <a:pt x="125" y="79"/>
                    <a:pt x="125" y="79"/>
                  </a:cubicBezTo>
                  <a:lnTo>
                    <a:pt x="125" y="55"/>
                  </a:lnTo>
                  <a:close/>
                  <a:moveTo>
                    <a:pt x="86" y="55"/>
                  </a:moveTo>
                  <a:cubicBezTo>
                    <a:pt x="86" y="36"/>
                    <a:pt x="86" y="36"/>
                    <a:pt x="86" y="36"/>
                  </a:cubicBezTo>
                  <a:cubicBezTo>
                    <a:pt x="102" y="36"/>
                    <a:pt x="102" y="36"/>
                    <a:pt x="102" y="36"/>
                  </a:cubicBezTo>
                  <a:cubicBezTo>
                    <a:pt x="112" y="55"/>
                    <a:pt x="112" y="55"/>
                    <a:pt x="112" y="55"/>
                  </a:cubicBezTo>
                  <a:lnTo>
                    <a:pt x="86" y="55"/>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98" name="Freeform 139"/>
            <p:cNvSpPr>
              <a:spLocks noEditPoints="1"/>
            </p:cNvSpPr>
            <p:nvPr/>
          </p:nvSpPr>
          <p:spPr bwMode="auto">
            <a:xfrm>
              <a:off x="10500" y="3400"/>
              <a:ext cx="423" cy="434"/>
            </a:xfrm>
            <a:custGeom>
              <a:avLst/>
              <a:gdLst>
                <a:gd name="T0" fmla="*/ 101 w 105"/>
                <a:gd name="T1" fmla="*/ 29 h 105"/>
                <a:gd name="T2" fmla="*/ 72 w 105"/>
                <a:gd name="T3" fmla="*/ 26 h 105"/>
                <a:gd name="T4" fmla="*/ 89 w 105"/>
                <a:gd name="T5" fmla="*/ 10 h 105"/>
                <a:gd name="T6" fmla="*/ 82 w 105"/>
                <a:gd name="T7" fmla="*/ 3 h 105"/>
                <a:gd name="T8" fmla="*/ 59 w 105"/>
                <a:gd name="T9" fmla="*/ 26 h 105"/>
                <a:gd name="T10" fmla="*/ 53 w 105"/>
                <a:gd name="T11" fmla="*/ 26 h 105"/>
                <a:gd name="T12" fmla="*/ 53 w 105"/>
                <a:gd name="T13" fmla="*/ 26 h 105"/>
                <a:gd name="T14" fmla="*/ 26 w 105"/>
                <a:gd name="T15" fmla="*/ 0 h 105"/>
                <a:gd name="T16" fmla="*/ 20 w 105"/>
                <a:gd name="T17" fmla="*/ 6 h 105"/>
                <a:gd name="T18" fmla="*/ 40 w 105"/>
                <a:gd name="T19" fmla="*/ 26 h 105"/>
                <a:gd name="T20" fmla="*/ 4 w 105"/>
                <a:gd name="T21" fmla="*/ 29 h 105"/>
                <a:gd name="T22" fmla="*/ 0 w 105"/>
                <a:gd name="T23" fmla="*/ 65 h 105"/>
                <a:gd name="T24" fmla="*/ 4 w 105"/>
                <a:gd name="T25" fmla="*/ 102 h 105"/>
                <a:gd name="T26" fmla="*/ 53 w 105"/>
                <a:gd name="T27" fmla="*/ 105 h 105"/>
                <a:gd name="T28" fmla="*/ 101 w 105"/>
                <a:gd name="T29" fmla="*/ 102 h 105"/>
                <a:gd name="T30" fmla="*/ 105 w 105"/>
                <a:gd name="T31" fmla="*/ 65 h 105"/>
                <a:gd name="T32" fmla="*/ 101 w 105"/>
                <a:gd name="T33" fmla="*/ 29 h 105"/>
                <a:gd name="T34" fmla="*/ 89 w 105"/>
                <a:gd name="T35" fmla="*/ 90 h 105"/>
                <a:gd name="T36" fmla="*/ 53 w 105"/>
                <a:gd name="T37" fmla="*/ 92 h 105"/>
                <a:gd name="T38" fmla="*/ 16 w 105"/>
                <a:gd name="T39" fmla="*/ 90 h 105"/>
                <a:gd name="T40" fmla="*/ 13 w 105"/>
                <a:gd name="T41" fmla="*/ 65 h 105"/>
                <a:gd name="T42" fmla="*/ 16 w 105"/>
                <a:gd name="T43" fmla="*/ 41 h 105"/>
                <a:gd name="T44" fmla="*/ 53 w 105"/>
                <a:gd name="T45" fmla="*/ 39 h 105"/>
                <a:gd name="T46" fmla="*/ 89 w 105"/>
                <a:gd name="T47" fmla="*/ 41 h 105"/>
                <a:gd name="T48" fmla="*/ 92 w 105"/>
                <a:gd name="T49" fmla="*/ 65 h 105"/>
                <a:gd name="T50" fmla="*/ 89 w 105"/>
                <a:gd name="T51"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1" y="29"/>
                  </a:moveTo>
                  <a:cubicBezTo>
                    <a:pt x="92" y="28"/>
                    <a:pt x="82" y="27"/>
                    <a:pt x="72" y="26"/>
                  </a:cubicBezTo>
                  <a:cubicBezTo>
                    <a:pt x="89" y="10"/>
                    <a:pt x="89" y="10"/>
                    <a:pt x="89" y="10"/>
                  </a:cubicBezTo>
                  <a:cubicBezTo>
                    <a:pt x="82" y="3"/>
                    <a:pt x="82" y="3"/>
                    <a:pt x="82" y="3"/>
                  </a:cubicBezTo>
                  <a:cubicBezTo>
                    <a:pt x="59" y="26"/>
                    <a:pt x="59" y="26"/>
                    <a:pt x="59" y="26"/>
                  </a:cubicBezTo>
                  <a:cubicBezTo>
                    <a:pt x="57" y="26"/>
                    <a:pt x="55" y="26"/>
                    <a:pt x="53" y="26"/>
                  </a:cubicBezTo>
                  <a:cubicBezTo>
                    <a:pt x="53" y="26"/>
                    <a:pt x="53" y="26"/>
                    <a:pt x="53" y="26"/>
                  </a:cubicBezTo>
                  <a:cubicBezTo>
                    <a:pt x="26" y="0"/>
                    <a:pt x="26" y="0"/>
                    <a:pt x="26" y="0"/>
                  </a:cubicBezTo>
                  <a:cubicBezTo>
                    <a:pt x="20" y="6"/>
                    <a:pt x="20" y="6"/>
                    <a:pt x="20" y="6"/>
                  </a:cubicBezTo>
                  <a:cubicBezTo>
                    <a:pt x="40" y="26"/>
                    <a:pt x="40" y="26"/>
                    <a:pt x="40" y="26"/>
                  </a:cubicBezTo>
                  <a:cubicBezTo>
                    <a:pt x="27" y="27"/>
                    <a:pt x="15" y="28"/>
                    <a:pt x="4" y="29"/>
                  </a:cubicBezTo>
                  <a:cubicBezTo>
                    <a:pt x="2" y="40"/>
                    <a:pt x="0" y="53"/>
                    <a:pt x="0" y="65"/>
                  </a:cubicBezTo>
                  <a:cubicBezTo>
                    <a:pt x="0" y="78"/>
                    <a:pt x="2" y="91"/>
                    <a:pt x="4" y="102"/>
                  </a:cubicBezTo>
                  <a:cubicBezTo>
                    <a:pt x="19" y="104"/>
                    <a:pt x="35" y="105"/>
                    <a:pt x="53" y="105"/>
                  </a:cubicBezTo>
                  <a:cubicBezTo>
                    <a:pt x="70" y="105"/>
                    <a:pt x="86" y="104"/>
                    <a:pt x="101" y="102"/>
                  </a:cubicBezTo>
                  <a:cubicBezTo>
                    <a:pt x="104" y="91"/>
                    <a:pt x="105" y="78"/>
                    <a:pt x="105" y="65"/>
                  </a:cubicBezTo>
                  <a:cubicBezTo>
                    <a:pt x="105" y="53"/>
                    <a:pt x="104" y="40"/>
                    <a:pt x="101" y="29"/>
                  </a:cubicBezTo>
                  <a:close/>
                  <a:moveTo>
                    <a:pt x="89" y="90"/>
                  </a:moveTo>
                  <a:cubicBezTo>
                    <a:pt x="78" y="91"/>
                    <a:pt x="65" y="92"/>
                    <a:pt x="53" y="92"/>
                  </a:cubicBezTo>
                  <a:cubicBezTo>
                    <a:pt x="40" y="92"/>
                    <a:pt x="27" y="91"/>
                    <a:pt x="16" y="90"/>
                  </a:cubicBezTo>
                  <a:cubicBezTo>
                    <a:pt x="14" y="82"/>
                    <a:pt x="13" y="74"/>
                    <a:pt x="13" y="65"/>
                  </a:cubicBezTo>
                  <a:cubicBezTo>
                    <a:pt x="13" y="57"/>
                    <a:pt x="14" y="49"/>
                    <a:pt x="16" y="41"/>
                  </a:cubicBezTo>
                  <a:cubicBezTo>
                    <a:pt x="27" y="40"/>
                    <a:pt x="40" y="39"/>
                    <a:pt x="53" y="39"/>
                  </a:cubicBezTo>
                  <a:cubicBezTo>
                    <a:pt x="65" y="39"/>
                    <a:pt x="78" y="40"/>
                    <a:pt x="89" y="41"/>
                  </a:cubicBezTo>
                  <a:cubicBezTo>
                    <a:pt x="91" y="49"/>
                    <a:pt x="92" y="57"/>
                    <a:pt x="92" y="65"/>
                  </a:cubicBezTo>
                  <a:cubicBezTo>
                    <a:pt x="92" y="74"/>
                    <a:pt x="91" y="82"/>
                    <a:pt x="89" y="9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199" name="Freeform 140"/>
            <p:cNvSpPr/>
            <p:nvPr/>
          </p:nvSpPr>
          <p:spPr bwMode="auto">
            <a:xfrm>
              <a:off x="10530" y="2903"/>
              <a:ext cx="539" cy="449"/>
            </a:xfrm>
            <a:custGeom>
              <a:avLst/>
              <a:gdLst>
                <a:gd name="T0" fmla="*/ 134 w 134"/>
                <a:gd name="T1" fmla="*/ 13 h 109"/>
                <a:gd name="T2" fmla="*/ 118 w 134"/>
                <a:gd name="T3" fmla="*/ 17 h 109"/>
                <a:gd name="T4" fmla="*/ 130 w 134"/>
                <a:gd name="T5" fmla="*/ 2 h 109"/>
                <a:gd name="T6" fmla="*/ 113 w 134"/>
                <a:gd name="T7" fmla="*/ 9 h 109"/>
                <a:gd name="T8" fmla="*/ 93 w 134"/>
                <a:gd name="T9" fmla="*/ 0 h 109"/>
                <a:gd name="T10" fmla="*/ 65 w 134"/>
                <a:gd name="T11" fmla="*/ 28 h 109"/>
                <a:gd name="T12" fmla="*/ 66 w 134"/>
                <a:gd name="T13" fmla="*/ 34 h 109"/>
                <a:gd name="T14" fmla="*/ 10 w 134"/>
                <a:gd name="T15" fmla="*/ 5 h 109"/>
                <a:gd name="T16" fmla="*/ 6 w 134"/>
                <a:gd name="T17" fmla="*/ 19 h 109"/>
                <a:gd name="T18" fmla="*/ 18 w 134"/>
                <a:gd name="T19" fmla="*/ 42 h 109"/>
                <a:gd name="T20" fmla="*/ 6 w 134"/>
                <a:gd name="T21" fmla="*/ 38 h 109"/>
                <a:gd name="T22" fmla="*/ 6 w 134"/>
                <a:gd name="T23" fmla="*/ 39 h 109"/>
                <a:gd name="T24" fmla="*/ 28 w 134"/>
                <a:gd name="T25" fmla="*/ 66 h 109"/>
                <a:gd name="T26" fmla="*/ 20 w 134"/>
                <a:gd name="T27" fmla="*/ 67 h 109"/>
                <a:gd name="T28" fmla="*/ 15 w 134"/>
                <a:gd name="T29" fmla="*/ 66 h 109"/>
                <a:gd name="T30" fmla="*/ 41 w 134"/>
                <a:gd name="T31" fmla="*/ 85 h 109"/>
                <a:gd name="T32" fmla="*/ 7 w 134"/>
                <a:gd name="T33" fmla="*/ 97 h 109"/>
                <a:gd name="T34" fmla="*/ 0 w 134"/>
                <a:gd name="T35" fmla="*/ 96 h 109"/>
                <a:gd name="T36" fmla="*/ 42 w 134"/>
                <a:gd name="T37" fmla="*/ 109 h 109"/>
                <a:gd name="T38" fmla="*/ 120 w 134"/>
                <a:gd name="T39" fmla="*/ 31 h 109"/>
                <a:gd name="T40" fmla="*/ 120 w 134"/>
                <a:gd name="T41" fmla="*/ 27 h 109"/>
                <a:gd name="T42" fmla="*/ 134 w 134"/>
                <a:gd name="T43"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09">
                  <a:moveTo>
                    <a:pt x="134" y="13"/>
                  </a:moveTo>
                  <a:cubicBezTo>
                    <a:pt x="129" y="15"/>
                    <a:pt x="124" y="17"/>
                    <a:pt x="118" y="17"/>
                  </a:cubicBezTo>
                  <a:cubicBezTo>
                    <a:pt x="124" y="14"/>
                    <a:pt x="128" y="9"/>
                    <a:pt x="130" y="2"/>
                  </a:cubicBezTo>
                  <a:cubicBezTo>
                    <a:pt x="125" y="5"/>
                    <a:pt x="119" y="8"/>
                    <a:pt x="113" y="9"/>
                  </a:cubicBezTo>
                  <a:cubicBezTo>
                    <a:pt x="108" y="3"/>
                    <a:pt x="101" y="0"/>
                    <a:pt x="93" y="0"/>
                  </a:cubicBezTo>
                  <a:cubicBezTo>
                    <a:pt x="78" y="0"/>
                    <a:pt x="65" y="12"/>
                    <a:pt x="65" y="28"/>
                  </a:cubicBezTo>
                  <a:cubicBezTo>
                    <a:pt x="65" y="30"/>
                    <a:pt x="66" y="32"/>
                    <a:pt x="66" y="34"/>
                  </a:cubicBezTo>
                  <a:cubicBezTo>
                    <a:pt x="43" y="33"/>
                    <a:pt x="23" y="22"/>
                    <a:pt x="10" y="5"/>
                  </a:cubicBezTo>
                  <a:cubicBezTo>
                    <a:pt x="7" y="9"/>
                    <a:pt x="6" y="14"/>
                    <a:pt x="6" y="19"/>
                  </a:cubicBezTo>
                  <a:cubicBezTo>
                    <a:pt x="6" y="28"/>
                    <a:pt x="11" y="37"/>
                    <a:pt x="18" y="42"/>
                  </a:cubicBezTo>
                  <a:cubicBezTo>
                    <a:pt x="14" y="42"/>
                    <a:pt x="9" y="40"/>
                    <a:pt x="6" y="38"/>
                  </a:cubicBezTo>
                  <a:cubicBezTo>
                    <a:pt x="6" y="38"/>
                    <a:pt x="6" y="39"/>
                    <a:pt x="6" y="39"/>
                  </a:cubicBezTo>
                  <a:cubicBezTo>
                    <a:pt x="6" y="52"/>
                    <a:pt x="15" y="63"/>
                    <a:pt x="28" y="66"/>
                  </a:cubicBezTo>
                  <a:cubicBezTo>
                    <a:pt x="25" y="66"/>
                    <a:pt x="23" y="67"/>
                    <a:pt x="20" y="67"/>
                  </a:cubicBezTo>
                  <a:cubicBezTo>
                    <a:pt x="19" y="67"/>
                    <a:pt x="17" y="66"/>
                    <a:pt x="15" y="66"/>
                  </a:cubicBezTo>
                  <a:cubicBezTo>
                    <a:pt x="19" y="77"/>
                    <a:pt x="29" y="85"/>
                    <a:pt x="41" y="85"/>
                  </a:cubicBezTo>
                  <a:cubicBezTo>
                    <a:pt x="31" y="92"/>
                    <a:pt x="20" y="97"/>
                    <a:pt x="7" y="97"/>
                  </a:cubicBezTo>
                  <a:cubicBezTo>
                    <a:pt x="5" y="97"/>
                    <a:pt x="2" y="97"/>
                    <a:pt x="0" y="96"/>
                  </a:cubicBezTo>
                  <a:cubicBezTo>
                    <a:pt x="12" y="104"/>
                    <a:pt x="27" y="109"/>
                    <a:pt x="42" y="109"/>
                  </a:cubicBezTo>
                  <a:cubicBezTo>
                    <a:pt x="93" y="109"/>
                    <a:pt x="120" y="67"/>
                    <a:pt x="120" y="31"/>
                  </a:cubicBezTo>
                  <a:cubicBezTo>
                    <a:pt x="120" y="30"/>
                    <a:pt x="120" y="28"/>
                    <a:pt x="120" y="27"/>
                  </a:cubicBezTo>
                  <a:cubicBezTo>
                    <a:pt x="126" y="23"/>
                    <a:pt x="130" y="18"/>
                    <a:pt x="134" y="13"/>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200" name="Freeform 141"/>
            <p:cNvSpPr>
              <a:spLocks noEditPoints="1"/>
            </p:cNvSpPr>
            <p:nvPr/>
          </p:nvSpPr>
          <p:spPr bwMode="auto">
            <a:xfrm>
              <a:off x="10771" y="5199"/>
              <a:ext cx="522" cy="504"/>
            </a:xfrm>
            <a:custGeom>
              <a:avLst/>
              <a:gdLst>
                <a:gd name="T0" fmla="*/ 93 w 212"/>
                <a:gd name="T1" fmla="*/ 107 h 200"/>
                <a:gd name="T2" fmla="*/ 119 w 212"/>
                <a:gd name="T3" fmla="*/ 107 h 200"/>
                <a:gd name="T4" fmla="*/ 119 w 212"/>
                <a:gd name="T5" fmla="*/ 54 h 200"/>
                <a:gd name="T6" fmla="*/ 158 w 212"/>
                <a:gd name="T7" fmla="*/ 54 h 200"/>
                <a:gd name="T8" fmla="*/ 106 w 212"/>
                <a:gd name="T9" fmla="*/ 0 h 200"/>
                <a:gd name="T10" fmla="*/ 52 w 212"/>
                <a:gd name="T11" fmla="*/ 54 h 200"/>
                <a:gd name="T12" fmla="*/ 93 w 212"/>
                <a:gd name="T13" fmla="*/ 54 h 200"/>
                <a:gd name="T14" fmla="*/ 93 w 212"/>
                <a:gd name="T15" fmla="*/ 107 h 200"/>
                <a:gd name="T16" fmla="*/ 132 w 212"/>
                <a:gd name="T17" fmla="*/ 77 h 200"/>
                <a:gd name="T18" fmla="*/ 132 w 212"/>
                <a:gd name="T19" fmla="*/ 97 h 200"/>
                <a:gd name="T20" fmla="*/ 192 w 212"/>
                <a:gd name="T21" fmla="*/ 120 h 200"/>
                <a:gd name="T22" fmla="*/ 106 w 212"/>
                <a:gd name="T23" fmla="*/ 152 h 200"/>
                <a:gd name="T24" fmla="*/ 18 w 212"/>
                <a:gd name="T25" fmla="*/ 120 h 200"/>
                <a:gd name="T26" fmla="*/ 78 w 212"/>
                <a:gd name="T27" fmla="*/ 97 h 200"/>
                <a:gd name="T28" fmla="*/ 78 w 212"/>
                <a:gd name="T29" fmla="*/ 77 h 200"/>
                <a:gd name="T30" fmla="*/ 0 w 212"/>
                <a:gd name="T31" fmla="*/ 107 h 200"/>
                <a:gd name="T32" fmla="*/ 0 w 212"/>
                <a:gd name="T33" fmla="*/ 160 h 200"/>
                <a:gd name="T34" fmla="*/ 106 w 212"/>
                <a:gd name="T35" fmla="*/ 200 h 200"/>
                <a:gd name="T36" fmla="*/ 212 w 212"/>
                <a:gd name="T37" fmla="*/ 160 h 200"/>
                <a:gd name="T38" fmla="*/ 212 w 212"/>
                <a:gd name="T39" fmla="*/ 107 h 200"/>
                <a:gd name="T40" fmla="*/ 132 w 212"/>
                <a:gd name="T41" fmla="*/ 7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0">
                  <a:moveTo>
                    <a:pt x="93" y="107"/>
                  </a:moveTo>
                  <a:lnTo>
                    <a:pt x="119" y="107"/>
                  </a:lnTo>
                  <a:lnTo>
                    <a:pt x="119" y="54"/>
                  </a:lnTo>
                  <a:lnTo>
                    <a:pt x="158" y="54"/>
                  </a:lnTo>
                  <a:lnTo>
                    <a:pt x="106" y="0"/>
                  </a:lnTo>
                  <a:lnTo>
                    <a:pt x="52" y="54"/>
                  </a:lnTo>
                  <a:lnTo>
                    <a:pt x="93" y="54"/>
                  </a:lnTo>
                  <a:lnTo>
                    <a:pt x="93" y="107"/>
                  </a:lnTo>
                  <a:close/>
                  <a:moveTo>
                    <a:pt x="132" y="77"/>
                  </a:moveTo>
                  <a:lnTo>
                    <a:pt x="132" y="97"/>
                  </a:lnTo>
                  <a:lnTo>
                    <a:pt x="192" y="120"/>
                  </a:lnTo>
                  <a:lnTo>
                    <a:pt x="106" y="152"/>
                  </a:lnTo>
                  <a:lnTo>
                    <a:pt x="18" y="120"/>
                  </a:lnTo>
                  <a:lnTo>
                    <a:pt x="78" y="97"/>
                  </a:lnTo>
                  <a:lnTo>
                    <a:pt x="78" y="77"/>
                  </a:lnTo>
                  <a:lnTo>
                    <a:pt x="0" y="107"/>
                  </a:lnTo>
                  <a:lnTo>
                    <a:pt x="0" y="160"/>
                  </a:lnTo>
                  <a:lnTo>
                    <a:pt x="106" y="200"/>
                  </a:lnTo>
                  <a:lnTo>
                    <a:pt x="212" y="160"/>
                  </a:lnTo>
                  <a:lnTo>
                    <a:pt x="212" y="107"/>
                  </a:lnTo>
                  <a:lnTo>
                    <a:pt x="132" y="7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01" name="Freeform 142"/>
            <p:cNvSpPr>
              <a:spLocks noEditPoints="1"/>
            </p:cNvSpPr>
            <p:nvPr/>
          </p:nvSpPr>
          <p:spPr bwMode="auto">
            <a:xfrm>
              <a:off x="10746" y="5744"/>
              <a:ext cx="399" cy="310"/>
            </a:xfrm>
            <a:custGeom>
              <a:avLst/>
              <a:gdLst>
                <a:gd name="T0" fmla="*/ 37 w 99"/>
                <a:gd name="T1" fmla="*/ 16 h 75"/>
                <a:gd name="T2" fmla="*/ 53 w 99"/>
                <a:gd name="T3" fmla="*/ 31 h 75"/>
                <a:gd name="T4" fmla="*/ 68 w 99"/>
                <a:gd name="T5" fmla="*/ 16 h 75"/>
                <a:gd name="T6" fmla="*/ 53 w 99"/>
                <a:gd name="T7" fmla="*/ 0 h 75"/>
                <a:gd name="T8" fmla="*/ 37 w 99"/>
                <a:gd name="T9" fmla="*/ 16 h 75"/>
                <a:gd name="T10" fmla="*/ 0 w 99"/>
                <a:gd name="T11" fmla="*/ 16 h 75"/>
                <a:gd name="T12" fmla="*/ 16 w 99"/>
                <a:gd name="T13" fmla="*/ 31 h 75"/>
                <a:gd name="T14" fmla="*/ 31 w 99"/>
                <a:gd name="T15" fmla="*/ 16 h 75"/>
                <a:gd name="T16" fmla="*/ 16 w 99"/>
                <a:gd name="T17" fmla="*/ 0 h 75"/>
                <a:gd name="T18" fmla="*/ 0 w 99"/>
                <a:gd name="T19" fmla="*/ 16 h 75"/>
                <a:gd name="T20" fmla="*/ 74 w 99"/>
                <a:gd name="T21" fmla="*/ 47 h 75"/>
                <a:gd name="T22" fmla="*/ 74 w 99"/>
                <a:gd name="T23" fmla="*/ 37 h 75"/>
                <a:gd name="T24" fmla="*/ 68 w 99"/>
                <a:gd name="T25" fmla="*/ 31 h 75"/>
                <a:gd name="T26" fmla="*/ 53 w 99"/>
                <a:gd name="T27" fmla="*/ 31 h 75"/>
                <a:gd name="T28" fmla="*/ 16 w 99"/>
                <a:gd name="T29" fmla="*/ 31 h 75"/>
                <a:gd name="T30" fmla="*/ 6 w 99"/>
                <a:gd name="T31" fmla="*/ 31 h 75"/>
                <a:gd name="T32" fmla="*/ 0 w 99"/>
                <a:gd name="T33" fmla="*/ 37 h 75"/>
                <a:gd name="T34" fmla="*/ 0 w 99"/>
                <a:gd name="T35" fmla="*/ 68 h 75"/>
                <a:gd name="T36" fmla="*/ 6 w 99"/>
                <a:gd name="T37" fmla="*/ 75 h 75"/>
                <a:gd name="T38" fmla="*/ 68 w 99"/>
                <a:gd name="T39" fmla="*/ 75 h 75"/>
                <a:gd name="T40" fmla="*/ 74 w 99"/>
                <a:gd name="T41" fmla="*/ 68 h 75"/>
                <a:gd name="T42" fmla="*/ 74 w 99"/>
                <a:gd name="T43" fmla="*/ 59 h 75"/>
                <a:gd name="T44" fmla="*/ 99 w 99"/>
                <a:gd name="T45" fmla="*/ 75 h 75"/>
                <a:gd name="T46" fmla="*/ 99 w 99"/>
                <a:gd name="T47" fmla="*/ 31 h 75"/>
                <a:gd name="T48" fmla="*/ 74 w 99"/>
                <a:gd name="T49" fmla="*/ 47 h 75"/>
                <a:gd name="T50" fmla="*/ 62 w 99"/>
                <a:gd name="T51" fmla="*/ 62 h 75"/>
                <a:gd name="T52" fmla="*/ 13 w 99"/>
                <a:gd name="T53" fmla="*/ 62 h 75"/>
                <a:gd name="T54" fmla="*/ 13 w 99"/>
                <a:gd name="T55" fmla="*/ 44 h 75"/>
                <a:gd name="T56" fmla="*/ 62 w 99"/>
                <a:gd name="T57" fmla="*/ 44 h 75"/>
                <a:gd name="T58" fmla="*/ 62 w 99"/>
                <a:gd name="T59" fmla="*/ 6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75">
                  <a:moveTo>
                    <a:pt x="37" y="16"/>
                  </a:moveTo>
                  <a:cubicBezTo>
                    <a:pt x="37" y="24"/>
                    <a:pt x="44" y="31"/>
                    <a:pt x="53" y="31"/>
                  </a:cubicBezTo>
                  <a:cubicBezTo>
                    <a:pt x="61" y="31"/>
                    <a:pt x="68" y="24"/>
                    <a:pt x="68" y="16"/>
                  </a:cubicBezTo>
                  <a:cubicBezTo>
                    <a:pt x="68" y="7"/>
                    <a:pt x="61" y="0"/>
                    <a:pt x="53" y="0"/>
                  </a:cubicBezTo>
                  <a:cubicBezTo>
                    <a:pt x="44" y="0"/>
                    <a:pt x="37" y="7"/>
                    <a:pt x="37" y="16"/>
                  </a:cubicBezTo>
                  <a:close/>
                  <a:moveTo>
                    <a:pt x="0" y="16"/>
                  </a:moveTo>
                  <a:cubicBezTo>
                    <a:pt x="0" y="24"/>
                    <a:pt x="7" y="31"/>
                    <a:pt x="16" y="31"/>
                  </a:cubicBezTo>
                  <a:cubicBezTo>
                    <a:pt x="24" y="31"/>
                    <a:pt x="31" y="24"/>
                    <a:pt x="31" y="16"/>
                  </a:cubicBezTo>
                  <a:cubicBezTo>
                    <a:pt x="31" y="7"/>
                    <a:pt x="24" y="0"/>
                    <a:pt x="16" y="0"/>
                  </a:cubicBezTo>
                  <a:cubicBezTo>
                    <a:pt x="7" y="0"/>
                    <a:pt x="0" y="7"/>
                    <a:pt x="0" y="16"/>
                  </a:cubicBezTo>
                  <a:close/>
                  <a:moveTo>
                    <a:pt x="74" y="47"/>
                  </a:moveTo>
                  <a:cubicBezTo>
                    <a:pt x="74" y="37"/>
                    <a:pt x="74" y="37"/>
                    <a:pt x="74" y="37"/>
                  </a:cubicBezTo>
                  <a:cubicBezTo>
                    <a:pt x="74" y="34"/>
                    <a:pt x="72" y="31"/>
                    <a:pt x="68" y="31"/>
                  </a:cubicBezTo>
                  <a:cubicBezTo>
                    <a:pt x="53" y="31"/>
                    <a:pt x="53" y="31"/>
                    <a:pt x="53" y="31"/>
                  </a:cubicBezTo>
                  <a:cubicBezTo>
                    <a:pt x="16" y="31"/>
                    <a:pt x="16" y="31"/>
                    <a:pt x="16" y="31"/>
                  </a:cubicBezTo>
                  <a:cubicBezTo>
                    <a:pt x="6" y="31"/>
                    <a:pt x="6" y="31"/>
                    <a:pt x="6" y="31"/>
                  </a:cubicBezTo>
                  <a:cubicBezTo>
                    <a:pt x="3" y="31"/>
                    <a:pt x="0" y="34"/>
                    <a:pt x="0" y="37"/>
                  </a:cubicBezTo>
                  <a:cubicBezTo>
                    <a:pt x="0" y="68"/>
                    <a:pt x="0" y="68"/>
                    <a:pt x="0" y="68"/>
                  </a:cubicBezTo>
                  <a:cubicBezTo>
                    <a:pt x="0" y="72"/>
                    <a:pt x="3" y="75"/>
                    <a:pt x="6" y="75"/>
                  </a:cubicBezTo>
                  <a:cubicBezTo>
                    <a:pt x="68" y="75"/>
                    <a:pt x="68" y="75"/>
                    <a:pt x="68" y="75"/>
                  </a:cubicBezTo>
                  <a:cubicBezTo>
                    <a:pt x="72" y="75"/>
                    <a:pt x="74" y="72"/>
                    <a:pt x="74" y="68"/>
                  </a:cubicBezTo>
                  <a:cubicBezTo>
                    <a:pt x="74" y="59"/>
                    <a:pt x="74" y="59"/>
                    <a:pt x="74" y="59"/>
                  </a:cubicBezTo>
                  <a:cubicBezTo>
                    <a:pt x="99" y="75"/>
                    <a:pt x="99" y="75"/>
                    <a:pt x="99" y="75"/>
                  </a:cubicBezTo>
                  <a:cubicBezTo>
                    <a:pt x="99" y="31"/>
                    <a:pt x="99" y="31"/>
                    <a:pt x="99" y="31"/>
                  </a:cubicBezTo>
                  <a:lnTo>
                    <a:pt x="74" y="47"/>
                  </a:lnTo>
                  <a:close/>
                  <a:moveTo>
                    <a:pt x="62" y="62"/>
                  </a:moveTo>
                  <a:cubicBezTo>
                    <a:pt x="13" y="62"/>
                    <a:pt x="13" y="62"/>
                    <a:pt x="13" y="62"/>
                  </a:cubicBezTo>
                  <a:cubicBezTo>
                    <a:pt x="13" y="44"/>
                    <a:pt x="13" y="44"/>
                    <a:pt x="13" y="44"/>
                  </a:cubicBezTo>
                  <a:cubicBezTo>
                    <a:pt x="62" y="44"/>
                    <a:pt x="62" y="44"/>
                    <a:pt x="62" y="44"/>
                  </a:cubicBezTo>
                  <a:lnTo>
                    <a:pt x="62" y="62"/>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202" name="Freeform 143"/>
            <p:cNvSpPr>
              <a:spLocks noEditPoints="1"/>
            </p:cNvSpPr>
            <p:nvPr/>
          </p:nvSpPr>
          <p:spPr bwMode="auto">
            <a:xfrm>
              <a:off x="10653" y="4738"/>
              <a:ext cx="423" cy="439"/>
            </a:xfrm>
            <a:custGeom>
              <a:avLst/>
              <a:gdLst>
                <a:gd name="T0" fmla="*/ 53 w 105"/>
                <a:gd name="T1" fmla="*/ 0 h 106"/>
                <a:gd name="T2" fmla="*/ 0 w 105"/>
                <a:gd name="T3" fmla="*/ 53 h 106"/>
                <a:gd name="T4" fmla="*/ 53 w 105"/>
                <a:gd name="T5" fmla="*/ 106 h 106"/>
                <a:gd name="T6" fmla="*/ 105 w 105"/>
                <a:gd name="T7" fmla="*/ 53 h 106"/>
                <a:gd name="T8" fmla="*/ 53 w 105"/>
                <a:gd name="T9" fmla="*/ 0 h 106"/>
                <a:gd name="T10" fmla="*/ 84 w 105"/>
                <a:gd name="T11" fmla="*/ 45 h 106"/>
                <a:gd name="T12" fmla="*/ 55 w 105"/>
                <a:gd name="T13" fmla="*/ 85 h 106"/>
                <a:gd name="T14" fmla="*/ 41 w 105"/>
                <a:gd name="T15" fmla="*/ 80 h 106"/>
                <a:gd name="T16" fmla="*/ 31 w 105"/>
                <a:gd name="T17" fmla="*/ 48 h 106"/>
                <a:gd name="T18" fmla="*/ 24 w 105"/>
                <a:gd name="T19" fmla="*/ 50 h 106"/>
                <a:gd name="T20" fmla="*/ 21 w 105"/>
                <a:gd name="T21" fmla="*/ 47 h 106"/>
                <a:gd name="T22" fmla="*/ 40 w 105"/>
                <a:gd name="T23" fmla="*/ 33 h 106"/>
                <a:gd name="T24" fmla="*/ 51 w 105"/>
                <a:gd name="T25" fmla="*/ 54 h 106"/>
                <a:gd name="T26" fmla="*/ 56 w 105"/>
                <a:gd name="T27" fmla="*/ 67 h 106"/>
                <a:gd name="T28" fmla="*/ 64 w 105"/>
                <a:gd name="T29" fmla="*/ 55 h 106"/>
                <a:gd name="T30" fmla="*/ 57 w 105"/>
                <a:gd name="T31" fmla="*/ 47 h 106"/>
                <a:gd name="T32" fmla="*/ 84 w 105"/>
                <a:gd name="T33"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6">
                  <a:moveTo>
                    <a:pt x="53" y="0"/>
                  </a:moveTo>
                  <a:cubicBezTo>
                    <a:pt x="23" y="0"/>
                    <a:pt x="0" y="24"/>
                    <a:pt x="0" y="53"/>
                  </a:cubicBezTo>
                  <a:cubicBezTo>
                    <a:pt x="0" y="82"/>
                    <a:pt x="23" y="106"/>
                    <a:pt x="53" y="106"/>
                  </a:cubicBezTo>
                  <a:cubicBezTo>
                    <a:pt x="82" y="106"/>
                    <a:pt x="105" y="82"/>
                    <a:pt x="105" y="53"/>
                  </a:cubicBezTo>
                  <a:cubicBezTo>
                    <a:pt x="105" y="24"/>
                    <a:pt x="82" y="0"/>
                    <a:pt x="53" y="0"/>
                  </a:cubicBezTo>
                  <a:close/>
                  <a:moveTo>
                    <a:pt x="84" y="45"/>
                  </a:moveTo>
                  <a:cubicBezTo>
                    <a:pt x="80" y="65"/>
                    <a:pt x="61" y="82"/>
                    <a:pt x="55" y="85"/>
                  </a:cubicBezTo>
                  <a:cubicBezTo>
                    <a:pt x="49" y="89"/>
                    <a:pt x="43" y="84"/>
                    <a:pt x="41" y="80"/>
                  </a:cubicBezTo>
                  <a:cubicBezTo>
                    <a:pt x="39" y="75"/>
                    <a:pt x="33" y="50"/>
                    <a:pt x="31" y="48"/>
                  </a:cubicBezTo>
                  <a:cubicBezTo>
                    <a:pt x="29" y="46"/>
                    <a:pt x="24" y="50"/>
                    <a:pt x="24" y="50"/>
                  </a:cubicBezTo>
                  <a:cubicBezTo>
                    <a:pt x="21" y="47"/>
                    <a:pt x="21" y="47"/>
                    <a:pt x="21" y="47"/>
                  </a:cubicBezTo>
                  <a:cubicBezTo>
                    <a:pt x="21" y="47"/>
                    <a:pt x="32" y="34"/>
                    <a:pt x="40" y="33"/>
                  </a:cubicBezTo>
                  <a:cubicBezTo>
                    <a:pt x="49" y="31"/>
                    <a:pt x="49" y="46"/>
                    <a:pt x="51" y="54"/>
                  </a:cubicBezTo>
                  <a:cubicBezTo>
                    <a:pt x="53" y="62"/>
                    <a:pt x="54" y="67"/>
                    <a:pt x="56" y="67"/>
                  </a:cubicBezTo>
                  <a:cubicBezTo>
                    <a:pt x="58" y="67"/>
                    <a:pt x="61" y="62"/>
                    <a:pt x="64" y="55"/>
                  </a:cubicBezTo>
                  <a:cubicBezTo>
                    <a:pt x="68" y="49"/>
                    <a:pt x="64" y="43"/>
                    <a:pt x="57" y="47"/>
                  </a:cubicBezTo>
                  <a:cubicBezTo>
                    <a:pt x="60" y="30"/>
                    <a:pt x="87" y="26"/>
                    <a:pt x="84" y="45"/>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03" name="Freeform 144"/>
            <p:cNvSpPr>
              <a:spLocks noEditPoints="1"/>
            </p:cNvSpPr>
            <p:nvPr/>
          </p:nvSpPr>
          <p:spPr bwMode="auto">
            <a:xfrm>
              <a:off x="10520" y="4352"/>
              <a:ext cx="411" cy="358"/>
            </a:xfrm>
            <a:custGeom>
              <a:avLst/>
              <a:gdLst>
                <a:gd name="T0" fmla="*/ 84 w 102"/>
                <a:gd name="T1" fmla="*/ 82 h 87"/>
                <a:gd name="T2" fmla="*/ 81 w 102"/>
                <a:gd name="T3" fmla="*/ 81 h 87"/>
                <a:gd name="T4" fmla="*/ 81 w 102"/>
                <a:gd name="T5" fmla="*/ 74 h 87"/>
                <a:gd name="T6" fmla="*/ 93 w 102"/>
                <a:gd name="T7" fmla="*/ 44 h 87"/>
                <a:gd name="T8" fmla="*/ 81 w 102"/>
                <a:gd name="T9" fmla="*/ 13 h 87"/>
                <a:gd name="T10" fmla="*/ 81 w 102"/>
                <a:gd name="T11" fmla="*/ 6 h 87"/>
                <a:gd name="T12" fmla="*/ 87 w 102"/>
                <a:gd name="T13" fmla="*/ 6 h 87"/>
                <a:gd name="T14" fmla="*/ 102 w 102"/>
                <a:gd name="T15" fmla="*/ 44 h 87"/>
                <a:gd name="T16" fmla="*/ 87 w 102"/>
                <a:gd name="T17" fmla="*/ 81 h 87"/>
                <a:gd name="T18" fmla="*/ 84 w 102"/>
                <a:gd name="T19" fmla="*/ 82 h 87"/>
                <a:gd name="T20" fmla="*/ 68 w 102"/>
                <a:gd name="T21" fmla="*/ 74 h 87"/>
                <a:gd name="T22" fmla="*/ 65 w 102"/>
                <a:gd name="T23" fmla="*/ 72 h 87"/>
                <a:gd name="T24" fmla="*/ 65 w 102"/>
                <a:gd name="T25" fmla="*/ 66 h 87"/>
                <a:gd name="T26" fmla="*/ 65 w 102"/>
                <a:gd name="T27" fmla="*/ 21 h 87"/>
                <a:gd name="T28" fmla="*/ 65 w 102"/>
                <a:gd name="T29" fmla="*/ 15 h 87"/>
                <a:gd name="T30" fmla="*/ 71 w 102"/>
                <a:gd name="T31" fmla="*/ 15 h 87"/>
                <a:gd name="T32" fmla="*/ 83 w 102"/>
                <a:gd name="T33" fmla="*/ 44 h 87"/>
                <a:gd name="T34" fmla="*/ 71 w 102"/>
                <a:gd name="T35" fmla="*/ 72 h 87"/>
                <a:gd name="T36" fmla="*/ 68 w 102"/>
                <a:gd name="T37" fmla="*/ 74 h 87"/>
                <a:gd name="T38" fmla="*/ 52 w 102"/>
                <a:gd name="T39" fmla="*/ 65 h 87"/>
                <a:gd name="T40" fmla="*/ 49 w 102"/>
                <a:gd name="T41" fmla="*/ 64 h 87"/>
                <a:gd name="T42" fmla="*/ 49 w 102"/>
                <a:gd name="T43" fmla="*/ 57 h 87"/>
                <a:gd name="T44" fmla="*/ 49 w 102"/>
                <a:gd name="T45" fmla="*/ 30 h 87"/>
                <a:gd name="T46" fmla="*/ 49 w 102"/>
                <a:gd name="T47" fmla="*/ 23 h 87"/>
                <a:gd name="T48" fmla="*/ 55 w 102"/>
                <a:gd name="T49" fmla="*/ 23 h 87"/>
                <a:gd name="T50" fmla="*/ 55 w 102"/>
                <a:gd name="T51" fmla="*/ 64 h 87"/>
                <a:gd name="T52" fmla="*/ 52 w 102"/>
                <a:gd name="T53" fmla="*/ 65 h 87"/>
                <a:gd name="T54" fmla="*/ 38 w 102"/>
                <a:gd name="T55" fmla="*/ 3 h 87"/>
                <a:gd name="T56" fmla="*/ 42 w 102"/>
                <a:gd name="T57" fmla="*/ 5 h 87"/>
                <a:gd name="T58" fmla="*/ 42 w 102"/>
                <a:gd name="T59" fmla="*/ 82 h 87"/>
                <a:gd name="T60" fmla="*/ 38 w 102"/>
                <a:gd name="T61" fmla="*/ 84 h 87"/>
                <a:gd name="T62" fmla="*/ 15 w 102"/>
                <a:gd name="T63" fmla="*/ 62 h 87"/>
                <a:gd name="T64" fmla="*/ 0 w 102"/>
                <a:gd name="T65" fmla="*/ 62 h 87"/>
                <a:gd name="T66" fmla="*/ 0 w 102"/>
                <a:gd name="T67" fmla="*/ 25 h 87"/>
                <a:gd name="T68" fmla="*/ 15 w 102"/>
                <a:gd name="T69" fmla="*/ 25 h 87"/>
                <a:gd name="T70" fmla="*/ 38 w 102"/>
                <a:gd name="T7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87">
                  <a:moveTo>
                    <a:pt x="84" y="82"/>
                  </a:moveTo>
                  <a:cubicBezTo>
                    <a:pt x="83" y="82"/>
                    <a:pt x="81" y="82"/>
                    <a:pt x="81" y="81"/>
                  </a:cubicBezTo>
                  <a:cubicBezTo>
                    <a:pt x="79" y="79"/>
                    <a:pt x="79" y="76"/>
                    <a:pt x="81" y="74"/>
                  </a:cubicBezTo>
                  <a:cubicBezTo>
                    <a:pt x="89" y="66"/>
                    <a:pt x="93" y="55"/>
                    <a:pt x="93" y="44"/>
                  </a:cubicBezTo>
                  <a:cubicBezTo>
                    <a:pt x="93" y="32"/>
                    <a:pt x="89" y="21"/>
                    <a:pt x="81" y="13"/>
                  </a:cubicBezTo>
                  <a:cubicBezTo>
                    <a:pt x="79" y="11"/>
                    <a:pt x="79" y="8"/>
                    <a:pt x="81" y="6"/>
                  </a:cubicBezTo>
                  <a:cubicBezTo>
                    <a:pt x="82" y="4"/>
                    <a:pt x="85" y="4"/>
                    <a:pt x="87" y="6"/>
                  </a:cubicBezTo>
                  <a:cubicBezTo>
                    <a:pt x="97" y="16"/>
                    <a:pt x="102" y="29"/>
                    <a:pt x="102" y="44"/>
                  </a:cubicBezTo>
                  <a:cubicBezTo>
                    <a:pt x="102" y="58"/>
                    <a:pt x="97" y="71"/>
                    <a:pt x="87" y="81"/>
                  </a:cubicBezTo>
                  <a:cubicBezTo>
                    <a:pt x="86" y="82"/>
                    <a:pt x="85" y="82"/>
                    <a:pt x="84" y="82"/>
                  </a:cubicBezTo>
                  <a:close/>
                  <a:moveTo>
                    <a:pt x="68" y="74"/>
                  </a:moveTo>
                  <a:cubicBezTo>
                    <a:pt x="67" y="74"/>
                    <a:pt x="65" y="73"/>
                    <a:pt x="65" y="72"/>
                  </a:cubicBezTo>
                  <a:cubicBezTo>
                    <a:pt x="63" y="70"/>
                    <a:pt x="63" y="68"/>
                    <a:pt x="65" y="66"/>
                  </a:cubicBezTo>
                  <a:cubicBezTo>
                    <a:pt x="77" y="54"/>
                    <a:pt x="77" y="33"/>
                    <a:pt x="65" y="21"/>
                  </a:cubicBezTo>
                  <a:cubicBezTo>
                    <a:pt x="63" y="19"/>
                    <a:pt x="63" y="17"/>
                    <a:pt x="65" y="15"/>
                  </a:cubicBezTo>
                  <a:cubicBezTo>
                    <a:pt x="66" y="13"/>
                    <a:pt x="69" y="13"/>
                    <a:pt x="71" y="15"/>
                  </a:cubicBezTo>
                  <a:cubicBezTo>
                    <a:pt x="79" y="22"/>
                    <a:pt x="83" y="33"/>
                    <a:pt x="83" y="44"/>
                  </a:cubicBezTo>
                  <a:cubicBezTo>
                    <a:pt x="83" y="54"/>
                    <a:pt x="79" y="65"/>
                    <a:pt x="71" y="72"/>
                  </a:cubicBezTo>
                  <a:cubicBezTo>
                    <a:pt x="70" y="73"/>
                    <a:pt x="69" y="74"/>
                    <a:pt x="68" y="74"/>
                  </a:cubicBezTo>
                  <a:close/>
                  <a:moveTo>
                    <a:pt x="52" y="65"/>
                  </a:moveTo>
                  <a:cubicBezTo>
                    <a:pt x="51" y="65"/>
                    <a:pt x="49" y="65"/>
                    <a:pt x="49" y="64"/>
                  </a:cubicBezTo>
                  <a:cubicBezTo>
                    <a:pt x="47" y="62"/>
                    <a:pt x="47" y="59"/>
                    <a:pt x="49" y="57"/>
                  </a:cubicBezTo>
                  <a:cubicBezTo>
                    <a:pt x="56" y="50"/>
                    <a:pt x="56" y="37"/>
                    <a:pt x="49" y="30"/>
                  </a:cubicBezTo>
                  <a:cubicBezTo>
                    <a:pt x="47" y="28"/>
                    <a:pt x="47" y="25"/>
                    <a:pt x="49" y="23"/>
                  </a:cubicBezTo>
                  <a:cubicBezTo>
                    <a:pt x="50" y="22"/>
                    <a:pt x="53" y="22"/>
                    <a:pt x="55" y="23"/>
                  </a:cubicBezTo>
                  <a:cubicBezTo>
                    <a:pt x="66" y="34"/>
                    <a:pt x="66" y="53"/>
                    <a:pt x="55" y="64"/>
                  </a:cubicBezTo>
                  <a:cubicBezTo>
                    <a:pt x="54" y="65"/>
                    <a:pt x="53" y="65"/>
                    <a:pt x="52" y="65"/>
                  </a:cubicBezTo>
                  <a:close/>
                  <a:moveTo>
                    <a:pt x="38" y="3"/>
                  </a:moveTo>
                  <a:cubicBezTo>
                    <a:pt x="40" y="0"/>
                    <a:pt x="42" y="1"/>
                    <a:pt x="42" y="5"/>
                  </a:cubicBezTo>
                  <a:cubicBezTo>
                    <a:pt x="42" y="82"/>
                    <a:pt x="42" y="82"/>
                    <a:pt x="42" y="82"/>
                  </a:cubicBezTo>
                  <a:cubicBezTo>
                    <a:pt x="42" y="86"/>
                    <a:pt x="40" y="87"/>
                    <a:pt x="38" y="84"/>
                  </a:cubicBezTo>
                  <a:cubicBezTo>
                    <a:pt x="15" y="62"/>
                    <a:pt x="15" y="62"/>
                    <a:pt x="15" y="62"/>
                  </a:cubicBezTo>
                  <a:cubicBezTo>
                    <a:pt x="0" y="62"/>
                    <a:pt x="0" y="62"/>
                    <a:pt x="0" y="62"/>
                  </a:cubicBezTo>
                  <a:cubicBezTo>
                    <a:pt x="0" y="25"/>
                    <a:pt x="0" y="25"/>
                    <a:pt x="0" y="25"/>
                  </a:cubicBezTo>
                  <a:cubicBezTo>
                    <a:pt x="15" y="25"/>
                    <a:pt x="15" y="25"/>
                    <a:pt x="15" y="25"/>
                  </a:cubicBezTo>
                  <a:lnTo>
                    <a:pt x="38" y="3"/>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204" name="Freeform 145"/>
            <p:cNvSpPr>
              <a:spLocks noEditPoints="1"/>
            </p:cNvSpPr>
            <p:nvPr/>
          </p:nvSpPr>
          <p:spPr bwMode="auto">
            <a:xfrm>
              <a:off x="10168" y="3894"/>
              <a:ext cx="465" cy="421"/>
            </a:xfrm>
            <a:custGeom>
              <a:avLst/>
              <a:gdLst>
                <a:gd name="T0" fmla="*/ 124 w 189"/>
                <a:gd name="T1" fmla="*/ 23 h 167"/>
                <a:gd name="T2" fmla="*/ 65 w 189"/>
                <a:gd name="T3" fmla="*/ 0 h 167"/>
                <a:gd name="T4" fmla="*/ 0 w 189"/>
                <a:gd name="T5" fmla="*/ 23 h 167"/>
                <a:gd name="T6" fmla="*/ 0 w 189"/>
                <a:gd name="T7" fmla="*/ 167 h 167"/>
                <a:gd name="T8" fmla="*/ 65 w 189"/>
                <a:gd name="T9" fmla="*/ 142 h 167"/>
                <a:gd name="T10" fmla="*/ 124 w 189"/>
                <a:gd name="T11" fmla="*/ 167 h 167"/>
                <a:gd name="T12" fmla="*/ 189 w 189"/>
                <a:gd name="T13" fmla="*/ 142 h 167"/>
                <a:gd name="T14" fmla="*/ 189 w 189"/>
                <a:gd name="T15" fmla="*/ 0 h 167"/>
                <a:gd name="T16" fmla="*/ 124 w 189"/>
                <a:gd name="T17" fmla="*/ 23 h 167"/>
                <a:gd name="T18" fmla="*/ 70 w 189"/>
                <a:gd name="T19" fmla="*/ 15 h 167"/>
                <a:gd name="T20" fmla="*/ 119 w 189"/>
                <a:gd name="T21" fmla="*/ 35 h 167"/>
                <a:gd name="T22" fmla="*/ 119 w 189"/>
                <a:gd name="T23" fmla="*/ 152 h 167"/>
                <a:gd name="T24" fmla="*/ 70 w 189"/>
                <a:gd name="T25" fmla="*/ 133 h 167"/>
                <a:gd name="T26" fmla="*/ 70 w 189"/>
                <a:gd name="T27" fmla="*/ 15 h 167"/>
                <a:gd name="T28" fmla="*/ 11 w 189"/>
                <a:gd name="T29" fmla="*/ 31 h 167"/>
                <a:gd name="T30" fmla="*/ 58 w 189"/>
                <a:gd name="T31" fmla="*/ 15 h 167"/>
                <a:gd name="T32" fmla="*/ 58 w 189"/>
                <a:gd name="T33" fmla="*/ 133 h 167"/>
                <a:gd name="T34" fmla="*/ 11 w 189"/>
                <a:gd name="T35" fmla="*/ 151 h 167"/>
                <a:gd name="T36" fmla="*/ 11 w 189"/>
                <a:gd name="T37" fmla="*/ 31 h 167"/>
                <a:gd name="T38" fmla="*/ 178 w 189"/>
                <a:gd name="T39" fmla="*/ 134 h 167"/>
                <a:gd name="T40" fmla="*/ 130 w 189"/>
                <a:gd name="T41" fmla="*/ 152 h 167"/>
                <a:gd name="T42" fmla="*/ 130 w 189"/>
                <a:gd name="T43" fmla="*/ 35 h 167"/>
                <a:gd name="T44" fmla="*/ 178 w 189"/>
                <a:gd name="T45" fmla="*/ 17 h 167"/>
                <a:gd name="T46" fmla="*/ 178 w 189"/>
                <a:gd name="T47" fmla="*/ 13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9" h="167">
                  <a:moveTo>
                    <a:pt x="124" y="23"/>
                  </a:moveTo>
                  <a:lnTo>
                    <a:pt x="65" y="0"/>
                  </a:lnTo>
                  <a:lnTo>
                    <a:pt x="0" y="23"/>
                  </a:lnTo>
                  <a:lnTo>
                    <a:pt x="0" y="167"/>
                  </a:lnTo>
                  <a:lnTo>
                    <a:pt x="65" y="142"/>
                  </a:lnTo>
                  <a:lnTo>
                    <a:pt x="124" y="167"/>
                  </a:lnTo>
                  <a:lnTo>
                    <a:pt x="189" y="142"/>
                  </a:lnTo>
                  <a:lnTo>
                    <a:pt x="189" y="0"/>
                  </a:lnTo>
                  <a:lnTo>
                    <a:pt x="124" y="23"/>
                  </a:lnTo>
                  <a:close/>
                  <a:moveTo>
                    <a:pt x="70" y="15"/>
                  </a:moveTo>
                  <a:lnTo>
                    <a:pt x="119" y="35"/>
                  </a:lnTo>
                  <a:lnTo>
                    <a:pt x="119" y="152"/>
                  </a:lnTo>
                  <a:lnTo>
                    <a:pt x="70" y="133"/>
                  </a:lnTo>
                  <a:lnTo>
                    <a:pt x="70" y="15"/>
                  </a:lnTo>
                  <a:close/>
                  <a:moveTo>
                    <a:pt x="11" y="31"/>
                  </a:moveTo>
                  <a:lnTo>
                    <a:pt x="58" y="15"/>
                  </a:lnTo>
                  <a:lnTo>
                    <a:pt x="58" y="133"/>
                  </a:lnTo>
                  <a:lnTo>
                    <a:pt x="11" y="151"/>
                  </a:lnTo>
                  <a:lnTo>
                    <a:pt x="11" y="31"/>
                  </a:lnTo>
                  <a:close/>
                  <a:moveTo>
                    <a:pt x="178" y="134"/>
                  </a:moveTo>
                  <a:lnTo>
                    <a:pt x="130" y="152"/>
                  </a:lnTo>
                  <a:lnTo>
                    <a:pt x="130" y="35"/>
                  </a:lnTo>
                  <a:lnTo>
                    <a:pt x="178" y="17"/>
                  </a:lnTo>
                  <a:lnTo>
                    <a:pt x="178" y="134"/>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205" name="Freeform 146"/>
            <p:cNvSpPr>
              <a:spLocks noEditPoints="1"/>
            </p:cNvSpPr>
            <p:nvPr/>
          </p:nvSpPr>
          <p:spPr bwMode="auto">
            <a:xfrm>
              <a:off x="10284" y="2321"/>
              <a:ext cx="509" cy="527"/>
            </a:xfrm>
            <a:custGeom>
              <a:avLst/>
              <a:gdLst>
                <a:gd name="T0" fmla="*/ 63 w 127"/>
                <a:gd name="T1" fmla="*/ 0 h 128"/>
                <a:gd name="T2" fmla="*/ 0 w 127"/>
                <a:gd name="T3" fmla="*/ 64 h 128"/>
                <a:gd name="T4" fmla="*/ 63 w 127"/>
                <a:gd name="T5" fmla="*/ 128 h 128"/>
                <a:gd name="T6" fmla="*/ 127 w 127"/>
                <a:gd name="T7" fmla="*/ 64 h 128"/>
                <a:gd name="T8" fmla="*/ 63 w 127"/>
                <a:gd name="T9" fmla="*/ 0 h 128"/>
                <a:gd name="T10" fmla="*/ 52 w 127"/>
                <a:gd name="T11" fmla="*/ 104 h 128"/>
                <a:gd name="T12" fmla="*/ 25 w 127"/>
                <a:gd name="T13" fmla="*/ 69 h 128"/>
                <a:gd name="T14" fmla="*/ 37 w 127"/>
                <a:gd name="T15" fmla="*/ 57 h 128"/>
                <a:gd name="T16" fmla="*/ 52 w 127"/>
                <a:gd name="T17" fmla="*/ 76 h 128"/>
                <a:gd name="T18" fmla="*/ 98 w 127"/>
                <a:gd name="T19" fmla="*/ 38 h 128"/>
                <a:gd name="T20" fmla="*/ 103 w 127"/>
                <a:gd name="T21" fmla="*/ 44 h 128"/>
                <a:gd name="T22" fmla="*/ 52 w 127"/>
                <a:gd name="T2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28">
                  <a:moveTo>
                    <a:pt x="63" y="0"/>
                  </a:moveTo>
                  <a:cubicBezTo>
                    <a:pt x="28" y="0"/>
                    <a:pt x="0" y="29"/>
                    <a:pt x="0" y="64"/>
                  </a:cubicBezTo>
                  <a:cubicBezTo>
                    <a:pt x="0" y="99"/>
                    <a:pt x="28" y="128"/>
                    <a:pt x="63" y="128"/>
                  </a:cubicBezTo>
                  <a:cubicBezTo>
                    <a:pt x="99" y="128"/>
                    <a:pt x="127" y="99"/>
                    <a:pt x="127" y="64"/>
                  </a:cubicBezTo>
                  <a:cubicBezTo>
                    <a:pt x="127" y="29"/>
                    <a:pt x="99" y="0"/>
                    <a:pt x="63" y="0"/>
                  </a:cubicBezTo>
                  <a:close/>
                  <a:moveTo>
                    <a:pt x="52" y="104"/>
                  </a:moveTo>
                  <a:cubicBezTo>
                    <a:pt x="25" y="69"/>
                    <a:pt x="25" y="69"/>
                    <a:pt x="25" y="69"/>
                  </a:cubicBezTo>
                  <a:cubicBezTo>
                    <a:pt x="37" y="57"/>
                    <a:pt x="37" y="57"/>
                    <a:pt x="37" y="57"/>
                  </a:cubicBezTo>
                  <a:cubicBezTo>
                    <a:pt x="52" y="76"/>
                    <a:pt x="52" y="76"/>
                    <a:pt x="52" y="76"/>
                  </a:cubicBezTo>
                  <a:cubicBezTo>
                    <a:pt x="98" y="38"/>
                    <a:pt x="98" y="38"/>
                    <a:pt x="98" y="38"/>
                  </a:cubicBezTo>
                  <a:cubicBezTo>
                    <a:pt x="103" y="44"/>
                    <a:pt x="103" y="44"/>
                    <a:pt x="103" y="44"/>
                  </a:cubicBezTo>
                  <a:lnTo>
                    <a:pt x="52" y="104"/>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06" name="Freeform 147"/>
            <p:cNvSpPr>
              <a:spLocks noEditPoints="1"/>
            </p:cNvSpPr>
            <p:nvPr/>
          </p:nvSpPr>
          <p:spPr bwMode="auto">
            <a:xfrm>
              <a:off x="11767" y="6011"/>
              <a:ext cx="386" cy="396"/>
            </a:xfrm>
            <a:custGeom>
              <a:avLst/>
              <a:gdLst>
                <a:gd name="T0" fmla="*/ 0 w 157"/>
                <a:gd name="T1" fmla="*/ 74 h 157"/>
                <a:gd name="T2" fmla="*/ 0 w 157"/>
                <a:gd name="T3" fmla="*/ 23 h 157"/>
                <a:gd name="T4" fmla="*/ 64 w 157"/>
                <a:gd name="T5" fmla="*/ 13 h 157"/>
                <a:gd name="T6" fmla="*/ 64 w 157"/>
                <a:gd name="T7" fmla="*/ 74 h 157"/>
                <a:gd name="T8" fmla="*/ 0 w 157"/>
                <a:gd name="T9" fmla="*/ 74 h 157"/>
                <a:gd name="T10" fmla="*/ 73 w 157"/>
                <a:gd name="T11" fmla="*/ 12 h 157"/>
                <a:gd name="T12" fmla="*/ 157 w 157"/>
                <a:gd name="T13" fmla="*/ 0 h 157"/>
                <a:gd name="T14" fmla="*/ 157 w 157"/>
                <a:gd name="T15" fmla="*/ 74 h 157"/>
                <a:gd name="T16" fmla="*/ 73 w 157"/>
                <a:gd name="T17" fmla="*/ 74 h 157"/>
                <a:gd name="T18" fmla="*/ 73 w 157"/>
                <a:gd name="T19" fmla="*/ 12 h 157"/>
                <a:gd name="T20" fmla="*/ 157 w 157"/>
                <a:gd name="T21" fmla="*/ 84 h 157"/>
                <a:gd name="T22" fmla="*/ 157 w 157"/>
                <a:gd name="T23" fmla="*/ 157 h 157"/>
                <a:gd name="T24" fmla="*/ 73 w 157"/>
                <a:gd name="T25" fmla="*/ 146 h 157"/>
                <a:gd name="T26" fmla="*/ 73 w 157"/>
                <a:gd name="T27" fmla="*/ 84 h 157"/>
                <a:gd name="T28" fmla="*/ 157 w 157"/>
                <a:gd name="T29" fmla="*/ 84 h 157"/>
                <a:gd name="T30" fmla="*/ 64 w 157"/>
                <a:gd name="T31" fmla="*/ 144 h 157"/>
                <a:gd name="T32" fmla="*/ 0 w 157"/>
                <a:gd name="T33" fmla="*/ 136 h 157"/>
                <a:gd name="T34" fmla="*/ 0 w 157"/>
                <a:gd name="T35" fmla="*/ 84 h 157"/>
                <a:gd name="T36" fmla="*/ 64 w 157"/>
                <a:gd name="T37" fmla="*/ 84 h 157"/>
                <a:gd name="T38" fmla="*/ 64 w 157"/>
                <a:gd name="T39" fmla="*/ 14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57">
                  <a:moveTo>
                    <a:pt x="0" y="74"/>
                  </a:moveTo>
                  <a:lnTo>
                    <a:pt x="0" y="23"/>
                  </a:lnTo>
                  <a:lnTo>
                    <a:pt x="64" y="13"/>
                  </a:lnTo>
                  <a:lnTo>
                    <a:pt x="64" y="74"/>
                  </a:lnTo>
                  <a:lnTo>
                    <a:pt x="0" y="74"/>
                  </a:lnTo>
                  <a:close/>
                  <a:moveTo>
                    <a:pt x="73" y="12"/>
                  </a:moveTo>
                  <a:lnTo>
                    <a:pt x="157" y="0"/>
                  </a:lnTo>
                  <a:lnTo>
                    <a:pt x="157" y="74"/>
                  </a:lnTo>
                  <a:lnTo>
                    <a:pt x="73" y="74"/>
                  </a:lnTo>
                  <a:lnTo>
                    <a:pt x="73" y="12"/>
                  </a:lnTo>
                  <a:close/>
                  <a:moveTo>
                    <a:pt x="157" y="84"/>
                  </a:moveTo>
                  <a:lnTo>
                    <a:pt x="157" y="157"/>
                  </a:lnTo>
                  <a:lnTo>
                    <a:pt x="73" y="146"/>
                  </a:lnTo>
                  <a:lnTo>
                    <a:pt x="73" y="84"/>
                  </a:lnTo>
                  <a:lnTo>
                    <a:pt x="157" y="84"/>
                  </a:lnTo>
                  <a:close/>
                  <a:moveTo>
                    <a:pt x="64" y="144"/>
                  </a:moveTo>
                  <a:lnTo>
                    <a:pt x="0" y="136"/>
                  </a:lnTo>
                  <a:lnTo>
                    <a:pt x="0" y="84"/>
                  </a:lnTo>
                  <a:lnTo>
                    <a:pt x="64" y="84"/>
                  </a:lnTo>
                  <a:lnTo>
                    <a:pt x="64" y="144"/>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07" name="Freeform 148"/>
            <p:cNvSpPr>
              <a:spLocks noEditPoints="1"/>
            </p:cNvSpPr>
            <p:nvPr/>
          </p:nvSpPr>
          <p:spPr bwMode="auto">
            <a:xfrm>
              <a:off x="11361" y="5925"/>
              <a:ext cx="342" cy="350"/>
            </a:xfrm>
            <a:custGeom>
              <a:avLst/>
              <a:gdLst>
                <a:gd name="T0" fmla="*/ 11 w 85"/>
                <a:gd name="T1" fmla="*/ 42 h 85"/>
                <a:gd name="T2" fmla="*/ 29 w 85"/>
                <a:gd name="T3" fmla="*/ 70 h 85"/>
                <a:gd name="T4" fmla="*/ 14 w 85"/>
                <a:gd name="T5" fmla="*/ 30 h 85"/>
                <a:gd name="T6" fmla="*/ 11 w 85"/>
                <a:gd name="T7" fmla="*/ 42 h 85"/>
                <a:gd name="T8" fmla="*/ 64 w 85"/>
                <a:gd name="T9" fmla="*/ 41 h 85"/>
                <a:gd name="T10" fmla="*/ 62 w 85"/>
                <a:gd name="T11" fmla="*/ 32 h 85"/>
                <a:gd name="T12" fmla="*/ 59 w 85"/>
                <a:gd name="T13" fmla="*/ 25 h 85"/>
                <a:gd name="T14" fmla="*/ 64 w 85"/>
                <a:gd name="T15" fmla="*/ 20 h 85"/>
                <a:gd name="T16" fmla="*/ 64 w 85"/>
                <a:gd name="T17" fmla="*/ 20 h 85"/>
                <a:gd name="T18" fmla="*/ 43 w 85"/>
                <a:gd name="T19" fmla="*/ 11 h 85"/>
                <a:gd name="T20" fmla="*/ 16 w 85"/>
                <a:gd name="T21" fmla="*/ 25 h 85"/>
                <a:gd name="T22" fmla="*/ 18 w 85"/>
                <a:gd name="T23" fmla="*/ 25 h 85"/>
                <a:gd name="T24" fmla="*/ 27 w 85"/>
                <a:gd name="T25" fmla="*/ 25 h 85"/>
                <a:gd name="T26" fmla="*/ 27 w 85"/>
                <a:gd name="T27" fmla="*/ 28 h 85"/>
                <a:gd name="T28" fmla="*/ 23 w 85"/>
                <a:gd name="T29" fmla="*/ 28 h 85"/>
                <a:gd name="T30" fmla="*/ 35 w 85"/>
                <a:gd name="T31" fmla="*/ 61 h 85"/>
                <a:gd name="T32" fmla="*/ 42 w 85"/>
                <a:gd name="T33" fmla="*/ 41 h 85"/>
                <a:gd name="T34" fmla="*/ 37 w 85"/>
                <a:gd name="T35" fmla="*/ 28 h 85"/>
                <a:gd name="T36" fmla="*/ 34 w 85"/>
                <a:gd name="T37" fmla="*/ 28 h 85"/>
                <a:gd name="T38" fmla="*/ 34 w 85"/>
                <a:gd name="T39" fmla="*/ 25 h 85"/>
                <a:gd name="T40" fmla="*/ 42 w 85"/>
                <a:gd name="T41" fmla="*/ 25 h 85"/>
                <a:gd name="T42" fmla="*/ 51 w 85"/>
                <a:gd name="T43" fmla="*/ 25 h 85"/>
                <a:gd name="T44" fmla="*/ 51 w 85"/>
                <a:gd name="T45" fmla="*/ 28 h 85"/>
                <a:gd name="T46" fmla="*/ 47 w 85"/>
                <a:gd name="T47" fmla="*/ 28 h 85"/>
                <a:gd name="T48" fmla="*/ 59 w 85"/>
                <a:gd name="T49" fmla="*/ 61 h 85"/>
                <a:gd name="T50" fmla="*/ 62 w 85"/>
                <a:gd name="T51" fmla="*/ 51 h 85"/>
                <a:gd name="T52" fmla="*/ 64 w 85"/>
                <a:gd name="T53" fmla="*/ 41 h 85"/>
                <a:gd name="T54" fmla="*/ 43 w 85"/>
                <a:gd name="T55" fmla="*/ 45 h 85"/>
                <a:gd name="T56" fmla="*/ 34 w 85"/>
                <a:gd name="T57" fmla="*/ 72 h 85"/>
                <a:gd name="T58" fmla="*/ 43 w 85"/>
                <a:gd name="T59" fmla="*/ 73 h 85"/>
                <a:gd name="T60" fmla="*/ 53 w 85"/>
                <a:gd name="T61" fmla="*/ 72 h 85"/>
                <a:gd name="T62" fmla="*/ 53 w 85"/>
                <a:gd name="T63" fmla="*/ 71 h 85"/>
                <a:gd name="T64" fmla="*/ 43 w 85"/>
                <a:gd name="T65" fmla="*/ 45 h 85"/>
                <a:gd name="T66" fmla="*/ 71 w 85"/>
                <a:gd name="T67" fmla="*/ 28 h 85"/>
                <a:gd name="T68" fmla="*/ 71 w 85"/>
                <a:gd name="T69" fmla="*/ 31 h 85"/>
                <a:gd name="T70" fmla="*/ 69 w 85"/>
                <a:gd name="T71" fmla="*/ 42 h 85"/>
                <a:gd name="T72" fmla="*/ 59 w 85"/>
                <a:gd name="T73" fmla="*/ 69 h 85"/>
                <a:gd name="T74" fmla="*/ 75 w 85"/>
                <a:gd name="T75" fmla="*/ 42 h 85"/>
                <a:gd name="T76" fmla="*/ 71 w 85"/>
                <a:gd name="T77" fmla="*/ 28 h 85"/>
                <a:gd name="T78" fmla="*/ 43 w 85"/>
                <a:gd name="T79" fmla="*/ 0 h 85"/>
                <a:gd name="T80" fmla="*/ 0 w 85"/>
                <a:gd name="T81" fmla="*/ 42 h 85"/>
                <a:gd name="T82" fmla="*/ 43 w 85"/>
                <a:gd name="T83" fmla="*/ 85 h 85"/>
                <a:gd name="T84" fmla="*/ 85 w 85"/>
                <a:gd name="T85" fmla="*/ 42 h 85"/>
                <a:gd name="T86" fmla="*/ 43 w 85"/>
                <a:gd name="T87" fmla="*/ 0 h 85"/>
                <a:gd name="T88" fmla="*/ 43 w 85"/>
                <a:gd name="T89" fmla="*/ 79 h 85"/>
                <a:gd name="T90" fmla="*/ 6 w 85"/>
                <a:gd name="T91" fmla="*/ 42 h 85"/>
                <a:gd name="T92" fmla="*/ 43 w 85"/>
                <a:gd name="T93" fmla="*/ 5 h 85"/>
                <a:gd name="T94" fmla="*/ 80 w 85"/>
                <a:gd name="T95" fmla="*/ 42 h 85"/>
                <a:gd name="T96" fmla="*/ 43 w 85"/>
                <a:gd name="T9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85">
                  <a:moveTo>
                    <a:pt x="11" y="42"/>
                  </a:moveTo>
                  <a:cubicBezTo>
                    <a:pt x="11" y="55"/>
                    <a:pt x="18" y="65"/>
                    <a:pt x="29" y="70"/>
                  </a:cubicBezTo>
                  <a:cubicBezTo>
                    <a:pt x="14" y="30"/>
                    <a:pt x="14" y="30"/>
                    <a:pt x="14" y="30"/>
                  </a:cubicBezTo>
                  <a:cubicBezTo>
                    <a:pt x="12" y="34"/>
                    <a:pt x="11" y="38"/>
                    <a:pt x="11" y="42"/>
                  </a:cubicBezTo>
                  <a:close/>
                  <a:moveTo>
                    <a:pt x="64" y="41"/>
                  </a:moveTo>
                  <a:cubicBezTo>
                    <a:pt x="64" y="37"/>
                    <a:pt x="63" y="34"/>
                    <a:pt x="62" y="32"/>
                  </a:cubicBezTo>
                  <a:cubicBezTo>
                    <a:pt x="60" y="30"/>
                    <a:pt x="59" y="28"/>
                    <a:pt x="59" y="25"/>
                  </a:cubicBezTo>
                  <a:cubicBezTo>
                    <a:pt x="59" y="22"/>
                    <a:pt x="61" y="20"/>
                    <a:pt x="64" y="20"/>
                  </a:cubicBezTo>
                  <a:cubicBezTo>
                    <a:pt x="64" y="20"/>
                    <a:pt x="64" y="20"/>
                    <a:pt x="64" y="20"/>
                  </a:cubicBezTo>
                  <a:cubicBezTo>
                    <a:pt x="59" y="15"/>
                    <a:pt x="51" y="11"/>
                    <a:pt x="43" y="11"/>
                  </a:cubicBezTo>
                  <a:cubicBezTo>
                    <a:pt x="32" y="11"/>
                    <a:pt x="22" y="17"/>
                    <a:pt x="16" y="25"/>
                  </a:cubicBezTo>
                  <a:cubicBezTo>
                    <a:pt x="17" y="25"/>
                    <a:pt x="18" y="25"/>
                    <a:pt x="18" y="25"/>
                  </a:cubicBezTo>
                  <a:cubicBezTo>
                    <a:pt x="22" y="25"/>
                    <a:pt x="27" y="25"/>
                    <a:pt x="27" y="25"/>
                  </a:cubicBezTo>
                  <a:cubicBezTo>
                    <a:pt x="29" y="25"/>
                    <a:pt x="29" y="27"/>
                    <a:pt x="27" y="28"/>
                  </a:cubicBezTo>
                  <a:cubicBezTo>
                    <a:pt x="27" y="28"/>
                    <a:pt x="25" y="28"/>
                    <a:pt x="23" y="28"/>
                  </a:cubicBezTo>
                  <a:cubicBezTo>
                    <a:pt x="35" y="61"/>
                    <a:pt x="35" y="61"/>
                    <a:pt x="35" y="61"/>
                  </a:cubicBezTo>
                  <a:cubicBezTo>
                    <a:pt x="42" y="41"/>
                    <a:pt x="42" y="41"/>
                    <a:pt x="42" y="41"/>
                  </a:cubicBezTo>
                  <a:cubicBezTo>
                    <a:pt x="37" y="28"/>
                    <a:pt x="37" y="28"/>
                    <a:pt x="37" y="28"/>
                  </a:cubicBezTo>
                  <a:cubicBezTo>
                    <a:pt x="35" y="28"/>
                    <a:pt x="34" y="28"/>
                    <a:pt x="34" y="28"/>
                  </a:cubicBezTo>
                  <a:cubicBezTo>
                    <a:pt x="32" y="27"/>
                    <a:pt x="32" y="25"/>
                    <a:pt x="34" y="25"/>
                  </a:cubicBezTo>
                  <a:cubicBezTo>
                    <a:pt x="34" y="25"/>
                    <a:pt x="39" y="25"/>
                    <a:pt x="42" y="25"/>
                  </a:cubicBezTo>
                  <a:cubicBezTo>
                    <a:pt x="46" y="25"/>
                    <a:pt x="51" y="25"/>
                    <a:pt x="51" y="25"/>
                  </a:cubicBezTo>
                  <a:cubicBezTo>
                    <a:pt x="52" y="25"/>
                    <a:pt x="53" y="27"/>
                    <a:pt x="51" y="28"/>
                  </a:cubicBezTo>
                  <a:cubicBezTo>
                    <a:pt x="51" y="28"/>
                    <a:pt x="49" y="28"/>
                    <a:pt x="47" y="28"/>
                  </a:cubicBezTo>
                  <a:cubicBezTo>
                    <a:pt x="59" y="61"/>
                    <a:pt x="59" y="61"/>
                    <a:pt x="59" y="61"/>
                  </a:cubicBezTo>
                  <a:cubicBezTo>
                    <a:pt x="62" y="51"/>
                    <a:pt x="62" y="51"/>
                    <a:pt x="62" y="51"/>
                  </a:cubicBezTo>
                  <a:cubicBezTo>
                    <a:pt x="63" y="47"/>
                    <a:pt x="64" y="43"/>
                    <a:pt x="64" y="41"/>
                  </a:cubicBezTo>
                  <a:close/>
                  <a:moveTo>
                    <a:pt x="43" y="45"/>
                  </a:moveTo>
                  <a:cubicBezTo>
                    <a:pt x="34" y="72"/>
                    <a:pt x="34" y="72"/>
                    <a:pt x="34" y="72"/>
                  </a:cubicBezTo>
                  <a:cubicBezTo>
                    <a:pt x="37" y="73"/>
                    <a:pt x="40" y="73"/>
                    <a:pt x="43" y="73"/>
                  </a:cubicBezTo>
                  <a:cubicBezTo>
                    <a:pt x="47" y="73"/>
                    <a:pt x="50" y="73"/>
                    <a:pt x="53" y="72"/>
                  </a:cubicBezTo>
                  <a:cubicBezTo>
                    <a:pt x="53" y="71"/>
                    <a:pt x="53" y="71"/>
                    <a:pt x="53" y="71"/>
                  </a:cubicBezTo>
                  <a:lnTo>
                    <a:pt x="43" y="45"/>
                  </a:lnTo>
                  <a:close/>
                  <a:moveTo>
                    <a:pt x="71" y="28"/>
                  </a:moveTo>
                  <a:cubicBezTo>
                    <a:pt x="71" y="29"/>
                    <a:pt x="71" y="30"/>
                    <a:pt x="71" y="31"/>
                  </a:cubicBezTo>
                  <a:cubicBezTo>
                    <a:pt x="71" y="34"/>
                    <a:pt x="70" y="37"/>
                    <a:pt x="69" y="42"/>
                  </a:cubicBezTo>
                  <a:cubicBezTo>
                    <a:pt x="59" y="69"/>
                    <a:pt x="59" y="69"/>
                    <a:pt x="59" y="69"/>
                  </a:cubicBezTo>
                  <a:cubicBezTo>
                    <a:pt x="68" y="64"/>
                    <a:pt x="75" y="54"/>
                    <a:pt x="75" y="42"/>
                  </a:cubicBezTo>
                  <a:cubicBezTo>
                    <a:pt x="75" y="37"/>
                    <a:pt x="73" y="32"/>
                    <a:pt x="71" y="28"/>
                  </a:cubicBezTo>
                  <a:close/>
                  <a:moveTo>
                    <a:pt x="43" y="0"/>
                  </a:moveTo>
                  <a:cubicBezTo>
                    <a:pt x="19" y="0"/>
                    <a:pt x="0" y="19"/>
                    <a:pt x="0" y="42"/>
                  </a:cubicBezTo>
                  <a:cubicBezTo>
                    <a:pt x="0" y="66"/>
                    <a:pt x="19" y="85"/>
                    <a:pt x="43" y="85"/>
                  </a:cubicBezTo>
                  <a:cubicBezTo>
                    <a:pt x="66" y="85"/>
                    <a:pt x="85" y="66"/>
                    <a:pt x="85" y="42"/>
                  </a:cubicBezTo>
                  <a:cubicBezTo>
                    <a:pt x="85" y="19"/>
                    <a:pt x="66" y="0"/>
                    <a:pt x="43" y="0"/>
                  </a:cubicBezTo>
                  <a:close/>
                  <a:moveTo>
                    <a:pt x="43" y="79"/>
                  </a:moveTo>
                  <a:cubicBezTo>
                    <a:pt x="22" y="79"/>
                    <a:pt x="6" y="63"/>
                    <a:pt x="6" y="42"/>
                  </a:cubicBezTo>
                  <a:cubicBezTo>
                    <a:pt x="6" y="22"/>
                    <a:pt x="22" y="5"/>
                    <a:pt x="43" y="5"/>
                  </a:cubicBezTo>
                  <a:cubicBezTo>
                    <a:pt x="63" y="5"/>
                    <a:pt x="80" y="22"/>
                    <a:pt x="80" y="42"/>
                  </a:cubicBezTo>
                  <a:cubicBezTo>
                    <a:pt x="80" y="63"/>
                    <a:pt x="63" y="79"/>
                    <a:pt x="43" y="79"/>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208" name="Freeform 149"/>
            <p:cNvSpPr/>
            <p:nvPr/>
          </p:nvSpPr>
          <p:spPr bwMode="auto">
            <a:xfrm>
              <a:off x="11767" y="6568"/>
              <a:ext cx="458" cy="464"/>
            </a:xfrm>
            <a:custGeom>
              <a:avLst/>
              <a:gdLst>
                <a:gd name="T0" fmla="*/ 110 w 114"/>
                <a:gd name="T1" fmla="*/ 90 h 113"/>
                <a:gd name="T2" fmla="*/ 60 w 114"/>
                <a:gd name="T3" fmla="*/ 47 h 113"/>
                <a:gd name="T4" fmla="*/ 64 w 114"/>
                <a:gd name="T5" fmla="*/ 32 h 113"/>
                <a:gd name="T6" fmla="*/ 32 w 114"/>
                <a:gd name="T7" fmla="*/ 0 h 113"/>
                <a:gd name="T8" fmla="*/ 23 w 114"/>
                <a:gd name="T9" fmla="*/ 1 h 113"/>
                <a:gd name="T10" fmla="*/ 41 w 114"/>
                <a:gd name="T11" fmla="*/ 20 h 113"/>
                <a:gd name="T12" fmla="*/ 41 w 114"/>
                <a:gd name="T13" fmla="*/ 30 h 113"/>
                <a:gd name="T14" fmla="*/ 30 w 114"/>
                <a:gd name="T15" fmla="*/ 41 h 113"/>
                <a:gd name="T16" fmla="*/ 20 w 114"/>
                <a:gd name="T17" fmla="*/ 41 h 113"/>
                <a:gd name="T18" fmla="*/ 1 w 114"/>
                <a:gd name="T19" fmla="*/ 23 h 113"/>
                <a:gd name="T20" fmla="*/ 0 w 114"/>
                <a:gd name="T21" fmla="*/ 32 h 113"/>
                <a:gd name="T22" fmla="*/ 32 w 114"/>
                <a:gd name="T23" fmla="*/ 63 h 113"/>
                <a:gd name="T24" fmla="*/ 47 w 114"/>
                <a:gd name="T25" fmla="*/ 60 h 113"/>
                <a:gd name="T26" fmla="*/ 90 w 114"/>
                <a:gd name="T27" fmla="*/ 110 h 113"/>
                <a:gd name="T28" fmla="*/ 100 w 114"/>
                <a:gd name="T29" fmla="*/ 111 h 113"/>
                <a:gd name="T30" fmla="*/ 111 w 114"/>
                <a:gd name="T31" fmla="*/ 100 h 113"/>
                <a:gd name="T32" fmla="*/ 110 w 114"/>
                <a:gd name="T33" fmla="*/ 9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13">
                  <a:moveTo>
                    <a:pt x="110" y="90"/>
                  </a:moveTo>
                  <a:cubicBezTo>
                    <a:pt x="60" y="47"/>
                    <a:pt x="60" y="47"/>
                    <a:pt x="60" y="47"/>
                  </a:cubicBezTo>
                  <a:cubicBezTo>
                    <a:pt x="62" y="42"/>
                    <a:pt x="64" y="37"/>
                    <a:pt x="64" y="32"/>
                  </a:cubicBezTo>
                  <a:cubicBezTo>
                    <a:pt x="64" y="14"/>
                    <a:pt x="49" y="0"/>
                    <a:pt x="32" y="0"/>
                  </a:cubicBezTo>
                  <a:cubicBezTo>
                    <a:pt x="29" y="0"/>
                    <a:pt x="26" y="0"/>
                    <a:pt x="23" y="1"/>
                  </a:cubicBezTo>
                  <a:cubicBezTo>
                    <a:pt x="41" y="20"/>
                    <a:pt x="41" y="20"/>
                    <a:pt x="41" y="20"/>
                  </a:cubicBezTo>
                  <a:cubicBezTo>
                    <a:pt x="44" y="22"/>
                    <a:pt x="44" y="27"/>
                    <a:pt x="41" y="30"/>
                  </a:cubicBezTo>
                  <a:cubicBezTo>
                    <a:pt x="30" y="41"/>
                    <a:pt x="30" y="41"/>
                    <a:pt x="30" y="41"/>
                  </a:cubicBezTo>
                  <a:cubicBezTo>
                    <a:pt x="27" y="44"/>
                    <a:pt x="23" y="44"/>
                    <a:pt x="20" y="41"/>
                  </a:cubicBezTo>
                  <a:cubicBezTo>
                    <a:pt x="1" y="23"/>
                    <a:pt x="1" y="23"/>
                    <a:pt x="1" y="23"/>
                  </a:cubicBezTo>
                  <a:cubicBezTo>
                    <a:pt x="1" y="25"/>
                    <a:pt x="0" y="29"/>
                    <a:pt x="0" y="32"/>
                  </a:cubicBezTo>
                  <a:cubicBezTo>
                    <a:pt x="0" y="49"/>
                    <a:pt x="14" y="63"/>
                    <a:pt x="32" y="63"/>
                  </a:cubicBezTo>
                  <a:cubicBezTo>
                    <a:pt x="37" y="63"/>
                    <a:pt x="42" y="62"/>
                    <a:pt x="47" y="60"/>
                  </a:cubicBezTo>
                  <a:cubicBezTo>
                    <a:pt x="90" y="110"/>
                    <a:pt x="90" y="110"/>
                    <a:pt x="90" y="110"/>
                  </a:cubicBezTo>
                  <a:cubicBezTo>
                    <a:pt x="93" y="113"/>
                    <a:pt x="97" y="113"/>
                    <a:pt x="100" y="111"/>
                  </a:cubicBezTo>
                  <a:cubicBezTo>
                    <a:pt x="111" y="100"/>
                    <a:pt x="111" y="100"/>
                    <a:pt x="111" y="100"/>
                  </a:cubicBezTo>
                  <a:cubicBezTo>
                    <a:pt x="114" y="97"/>
                    <a:pt x="113" y="93"/>
                    <a:pt x="110" y="9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09" name="Freeform 150"/>
            <p:cNvSpPr>
              <a:spLocks noEditPoints="1"/>
            </p:cNvSpPr>
            <p:nvPr/>
          </p:nvSpPr>
          <p:spPr bwMode="auto">
            <a:xfrm>
              <a:off x="10387" y="6122"/>
              <a:ext cx="450" cy="708"/>
            </a:xfrm>
            <a:custGeom>
              <a:avLst/>
              <a:gdLst>
                <a:gd name="T0" fmla="*/ 84 w 112"/>
                <a:gd name="T1" fmla="*/ 3 h 172"/>
                <a:gd name="T2" fmla="*/ 111 w 112"/>
                <a:gd name="T3" fmla="*/ 19 h 172"/>
                <a:gd name="T4" fmla="*/ 110 w 112"/>
                <a:gd name="T5" fmla="*/ 33 h 172"/>
                <a:gd name="T6" fmla="*/ 103 w 112"/>
                <a:gd name="T7" fmla="*/ 44 h 172"/>
                <a:gd name="T8" fmla="*/ 65 w 112"/>
                <a:gd name="T9" fmla="*/ 21 h 172"/>
                <a:gd name="T10" fmla="*/ 72 w 112"/>
                <a:gd name="T11" fmla="*/ 10 h 172"/>
                <a:gd name="T12" fmla="*/ 84 w 112"/>
                <a:gd name="T13" fmla="*/ 3 h 172"/>
                <a:gd name="T14" fmla="*/ 0 w 112"/>
                <a:gd name="T15" fmla="*/ 130 h 172"/>
                <a:gd name="T16" fmla="*/ 1 w 112"/>
                <a:gd name="T17" fmla="*/ 172 h 172"/>
                <a:gd name="T18" fmla="*/ 38 w 112"/>
                <a:gd name="T19" fmla="*/ 153 h 172"/>
                <a:gd name="T20" fmla="*/ 98 w 112"/>
                <a:gd name="T21" fmla="*/ 52 h 172"/>
                <a:gd name="T22" fmla="*/ 60 w 112"/>
                <a:gd name="T23" fmla="*/ 29 h 172"/>
                <a:gd name="T24" fmla="*/ 0 w 112"/>
                <a:gd name="T25" fmla="*/ 130 h 172"/>
                <a:gd name="T26" fmla="*/ 76 w 112"/>
                <a:gd name="T27" fmla="*/ 57 h 172"/>
                <a:gd name="T28" fmla="*/ 30 w 112"/>
                <a:gd name="T29" fmla="*/ 134 h 172"/>
                <a:gd name="T30" fmla="*/ 20 w 112"/>
                <a:gd name="T31" fmla="*/ 128 h 172"/>
                <a:gd name="T32" fmla="*/ 66 w 112"/>
                <a:gd name="T33" fmla="*/ 52 h 172"/>
                <a:gd name="T34" fmla="*/ 76 w 112"/>
                <a:gd name="T35" fmla="*/ 5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72">
                  <a:moveTo>
                    <a:pt x="84" y="3"/>
                  </a:moveTo>
                  <a:cubicBezTo>
                    <a:pt x="96" y="0"/>
                    <a:pt x="108" y="7"/>
                    <a:pt x="111" y="19"/>
                  </a:cubicBezTo>
                  <a:cubicBezTo>
                    <a:pt x="112" y="24"/>
                    <a:pt x="112" y="29"/>
                    <a:pt x="110" y="33"/>
                  </a:cubicBezTo>
                  <a:cubicBezTo>
                    <a:pt x="103" y="44"/>
                    <a:pt x="103" y="44"/>
                    <a:pt x="103" y="44"/>
                  </a:cubicBezTo>
                  <a:cubicBezTo>
                    <a:pt x="65" y="21"/>
                    <a:pt x="65" y="21"/>
                    <a:pt x="65" y="21"/>
                  </a:cubicBezTo>
                  <a:cubicBezTo>
                    <a:pt x="72" y="10"/>
                    <a:pt x="72" y="10"/>
                    <a:pt x="72" y="10"/>
                  </a:cubicBezTo>
                  <a:cubicBezTo>
                    <a:pt x="75" y="7"/>
                    <a:pt x="79" y="4"/>
                    <a:pt x="84" y="3"/>
                  </a:cubicBezTo>
                  <a:close/>
                  <a:moveTo>
                    <a:pt x="0" y="130"/>
                  </a:moveTo>
                  <a:cubicBezTo>
                    <a:pt x="1" y="172"/>
                    <a:pt x="1" y="172"/>
                    <a:pt x="1" y="172"/>
                  </a:cubicBezTo>
                  <a:cubicBezTo>
                    <a:pt x="38" y="153"/>
                    <a:pt x="38" y="153"/>
                    <a:pt x="38" y="153"/>
                  </a:cubicBezTo>
                  <a:cubicBezTo>
                    <a:pt x="98" y="52"/>
                    <a:pt x="98" y="52"/>
                    <a:pt x="98" y="52"/>
                  </a:cubicBezTo>
                  <a:cubicBezTo>
                    <a:pt x="60" y="29"/>
                    <a:pt x="60" y="29"/>
                    <a:pt x="60" y="29"/>
                  </a:cubicBezTo>
                  <a:lnTo>
                    <a:pt x="0" y="130"/>
                  </a:lnTo>
                  <a:close/>
                  <a:moveTo>
                    <a:pt x="76" y="57"/>
                  </a:moveTo>
                  <a:cubicBezTo>
                    <a:pt x="30" y="134"/>
                    <a:pt x="30" y="134"/>
                    <a:pt x="30" y="134"/>
                  </a:cubicBezTo>
                  <a:cubicBezTo>
                    <a:pt x="20" y="128"/>
                    <a:pt x="20" y="128"/>
                    <a:pt x="20" y="128"/>
                  </a:cubicBezTo>
                  <a:cubicBezTo>
                    <a:pt x="66" y="52"/>
                    <a:pt x="66" y="52"/>
                    <a:pt x="66" y="52"/>
                  </a:cubicBezTo>
                  <a:lnTo>
                    <a:pt x="76" y="57"/>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210" name="Freeform 151"/>
            <p:cNvSpPr>
              <a:spLocks noEditPoints="1"/>
            </p:cNvSpPr>
            <p:nvPr/>
          </p:nvSpPr>
          <p:spPr bwMode="auto">
            <a:xfrm>
              <a:off x="10926" y="6147"/>
              <a:ext cx="384" cy="449"/>
            </a:xfrm>
            <a:custGeom>
              <a:avLst/>
              <a:gdLst>
                <a:gd name="T0" fmla="*/ 40 w 95"/>
                <a:gd name="T1" fmla="*/ 61 h 109"/>
                <a:gd name="T2" fmla="*/ 34 w 95"/>
                <a:gd name="T3" fmla="*/ 54 h 109"/>
                <a:gd name="T4" fmla="*/ 13 w 95"/>
                <a:gd name="T5" fmla="*/ 75 h 109"/>
                <a:gd name="T6" fmla="*/ 34 w 95"/>
                <a:gd name="T7" fmla="*/ 95 h 109"/>
                <a:gd name="T8" fmla="*/ 40 w 95"/>
                <a:gd name="T9" fmla="*/ 88 h 109"/>
                <a:gd name="T10" fmla="*/ 27 w 95"/>
                <a:gd name="T11" fmla="*/ 75 h 109"/>
                <a:gd name="T12" fmla="*/ 40 w 95"/>
                <a:gd name="T13" fmla="*/ 61 h 109"/>
                <a:gd name="T14" fmla="*/ 54 w 95"/>
                <a:gd name="T15" fmla="*/ 88 h 109"/>
                <a:gd name="T16" fmla="*/ 61 w 95"/>
                <a:gd name="T17" fmla="*/ 95 h 109"/>
                <a:gd name="T18" fmla="*/ 81 w 95"/>
                <a:gd name="T19" fmla="*/ 75 h 109"/>
                <a:gd name="T20" fmla="*/ 61 w 95"/>
                <a:gd name="T21" fmla="*/ 54 h 109"/>
                <a:gd name="T22" fmla="*/ 54 w 95"/>
                <a:gd name="T23" fmla="*/ 61 h 109"/>
                <a:gd name="T24" fmla="*/ 68 w 95"/>
                <a:gd name="T25" fmla="*/ 75 h 109"/>
                <a:gd name="T26" fmla="*/ 54 w 95"/>
                <a:gd name="T27" fmla="*/ 88 h 109"/>
                <a:gd name="T28" fmla="*/ 89 w 95"/>
                <a:gd name="T29" fmla="*/ 21 h 109"/>
                <a:gd name="T30" fmla="*/ 74 w 95"/>
                <a:gd name="T31" fmla="*/ 6 h 109"/>
                <a:gd name="T32" fmla="*/ 59 w 95"/>
                <a:gd name="T33" fmla="*/ 0 h 109"/>
                <a:gd name="T34" fmla="*/ 8 w 95"/>
                <a:gd name="T35" fmla="*/ 0 h 109"/>
                <a:gd name="T36" fmla="*/ 0 w 95"/>
                <a:gd name="T37" fmla="*/ 8 h 109"/>
                <a:gd name="T38" fmla="*/ 0 w 95"/>
                <a:gd name="T39" fmla="*/ 100 h 109"/>
                <a:gd name="T40" fmla="*/ 8 w 95"/>
                <a:gd name="T41" fmla="*/ 109 h 109"/>
                <a:gd name="T42" fmla="*/ 86 w 95"/>
                <a:gd name="T43" fmla="*/ 109 h 109"/>
                <a:gd name="T44" fmla="*/ 95 w 95"/>
                <a:gd name="T45" fmla="*/ 100 h 109"/>
                <a:gd name="T46" fmla="*/ 95 w 95"/>
                <a:gd name="T47" fmla="*/ 36 h 109"/>
                <a:gd name="T48" fmla="*/ 89 w 95"/>
                <a:gd name="T49" fmla="*/ 21 h 109"/>
                <a:gd name="T50" fmla="*/ 84 w 95"/>
                <a:gd name="T51" fmla="*/ 26 h 109"/>
                <a:gd name="T52" fmla="*/ 85 w 95"/>
                <a:gd name="T53" fmla="*/ 27 h 109"/>
                <a:gd name="T54" fmla="*/ 68 w 95"/>
                <a:gd name="T55" fmla="*/ 27 h 109"/>
                <a:gd name="T56" fmla="*/ 68 w 95"/>
                <a:gd name="T57" fmla="*/ 10 h 109"/>
                <a:gd name="T58" fmla="*/ 69 w 95"/>
                <a:gd name="T59" fmla="*/ 11 h 109"/>
                <a:gd name="T60" fmla="*/ 84 w 95"/>
                <a:gd name="T61" fmla="*/ 26 h 109"/>
                <a:gd name="T62" fmla="*/ 88 w 95"/>
                <a:gd name="T63" fmla="*/ 100 h 109"/>
                <a:gd name="T64" fmla="*/ 86 w 95"/>
                <a:gd name="T65" fmla="*/ 102 h 109"/>
                <a:gd name="T66" fmla="*/ 8 w 95"/>
                <a:gd name="T67" fmla="*/ 102 h 109"/>
                <a:gd name="T68" fmla="*/ 6 w 95"/>
                <a:gd name="T69" fmla="*/ 100 h 109"/>
                <a:gd name="T70" fmla="*/ 6 w 95"/>
                <a:gd name="T71" fmla="*/ 8 h 109"/>
                <a:gd name="T72" fmla="*/ 8 w 95"/>
                <a:gd name="T73" fmla="*/ 7 h 109"/>
                <a:gd name="T74" fmla="*/ 59 w 95"/>
                <a:gd name="T75" fmla="*/ 7 h 109"/>
                <a:gd name="T76" fmla="*/ 61 w 95"/>
                <a:gd name="T77" fmla="*/ 7 h 109"/>
                <a:gd name="T78" fmla="*/ 61 w 95"/>
                <a:gd name="T79" fmla="*/ 34 h 109"/>
                <a:gd name="T80" fmla="*/ 88 w 95"/>
                <a:gd name="T81" fmla="*/ 34 h 109"/>
                <a:gd name="T82" fmla="*/ 88 w 95"/>
                <a:gd name="T83" fmla="*/ 36 h 109"/>
                <a:gd name="T84" fmla="*/ 88 w 95"/>
                <a:gd name="T8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109">
                  <a:moveTo>
                    <a:pt x="40" y="61"/>
                  </a:moveTo>
                  <a:cubicBezTo>
                    <a:pt x="34" y="54"/>
                    <a:pt x="34" y="54"/>
                    <a:pt x="34" y="54"/>
                  </a:cubicBezTo>
                  <a:cubicBezTo>
                    <a:pt x="13" y="75"/>
                    <a:pt x="13" y="75"/>
                    <a:pt x="13" y="75"/>
                  </a:cubicBezTo>
                  <a:cubicBezTo>
                    <a:pt x="34" y="95"/>
                    <a:pt x="34" y="95"/>
                    <a:pt x="34" y="95"/>
                  </a:cubicBezTo>
                  <a:cubicBezTo>
                    <a:pt x="40" y="88"/>
                    <a:pt x="40" y="88"/>
                    <a:pt x="40" y="88"/>
                  </a:cubicBezTo>
                  <a:cubicBezTo>
                    <a:pt x="27" y="75"/>
                    <a:pt x="27" y="75"/>
                    <a:pt x="27" y="75"/>
                  </a:cubicBezTo>
                  <a:lnTo>
                    <a:pt x="40" y="61"/>
                  </a:lnTo>
                  <a:close/>
                  <a:moveTo>
                    <a:pt x="54" y="88"/>
                  </a:moveTo>
                  <a:cubicBezTo>
                    <a:pt x="61" y="95"/>
                    <a:pt x="61" y="95"/>
                    <a:pt x="61" y="95"/>
                  </a:cubicBezTo>
                  <a:cubicBezTo>
                    <a:pt x="81" y="75"/>
                    <a:pt x="81" y="75"/>
                    <a:pt x="81" y="75"/>
                  </a:cubicBezTo>
                  <a:cubicBezTo>
                    <a:pt x="61" y="54"/>
                    <a:pt x="61" y="54"/>
                    <a:pt x="61" y="54"/>
                  </a:cubicBezTo>
                  <a:cubicBezTo>
                    <a:pt x="54" y="61"/>
                    <a:pt x="54" y="61"/>
                    <a:pt x="54" y="61"/>
                  </a:cubicBezTo>
                  <a:cubicBezTo>
                    <a:pt x="68" y="75"/>
                    <a:pt x="68" y="75"/>
                    <a:pt x="68" y="75"/>
                  </a:cubicBezTo>
                  <a:lnTo>
                    <a:pt x="54" y="88"/>
                  </a:lnTo>
                  <a:close/>
                  <a:moveTo>
                    <a:pt x="89" y="21"/>
                  </a:moveTo>
                  <a:cubicBezTo>
                    <a:pt x="74" y="6"/>
                    <a:pt x="74" y="6"/>
                    <a:pt x="74" y="6"/>
                  </a:cubicBezTo>
                  <a:cubicBezTo>
                    <a:pt x="70" y="3"/>
                    <a:pt x="64" y="0"/>
                    <a:pt x="59" y="0"/>
                  </a:cubicBezTo>
                  <a:cubicBezTo>
                    <a:pt x="8" y="0"/>
                    <a:pt x="8" y="0"/>
                    <a:pt x="8" y="0"/>
                  </a:cubicBezTo>
                  <a:cubicBezTo>
                    <a:pt x="3" y="0"/>
                    <a:pt x="0" y="4"/>
                    <a:pt x="0" y="8"/>
                  </a:cubicBezTo>
                  <a:cubicBezTo>
                    <a:pt x="0" y="100"/>
                    <a:pt x="0" y="100"/>
                    <a:pt x="0" y="100"/>
                  </a:cubicBezTo>
                  <a:cubicBezTo>
                    <a:pt x="0" y="105"/>
                    <a:pt x="3" y="109"/>
                    <a:pt x="8" y="109"/>
                  </a:cubicBezTo>
                  <a:cubicBezTo>
                    <a:pt x="86" y="109"/>
                    <a:pt x="86" y="109"/>
                    <a:pt x="86" y="109"/>
                  </a:cubicBezTo>
                  <a:cubicBezTo>
                    <a:pt x="91" y="109"/>
                    <a:pt x="95" y="105"/>
                    <a:pt x="95" y="100"/>
                  </a:cubicBezTo>
                  <a:cubicBezTo>
                    <a:pt x="95" y="36"/>
                    <a:pt x="95" y="36"/>
                    <a:pt x="95" y="36"/>
                  </a:cubicBezTo>
                  <a:cubicBezTo>
                    <a:pt x="95" y="31"/>
                    <a:pt x="92" y="24"/>
                    <a:pt x="89" y="21"/>
                  </a:cubicBezTo>
                  <a:close/>
                  <a:moveTo>
                    <a:pt x="84" y="26"/>
                  </a:moveTo>
                  <a:cubicBezTo>
                    <a:pt x="84" y="26"/>
                    <a:pt x="85" y="27"/>
                    <a:pt x="85" y="27"/>
                  </a:cubicBezTo>
                  <a:cubicBezTo>
                    <a:pt x="68" y="27"/>
                    <a:pt x="68" y="27"/>
                    <a:pt x="68" y="27"/>
                  </a:cubicBezTo>
                  <a:cubicBezTo>
                    <a:pt x="68" y="10"/>
                    <a:pt x="68" y="10"/>
                    <a:pt x="68" y="10"/>
                  </a:cubicBezTo>
                  <a:cubicBezTo>
                    <a:pt x="68" y="10"/>
                    <a:pt x="68" y="10"/>
                    <a:pt x="69" y="11"/>
                  </a:cubicBezTo>
                  <a:lnTo>
                    <a:pt x="84" y="26"/>
                  </a:lnTo>
                  <a:close/>
                  <a:moveTo>
                    <a:pt x="88" y="100"/>
                  </a:moveTo>
                  <a:cubicBezTo>
                    <a:pt x="88" y="101"/>
                    <a:pt x="87" y="102"/>
                    <a:pt x="86" y="102"/>
                  </a:cubicBezTo>
                  <a:cubicBezTo>
                    <a:pt x="8" y="102"/>
                    <a:pt x="8" y="102"/>
                    <a:pt x="8" y="102"/>
                  </a:cubicBezTo>
                  <a:cubicBezTo>
                    <a:pt x="7" y="102"/>
                    <a:pt x="6" y="101"/>
                    <a:pt x="6" y="100"/>
                  </a:cubicBezTo>
                  <a:cubicBezTo>
                    <a:pt x="6" y="8"/>
                    <a:pt x="6" y="8"/>
                    <a:pt x="6" y="8"/>
                  </a:cubicBezTo>
                  <a:cubicBezTo>
                    <a:pt x="6" y="7"/>
                    <a:pt x="7" y="7"/>
                    <a:pt x="8" y="7"/>
                  </a:cubicBezTo>
                  <a:cubicBezTo>
                    <a:pt x="59" y="7"/>
                    <a:pt x="59" y="7"/>
                    <a:pt x="59" y="7"/>
                  </a:cubicBezTo>
                  <a:cubicBezTo>
                    <a:pt x="60" y="7"/>
                    <a:pt x="60" y="7"/>
                    <a:pt x="61" y="7"/>
                  </a:cubicBezTo>
                  <a:cubicBezTo>
                    <a:pt x="61" y="34"/>
                    <a:pt x="61" y="34"/>
                    <a:pt x="61" y="34"/>
                  </a:cubicBezTo>
                  <a:cubicBezTo>
                    <a:pt x="88" y="34"/>
                    <a:pt x="88" y="34"/>
                    <a:pt x="88" y="34"/>
                  </a:cubicBezTo>
                  <a:cubicBezTo>
                    <a:pt x="88" y="34"/>
                    <a:pt x="88" y="35"/>
                    <a:pt x="88" y="36"/>
                  </a:cubicBezTo>
                  <a:lnTo>
                    <a:pt x="88" y="100"/>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11" name="Freeform 152"/>
            <p:cNvSpPr>
              <a:spLocks noEditPoints="1"/>
            </p:cNvSpPr>
            <p:nvPr/>
          </p:nvSpPr>
          <p:spPr bwMode="auto">
            <a:xfrm>
              <a:off x="10222" y="1834"/>
              <a:ext cx="504" cy="383"/>
            </a:xfrm>
            <a:custGeom>
              <a:avLst/>
              <a:gdLst>
                <a:gd name="T0" fmla="*/ 101 w 125"/>
                <a:gd name="T1" fmla="*/ 0 h 93"/>
                <a:gd name="T2" fmla="*/ 23 w 125"/>
                <a:gd name="T3" fmla="*/ 0 h 93"/>
                <a:gd name="T4" fmla="*/ 0 w 125"/>
                <a:gd name="T5" fmla="*/ 23 h 93"/>
                <a:gd name="T6" fmla="*/ 0 w 125"/>
                <a:gd name="T7" fmla="*/ 70 h 93"/>
                <a:gd name="T8" fmla="*/ 23 w 125"/>
                <a:gd name="T9" fmla="*/ 93 h 93"/>
                <a:gd name="T10" fmla="*/ 101 w 125"/>
                <a:gd name="T11" fmla="*/ 93 h 93"/>
                <a:gd name="T12" fmla="*/ 125 w 125"/>
                <a:gd name="T13" fmla="*/ 70 h 93"/>
                <a:gd name="T14" fmla="*/ 125 w 125"/>
                <a:gd name="T15" fmla="*/ 23 h 93"/>
                <a:gd name="T16" fmla="*/ 101 w 125"/>
                <a:gd name="T17" fmla="*/ 0 h 93"/>
                <a:gd name="T18" fmla="*/ 47 w 125"/>
                <a:gd name="T19" fmla="*/ 78 h 93"/>
                <a:gd name="T20" fmla="*/ 47 w 125"/>
                <a:gd name="T21" fmla="*/ 15 h 93"/>
                <a:gd name="T22" fmla="*/ 86 w 125"/>
                <a:gd name="T23" fmla="*/ 46 h 93"/>
                <a:gd name="T24" fmla="*/ 47 w 125"/>
                <a:gd name="T25"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93">
                  <a:moveTo>
                    <a:pt x="101" y="0"/>
                  </a:moveTo>
                  <a:cubicBezTo>
                    <a:pt x="23" y="0"/>
                    <a:pt x="23" y="0"/>
                    <a:pt x="23" y="0"/>
                  </a:cubicBezTo>
                  <a:cubicBezTo>
                    <a:pt x="11" y="0"/>
                    <a:pt x="0" y="10"/>
                    <a:pt x="0" y="23"/>
                  </a:cubicBezTo>
                  <a:cubicBezTo>
                    <a:pt x="0" y="70"/>
                    <a:pt x="0" y="70"/>
                    <a:pt x="0" y="70"/>
                  </a:cubicBezTo>
                  <a:cubicBezTo>
                    <a:pt x="0" y="83"/>
                    <a:pt x="11" y="93"/>
                    <a:pt x="23" y="93"/>
                  </a:cubicBezTo>
                  <a:cubicBezTo>
                    <a:pt x="101" y="93"/>
                    <a:pt x="101" y="93"/>
                    <a:pt x="101" y="93"/>
                  </a:cubicBezTo>
                  <a:cubicBezTo>
                    <a:pt x="114" y="93"/>
                    <a:pt x="125" y="83"/>
                    <a:pt x="125" y="70"/>
                  </a:cubicBezTo>
                  <a:cubicBezTo>
                    <a:pt x="125" y="23"/>
                    <a:pt x="125" y="23"/>
                    <a:pt x="125" y="23"/>
                  </a:cubicBezTo>
                  <a:cubicBezTo>
                    <a:pt x="125" y="10"/>
                    <a:pt x="114" y="0"/>
                    <a:pt x="101" y="0"/>
                  </a:cubicBezTo>
                  <a:close/>
                  <a:moveTo>
                    <a:pt x="47" y="78"/>
                  </a:moveTo>
                  <a:cubicBezTo>
                    <a:pt x="47" y="15"/>
                    <a:pt x="47" y="15"/>
                    <a:pt x="47" y="15"/>
                  </a:cubicBezTo>
                  <a:cubicBezTo>
                    <a:pt x="86" y="46"/>
                    <a:pt x="86" y="46"/>
                    <a:pt x="86" y="46"/>
                  </a:cubicBezTo>
                  <a:lnTo>
                    <a:pt x="47" y="78"/>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12" name="Freeform 153"/>
            <p:cNvSpPr>
              <a:spLocks noEditPoints="1"/>
            </p:cNvSpPr>
            <p:nvPr/>
          </p:nvSpPr>
          <p:spPr bwMode="auto">
            <a:xfrm>
              <a:off x="9600" y="4945"/>
              <a:ext cx="261" cy="272"/>
            </a:xfrm>
            <a:custGeom>
              <a:avLst/>
              <a:gdLst>
                <a:gd name="T0" fmla="*/ 61 w 65"/>
                <a:gd name="T1" fmla="*/ 19 h 66"/>
                <a:gd name="T2" fmla="*/ 47 w 65"/>
                <a:gd name="T3" fmla="*/ 4 h 66"/>
                <a:gd name="T4" fmla="*/ 51 w 65"/>
                <a:gd name="T5" fmla="*/ 0 h 66"/>
                <a:gd name="T6" fmla="*/ 65 w 65"/>
                <a:gd name="T7" fmla="*/ 15 h 66"/>
                <a:gd name="T8" fmla="*/ 61 w 65"/>
                <a:gd name="T9" fmla="*/ 19 h 66"/>
                <a:gd name="T10" fmla="*/ 57 w 65"/>
                <a:gd name="T11" fmla="*/ 23 h 66"/>
                <a:gd name="T12" fmla="*/ 55 w 65"/>
                <a:gd name="T13" fmla="*/ 46 h 66"/>
                <a:gd name="T14" fmla="*/ 10 w 65"/>
                <a:gd name="T15" fmla="*/ 66 h 66"/>
                <a:gd name="T16" fmla="*/ 6 w 65"/>
                <a:gd name="T17" fmla="*/ 63 h 66"/>
                <a:gd name="T18" fmla="*/ 24 w 65"/>
                <a:gd name="T19" fmla="*/ 45 h 66"/>
                <a:gd name="T20" fmla="*/ 26 w 65"/>
                <a:gd name="T21" fmla="*/ 46 h 66"/>
                <a:gd name="T22" fmla="*/ 32 w 65"/>
                <a:gd name="T23" fmla="*/ 39 h 66"/>
                <a:gd name="T24" fmla="*/ 26 w 65"/>
                <a:gd name="T25" fmla="*/ 33 h 66"/>
                <a:gd name="T26" fmla="*/ 20 w 65"/>
                <a:gd name="T27" fmla="*/ 39 h 66"/>
                <a:gd name="T28" fmla="*/ 21 w 65"/>
                <a:gd name="T29" fmla="*/ 42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5"/>
                    <a:pt x="65" y="15"/>
                    <a:pt x="65" y="15"/>
                  </a:cubicBezTo>
                  <a:lnTo>
                    <a:pt x="61" y="19"/>
                  </a:lnTo>
                  <a:close/>
                  <a:moveTo>
                    <a:pt x="57" y="23"/>
                  </a:moveTo>
                  <a:cubicBezTo>
                    <a:pt x="55" y="46"/>
                    <a:pt x="55" y="46"/>
                    <a:pt x="55" y="46"/>
                  </a:cubicBezTo>
                  <a:cubicBezTo>
                    <a:pt x="37" y="46"/>
                    <a:pt x="10" y="66"/>
                    <a:pt x="10" y="66"/>
                  </a:cubicBezTo>
                  <a:cubicBezTo>
                    <a:pt x="6" y="63"/>
                    <a:pt x="6" y="63"/>
                    <a:pt x="6" y="63"/>
                  </a:cubicBezTo>
                  <a:cubicBezTo>
                    <a:pt x="24" y="45"/>
                    <a:pt x="24" y="45"/>
                    <a:pt x="24" y="45"/>
                  </a:cubicBezTo>
                  <a:cubicBezTo>
                    <a:pt x="25" y="45"/>
                    <a:pt x="25" y="46"/>
                    <a:pt x="26" y="46"/>
                  </a:cubicBezTo>
                  <a:cubicBezTo>
                    <a:pt x="30" y="46"/>
                    <a:pt x="32" y="43"/>
                    <a:pt x="32" y="39"/>
                  </a:cubicBezTo>
                  <a:cubicBezTo>
                    <a:pt x="32" y="36"/>
                    <a:pt x="30" y="33"/>
                    <a:pt x="26" y="33"/>
                  </a:cubicBezTo>
                  <a:cubicBezTo>
                    <a:pt x="23" y="33"/>
                    <a:pt x="20" y="36"/>
                    <a:pt x="20" y="39"/>
                  </a:cubicBezTo>
                  <a:cubicBezTo>
                    <a:pt x="20" y="40"/>
                    <a:pt x="20" y="41"/>
                    <a:pt x="21" y="42"/>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13" name="Freeform 154"/>
            <p:cNvSpPr/>
            <p:nvPr/>
          </p:nvSpPr>
          <p:spPr bwMode="auto">
            <a:xfrm>
              <a:off x="10048" y="4627"/>
              <a:ext cx="352" cy="345"/>
            </a:xfrm>
            <a:custGeom>
              <a:avLst/>
              <a:gdLst>
                <a:gd name="T0" fmla="*/ 55 w 88"/>
                <a:gd name="T1" fmla="*/ 59 h 84"/>
                <a:gd name="T2" fmla="*/ 53 w 88"/>
                <a:gd name="T3" fmla="*/ 53 h 84"/>
                <a:gd name="T4" fmla="*/ 61 w 88"/>
                <a:gd name="T5" fmla="*/ 38 h 84"/>
                <a:gd name="T6" fmla="*/ 63 w 88"/>
                <a:gd name="T7" fmla="*/ 26 h 84"/>
                <a:gd name="T8" fmla="*/ 44 w 88"/>
                <a:gd name="T9" fmla="*/ 0 h 84"/>
                <a:gd name="T10" fmla="*/ 25 w 88"/>
                <a:gd name="T11" fmla="*/ 26 h 84"/>
                <a:gd name="T12" fmla="*/ 28 w 88"/>
                <a:gd name="T13" fmla="*/ 38 h 84"/>
                <a:gd name="T14" fmla="*/ 36 w 88"/>
                <a:gd name="T15" fmla="*/ 53 h 84"/>
                <a:gd name="T16" fmla="*/ 33 w 88"/>
                <a:gd name="T17" fmla="*/ 59 h 84"/>
                <a:gd name="T18" fmla="*/ 0 w 88"/>
                <a:gd name="T19" fmla="*/ 84 h 84"/>
                <a:gd name="T20" fmla="*/ 44 w 88"/>
                <a:gd name="T21" fmla="*/ 84 h 84"/>
                <a:gd name="T22" fmla="*/ 88 w 88"/>
                <a:gd name="T23" fmla="*/ 84 h 84"/>
                <a:gd name="T24" fmla="*/ 55 w 88"/>
                <a:gd name="T2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4">
                  <a:moveTo>
                    <a:pt x="55" y="59"/>
                  </a:moveTo>
                  <a:cubicBezTo>
                    <a:pt x="53" y="59"/>
                    <a:pt x="53" y="53"/>
                    <a:pt x="53" y="53"/>
                  </a:cubicBezTo>
                  <a:cubicBezTo>
                    <a:pt x="53" y="53"/>
                    <a:pt x="59" y="46"/>
                    <a:pt x="61" y="38"/>
                  </a:cubicBezTo>
                  <a:cubicBezTo>
                    <a:pt x="64" y="38"/>
                    <a:pt x="67" y="29"/>
                    <a:pt x="63" y="26"/>
                  </a:cubicBezTo>
                  <a:cubicBezTo>
                    <a:pt x="63" y="22"/>
                    <a:pt x="68" y="0"/>
                    <a:pt x="44" y="0"/>
                  </a:cubicBezTo>
                  <a:cubicBezTo>
                    <a:pt x="21" y="0"/>
                    <a:pt x="25" y="22"/>
                    <a:pt x="25" y="26"/>
                  </a:cubicBezTo>
                  <a:cubicBezTo>
                    <a:pt x="22" y="29"/>
                    <a:pt x="24" y="38"/>
                    <a:pt x="28" y="38"/>
                  </a:cubicBezTo>
                  <a:cubicBezTo>
                    <a:pt x="29" y="46"/>
                    <a:pt x="36" y="53"/>
                    <a:pt x="36" y="53"/>
                  </a:cubicBezTo>
                  <a:cubicBezTo>
                    <a:pt x="36" y="53"/>
                    <a:pt x="35" y="59"/>
                    <a:pt x="33" y="59"/>
                  </a:cubicBezTo>
                  <a:cubicBezTo>
                    <a:pt x="26" y="60"/>
                    <a:pt x="0" y="72"/>
                    <a:pt x="0" y="84"/>
                  </a:cubicBezTo>
                  <a:cubicBezTo>
                    <a:pt x="44" y="84"/>
                    <a:pt x="44" y="84"/>
                    <a:pt x="44" y="84"/>
                  </a:cubicBezTo>
                  <a:cubicBezTo>
                    <a:pt x="88" y="84"/>
                    <a:pt x="88" y="84"/>
                    <a:pt x="88" y="84"/>
                  </a:cubicBezTo>
                  <a:cubicBezTo>
                    <a:pt x="88" y="72"/>
                    <a:pt x="62" y="60"/>
                    <a:pt x="55" y="59"/>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214" name="Freeform 155"/>
            <p:cNvSpPr>
              <a:spLocks noEditPoints="1"/>
            </p:cNvSpPr>
            <p:nvPr/>
          </p:nvSpPr>
          <p:spPr bwMode="auto">
            <a:xfrm>
              <a:off x="8977" y="5230"/>
              <a:ext cx="330" cy="338"/>
            </a:xfrm>
            <a:custGeom>
              <a:avLst/>
              <a:gdLst>
                <a:gd name="T0" fmla="*/ 0 w 82"/>
                <a:gd name="T1" fmla="*/ 41 h 82"/>
                <a:gd name="T2" fmla="*/ 82 w 82"/>
                <a:gd name="T3" fmla="*/ 41 h 82"/>
                <a:gd name="T4" fmla="*/ 64 w 82"/>
                <a:gd name="T5" fmla="*/ 55 h 82"/>
                <a:gd name="T6" fmla="*/ 77 w 82"/>
                <a:gd name="T7" fmla="*/ 44 h 82"/>
                <a:gd name="T8" fmla="*/ 64 w 82"/>
                <a:gd name="T9" fmla="*/ 55 h 82"/>
                <a:gd name="T10" fmla="*/ 16 w 82"/>
                <a:gd name="T11" fmla="*/ 38 h 82"/>
                <a:gd name="T12" fmla="*/ 8 w 82"/>
                <a:gd name="T13" fmla="*/ 27 h 82"/>
                <a:gd name="T14" fmla="*/ 59 w 82"/>
                <a:gd name="T15" fmla="*/ 27 h 82"/>
                <a:gd name="T16" fmla="*/ 44 w 82"/>
                <a:gd name="T17" fmla="*/ 38 h 82"/>
                <a:gd name="T18" fmla="*/ 59 w 82"/>
                <a:gd name="T19" fmla="*/ 27 h 82"/>
                <a:gd name="T20" fmla="*/ 44 w 82"/>
                <a:gd name="T21" fmla="*/ 5 h 82"/>
                <a:gd name="T22" fmla="*/ 54 w 82"/>
                <a:gd name="T23" fmla="*/ 14 h 82"/>
                <a:gd name="T24" fmla="*/ 44 w 82"/>
                <a:gd name="T25" fmla="*/ 22 h 82"/>
                <a:gd name="T26" fmla="*/ 35 w 82"/>
                <a:gd name="T27" fmla="*/ 7 h 82"/>
                <a:gd name="T28" fmla="*/ 38 w 82"/>
                <a:gd name="T29" fmla="*/ 22 h 82"/>
                <a:gd name="T30" fmla="*/ 28 w 82"/>
                <a:gd name="T31" fmla="*/ 14 h 82"/>
                <a:gd name="T32" fmla="*/ 38 w 82"/>
                <a:gd name="T33" fmla="*/ 38 h 82"/>
                <a:gd name="T34" fmla="*/ 23 w 82"/>
                <a:gd name="T35" fmla="*/ 27 h 82"/>
                <a:gd name="T36" fmla="*/ 8 w 82"/>
                <a:gd name="T37" fmla="*/ 55 h 82"/>
                <a:gd name="T38" fmla="*/ 16 w 82"/>
                <a:gd name="T39" fmla="*/ 44 h 82"/>
                <a:gd name="T40" fmla="*/ 8 w 82"/>
                <a:gd name="T41" fmla="*/ 55 h 82"/>
                <a:gd name="T42" fmla="*/ 38 w 82"/>
                <a:gd name="T43" fmla="*/ 44 h 82"/>
                <a:gd name="T44" fmla="*/ 23 w 82"/>
                <a:gd name="T45" fmla="*/ 55 h 82"/>
                <a:gd name="T46" fmla="*/ 38 w 82"/>
                <a:gd name="T47" fmla="*/ 60 h 82"/>
                <a:gd name="T48" fmla="*/ 35 w 82"/>
                <a:gd name="T49" fmla="*/ 74 h 82"/>
                <a:gd name="T50" fmla="*/ 25 w 82"/>
                <a:gd name="T51" fmla="*/ 60 h 82"/>
                <a:gd name="T52" fmla="*/ 54 w 82"/>
                <a:gd name="T53" fmla="*/ 67 h 82"/>
                <a:gd name="T54" fmla="*/ 44 w 82"/>
                <a:gd name="T55" fmla="*/ 76 h 82"/>
                <a:gd name="T56" fmla="*/ 57 w 82"/>
                <a:gd name="T57" fmla="*/ 60 h 82"/>
                <a:gd name="T58" fmla="*/ 44 w 82"/>
                <a:gd name="T59" fmla="*/ 55 h 82"/>
                <a:gd name="T60" fmla="*/ 60 w 82"/>
                <a:gd name="T61" fmla="*/ 44 h 82"/>
                <a:gd name="T62" fmla="*/ 44 w 82"/>
                <a:gd name="T63" fmla="*/ 55 h 82"/>
                <a:gd name="T64" fmla="*/ 64 w 82"/>
                <a:gd name="T65" fmla="*/ 27 h 82"/>
                <a:gd name="T66" fmla="*/ 77 w 82"/>
                <a:gd name="T67" fmla="*/ 38 h 82"/>
                <a:gd name="T68" fmla="*/ 71 w 82"/>
                <a:gd name="T69" fmla="*/ 22 h 82"/>
                <a:gd name="T70" fmla="*/ 57 w 82"/>
                <a:gd name="T71" fmla="*/ 9 h 82"/>
                <a:gd name="T72" fmla="*/ 71 w 82"/>
                <a:gd name="T73" fmla="*/ 22 h 82"/>
                <a:gd name="T74" fmla="*/ 26 w 82"/>
                <a:gd name="T75" fmla="*/ 9 h 82"/>
                <a:gd name="T76" fmla="*/ 11 w 82"/>
                <a:gd name="T77" fmla="*/ 22 h 82"/>
                <a:gd name="T78" fmla="*/ 11 w 82"/>
                <a:gd name="T79" fmla="*/ 60 h 82"/>
                <a:gd name="T80" fmla="*/ 26 w 82"/>
                <a:gd name="T81" fmla="*/ 73 h 82"/>
                <a:gd name="T82" fmla="*/ 11 w 82"/>
                <a:gd name="T83" fmla="*/ 60 h 82"/>
                <a:gd name="T84" fmla="*/ 57 w 82"/>
                <a:gd name="T85" fmla="*/ 73 h 82"/>
                <a:gd name="T86" fmla="*/ 71 w 82"/>
                <a:gd name="T87"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82">
                  <a:moveTo>
                    <a:pt x="41" y="0"/>
                  </a:moveTo>
                  <a:cubicBezTo>
                    <a:pt x="18" y="0"/>
                    <a:pt x="0" y="18"/>
                    <a:pt x="0" y="41"/>
                  </a:cubicBezTo>
                  <a:cubicBezTo>
                    <a:pt x="0" y="64"/>
                    <a:pt x="18" y="82"/>
                    <a:pt x="41" y="82"/>
                  </a:cubicBezTo>
                  <a:cubicBezTo>
                    <a:pt x="64" y="82"/>
                    <a:pt x="82" y="64"/>
                    <a:pt x="82" y="41"/>
                  </a:cubicBezTo>
                  <a:cubicBezTo>
                    <a:pt x="82" y="18"/>
                    <a:pt x="64" y="0"/>
                    <a:pt x="41" y="0"/>
                  </a:cubicBezTo>
                  <a:close/>
                  <a:moveTo>
                    <a:pt x="64" y="55"/>
                  </a:moveTo>
                  <a:cubicBezTo>
                    <a:pt x="65" y="51"/>
                    <a:pt x="66" y="47"/>
                    <a:pt x="66" y="44"/>
                  </a:cubicBezTo>
                  <a:cubicBezTo>
                    <a:pt x="77" y="44"/>
                    <a:pt x="77" y="44"/>
                    <a:pt x="77" y="44"/>
                  </a:cubicBezTo>
                  <a:cubicBezTo>
                    <a:pt x="76" y="47"/>
                    <a:pt x="76" y="51"/>
                    <a:pt x="74" y="55"/>
                  </a:cubicBezTo>
                  <a:lnTo>
                    <a:pt x="64" y="55"/>
                  </a:lnTo>
                  <a:close/>
                  <a:moveTo>
                    <a:pt x="18" y="27"/>
                  </a:moveTo>
                  <a:cubicBezTo>
                    <a:pt x="17" y="31"/>
                    <a:pt x="17" y="34"/>
                    <a:pt x="16" y="38"/>
                  </a:cubicBezTo>
                  <a:cubicBezTo>
                    <a:pt x="6" y="38"/>
                    <a:pt x="6" y="38"/>
                    <a:pt x="6" y="38"/>
                  </a:cubicBezTo>
                  <a:cubicBezTo>
                    <a:pt x="6" y="34"/>
                    <a:pt x="7" y="31"/>
                    <a:pt x="8" y="27"/>
                  </a:cubicBezTo>
                  <a:lnTo>
                    <a:pt x="18" y="27"/>
                  </a:lnTo>
                  <a:close/>
                  <a:moveTo>
                    <a:pt x="59" y="27"/>
                  </a:moveTo>
                  <a:cubicBezTo>
                    <a:pt x="60" y="31"/>
                    <a:pt x="60" y="34"/>
                    <a:pt x="60" y="38"/>
                  </a:cubicBezTo>
                  <a:cubicBezTo>
                    <a:pt x="44" y="38"/>
                    <a:pt x="44" y="38"/>
                    <a:pt x="44" y="38"/>
                  </a:cubicBezTo>
                  <a:cubicBezTo>
                    <a:pt x="44" y="27"/>
                    <a:pt x="44" y="27"/>
                    <a:pt x="44" y="27"/>
                  </a:cubicBezTo>
                  <a:lnTo>
                    <a:pt x="59" y="27"/>
                  </a:lnTo>
                  <a:close/>
                  <a:moveTo>
                    <a:pt x="44" y="22"/>
                  </a:moveTo>
                  <a:cubicBezTo>
                    <a:pt x="44" y="5"/>
                    <a:pt x="44" y="5"/>
                    <a:pt x="44" y="5"/>
                  </a:cubicBezTo>
                  <a:cubicBezTo>
                    <a:pt x="45" y="6"/>
                    <a:pt x="46" y="6"/>
                    <a:pt x="48" y="7"/>
                  </a:cubicBezTo>
                  <a:cubicBezTo>
                    <a:pt x="50" y="9"/>
                    <a:pt x="52" y="11"/>
                    <a:pt x="54" y="14"/>
                  </a:cubicBezTo>
                  <a:cubicBezTo>
                    <a:pt x="55" y="17"/>
                    <a:pt x="56" y="19"/>
                    <a:pt x="57" y="22"/>
                  </a:cubicBezTo>
                  <a:cubicBezTo>
                    <a:pt x="44" y="22"/>
                    <a:pt x="44" y="22"/>
                    <a:pt x="44" y="22"/>
                  </a:cubicBezTo>
                  <a:close/>
                  <a:moveTo>
                    <a:pt x="28" y="14"/>
                  </a:moveTo>
                  <a:cubicBezTo>
                    <a:pt x="30" y="11"/>
                    <a:pt x="32" y="9"/>
                    <a:pt x="35" y="7"/>
                  </a:cubicBezTo>
                  <a:cubicBezTo>
                    <a:pt x="36" y="6"/>
                    <a:pt x="37" y="6"/>
                    <a:pt x="38" y="5"/>
                  </a:cubicBezTo>
                  <a:cubicBezTo>
                    <a:pt x="38" y="22"/>
                    <a:pt x="38" y="22"/>
                    <a:pt x="38" y="22"/>
                  </a:cubicBezTo>
                  <a:cubicBezTo>
                    <a:pt x="25" y="22"/>
                    <a:pt x="25" y="22"/>
                    <a:pt x="25" y="22"/>
                  </a:cubicBezTo>
                  <a:cubicBezTo>
                    <a:pt x="26" y="19"/>
                    <a:pt x="27" y="17"/>
                    <a:pt x="28" y="14"/>
                  </a:cubicBezTo>
                  <a:close/>
                  <a:moveTo>
                    <a:pt x="38" y="27"/>
                  </a:moveTo>
                  <a:cubicBezTo>
                    <a:pt x="38" y="38"/>
                    <a:pt x="38" y="38"/>
                    <a:pt x="38" y="38"/>
                  </a:cubicBezTo>
                  <a:cubicBezTo>
                    <a:pt x="22" y="38"/>
                    <a:pt x="22" y="38"/>
                    <a:pt x="22" y="38"/>
                  </a:cubicBezTo>
                  <a:cubicBezTo>
                    <a:pt x="22" y="34"/>
                    <a:pt x="23" y="31"/>
                    <a:pt x="23" y="27"/>
                  </a:cubicBezTo>
                  <a:lnTo>
                    <a:pt x="38" y="27"/>
                  </a:lnTo>
                  <a:close/>
                  <a:moveTo>
                    <a:pt x="8" y="55"/>
                  </a:moveTo>
                  <a:cubicBezTo>
                    <a:pt x="7" y="51"/>
                    <a:pt x="6" y="47"/>
                    <a:pt x="6" y="44"/>
                  </a:cubicBezTo>
                  <a:cubicBezTo>
                    <a:pt x="16" y="44"/>
                    <a:pt x="16" y="44"/>
                    <a:pt x="16" y="44"/>
                  </a:cubicBezTo>
                  <a:cubicBezTo>
                    <a:pt x="17" y="47"/>
                    <a:pt x="17" y="51"/>
                    <a:pt x="18" y="55"/>
                  </a:cubicBezTo>
                  <a:lnTo>
                    <a:pt x="8" y="55"/>
                  </a:lnTo>
                  <a:close/>
                  <a:moveTo>
                    <a:pt x="22" y="44"/>
                  </a:moveTo>
                  <a:cubicBezTo>
                    <a:pt x="38" y="44"/>
                    <a:pt x="38" y="44"/>
                    <a:pt x="38" y="44"/>
                  </a:cubicBezTo>
                  <a:cubicBezTo>
                    <a:pt x="38" y="55"/>
                    <a:pt x="38" y="55"/>
                    <a:pt x="38" y="55"/>
                  </a:cubicBezTo>
                  <a:cubicBezTo>
                    <a:pt x="23" y="55"/>
                    <a:pt x="23" y="55"/>
                    <a:pt x="23" y="55"/>
                  </a:cubicBezTo>
                  <a:cubicBezTo>
                    <a:pt x="23" y="51"/>
                    <a:pt x="22" y="47"/>
                    <a:pt x="22" y="44"/>
                  </a:cubicBezTo>
                  <a:close/>
                  <a:moveTo>
                    <a:pt x="38" y="60"/>
                  </a:moveTo>
                  <a:cubicBezTo>
                    <a:pt x="38" y="76"/>
                    <a:pt x="38" y="76"/>
                    <a:pt x="38" y="76"/>
                  </a:cubicBezTo>
                  <a:cubicBezTo>
                    <a:pt x="37" y="76"/>
                    <a:pt x="36" y="75"/>
                    <a:pt x="35" y="74"/>
                  </a:cubicBezTo>
                  <a:cubicBezTo>
                    <a:pt x="32" y="73"/>
                    <a:pt x="30" y="70"/>
                    <a:pt x="28" y="67"/>
                  </a:cubicBezTo>
                  <a:cubicBezTo>
                    <a:pt x="27" y="65"/>
                    <a:pt x="26" y="63"/>
                    <a:pt x="25" y="60"/>
                  </a:cubicBezTo>
                  <a:cubicBezTo>
                    <a:pt x="38" y="60"/>
                    <a:pt x="38" y="60"/>
                    <a:pt x="38" y="60"/>
                  </a:cubicBezTo>
                  <a:close/>
                  <a:moveTo>
                    <a:pt x="54" y="67"/>
                  </a:moveTo>
                  <a:cubicBezTo>
                    <a:pt x="52" y="70"/>
                    <a:pt x="50" y="73"/>
                    <a:pt x="48" y="74"/>
                  </a:cubicBezTo>
                  <a:cubicBezTo>
                    <a:pt x="46" y="75"/>
                    <a:pt x="45" y="76"/>
                    <a:pt x="44" y="76"/>
                  </a:cubicBezTo>
                  <a:cubicBezTo>
                    <a:pt x="44" y="60"/>
                    <a:pt x="44" y="60"/>
                    <a:pt x="44" y="60"/>
                  </a:cubicBezTo>
                  <a:cubicBezTo>
                    <a:pt x="57" y="60"/>
                    <a:pt x="57" y="60"/>
                    <a:pt x="57" y="60"/>
                  </a:cubicBezTo>
                  <a:cubicBezTo>
                    <a:pt x="56" y="63"/>
                    <a:pt x="55" y="65"/>
                    <a:pt x="54" y="67"/>
                  </a:cubicBezTo>
                  <a:close/>
                  <a:moveTo>
                    <a:pt x="44" y="55"/>
                  </a:moveTo>
                  <a:cubicBezTo>
                    <a:pt x="44" y="44"/>
                    <a:pt x="44" y="44"/>
                    <a:pt x="44" y="44"/>
                  </a:cubicBezTo>
                  <a:cubicBezTo>
                    <a:pt x="60" y="44"/>
                    <a:pt x="60" y="44"/>
                    <a:pt x="60" y="44"/>
                  </a:cubicBezTo>
                  <a:cubicBezTo>
                    <a:pt x="60" y="47"/>
                    <a:pt x="60" y="51"/>
                    <a:pt x="59" y="55"/>
                  </a:cubicBezTo>
                  <a:lnTo>
                    <a:pt x="44" y="55"/>
                  </a:lnTo>
                  <a:close/>
                  <a:moveTo>
                    <a:pt x="66" y="38"/>
                  </a:moveTo>
                  <a:cubicBezTo>
                    <a:pt x="66" y="34"/>
                    <a:pt x="65" y="31"/>
                    <a:pt x="64" y="27"/>
                  </a:cubicBezTo>
                  <a:cubicBezTo>
                    <a:pt x="74" y="27"/>
                    <a:pt x="74" y="27"/>
                    <a:pt x="74" y="27"/>
                  </a:cubicBezTo>
                  <a:cubicBezTo>
                    <a:pt x="76" y="31"/>
                    <a:pt x="76" y="34"/>
                    <a:pt x="77" y="38"/>
                  </a:cubicBezTo>
                  <a:lnTo>
                    <a:pt x="66" y="38"/>
                  </a:lnTo>
                  <a:close/>
                  <a:moveTo>
                    <a:pt x="71" y="22"/>
                  </a:moveTo>
                  <a:cubicBezTo>
                    <a:pt x="63" y="22"/>
                    <a:pt x="63" y="22"/>
                    <a:pt x="63" y="22"/>
                  </a:cubicBezTo>
                  <a:cubicBezTo>
                    <a:pt x="61" y="17"/>
                    <a:pt x="59" y="12"/>
                    <a:pt x="57" y="9"/>
                  </a:cubicBezTo>
                  <a:cubicBezTo>
                    <a:pt x="60" y="10"/>
                    <a:pt x="63" y="13"/>
                    <a:pt x="66" y="16"/>
                  </a:cubicBezTo>
                  <a:cubicBezTo>
                    <a:pt x="68" y="17"/>
                    <a:pt x="70" y="19"/>
                    <a:pt x="71" y="22"/>
                  </a:cubicBezTo>
                  <a:close/>
                  <a:moveTo>
                    <a:pt x="16" y="16"/>
                  </a:moveTo>
                  <a:cubicBezTo>
                    <a:pt x="19" y="13"/>
                    <a:pt x="22" y="10"/>
                    <a:pt x="26" y="9"/>
                  </a:cubicBezTo>
                  <a:cubicBezTo>
                    <a:pt x="23" y="12"/>
                    <a:pt x="21" y="17"/>
                    <a:pt x="19" y="22"/>
                  </a:cubicBezTo>
                  <a:cubicBezTo>
                    <a:pt x="11" y="22"/>
                    <a:pt x="11" y="22"/>
                    <a:pt x="11" y="22"/>
                  </a:cubicBezTo>
                  <a:cubicBezTo>
                    <a:pt x="12" y="19"/>
                    <a:pt x="14" y="17"/>
                    <a:pt x="16" y="16"/>
                  </a:cubicBezTo>
                  <a:close/>
                  <a:moveTo>
                    <a:pt x="11" y="60"/>
                  </a:moveTo>
                  <a:cubicBezTo>
                    <a:pt x="19" y="60"/>
                    <a:pt x="19" y="60"/>
                    <a:pt x="19" y="60"/>
                  </a:cubicBezTo>
                  <a:cubicBezTo>
                    <a:pt x="21" y="65"/>
                    <a:pt x="23" y="69"/>
                    <a:pt x="26" y="73"/>
                  </a:cubicBezTo>
                  <a:cubicBezTo>
                    <a:pt x="22" y="71"/>
                    <a:pt x="19" y="69"/>
                    <a:pt x="16" y="66"/>
                  </a:cubicBezTo>
                  <a:cubicBezTo>
                    <a:pt x="14" y="64"/>
                    <a:pt x="12" y="62"/>
                    <a:pt x="11" y="60"/>
                  </a:cubicBezTo>
                  <a:close/>
                  <a:moveTo>
                    <a:pt x="66" y="66"/>
                  </a:moveTo>
                  <a:cubicBezTo>
                    <a:pt x="63" y="69"/>
                    <a:pt x="60" y="71"/>
                    <a:pt x="57" y="73"/>
                  </a:cubicBezTo>
                  <a:cubicBezTo>
                    <a:pt x="59" y="69"/>
                    <a:pt x="61" y="65"/>
                    <a:pt x="63" y="60"/>
                  </a:cubicBezTo>
                  <a:cubicBezTo>
                    <a:pt x="71" y="60"/>
                    <a:pt x="71" y="60"/>
                    <a:pt x="71" y="60"/>
                  </a:cubicBezTo>
                  <a:cubicBezTo>
                    <a:pt x="70" y="62"/>
                    <a:pt x="68" y="64"/>
                    <a:pt x="66" y="66"/>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215" name="Freeform 156"/>
            <p:cNvSpPr>
              <a:spLocks noEditPoints="1"/>
            </p:cNvSpPr>
            <p:nvPr/>
          </p:nvSpPr>
          <p:spPr bwMode="auto">
            <a:xfrm>
              <a:off x="9959" y="3105"/>
              <a:ext cx="276" cy="300"/>
            </a:xfrm>
            <a:custGeom>
              <a:avLst/>
              <a:gdLst>
                <a:gd name="T0" fmla="*/ 62 w 69"/>
                <a:gd name="T1" fmla="*/ 0 h 73"/>
                <a:gd name="T2" fmla="*/ 7 w 69"/>
                <a:gd name="T3" fmla="*/ 0 h 73"/>
                <a:gd name="T4" fmla="*/ 0 w 69"/>
                <a:gd name="T5" fmla="*/ 7 h 73"/>
                <a:gd name="T6" fmla="*/ 0 w 69"/>
                <a:gd name="T7" fmla="*/ 66 h 73"/>
                <a:gd name="T8" fmla="*/ 7 w 69"/>
                <a:gd name="T9" fmla="*/ 73 h 73"/>
                <a:gd name="T10" fmla="*/ 62 w 69"/>
                <a:gd name="T11" fmla="*/ 73 h 73"/>
                <a:gd name="T12" fmla="*/ 69 w 69"/>
                <a:gd name="T13" fmla="*/ 66 h 73"/>
                <a:gd name="T14" fmla="*/ 69 w 69"/>
                <a:gd name="T15" fmla="*/ 7 h 73"/>
                <a:gd name="T16" fmla="*/ 62 w 69"/>
                <a:gd name="T17" fmla="*/ 0 h 73"/>
                <a:gd name="T18" fmla="*/ 60 w 69"/>
                <a:gd name="T19" fmla="*/ 64 h 73"/>
                <a:gd name="T20" fmla="*/ 10 w 69"/>
                <a:gd name="T21" fmla="*/ 64 h 73"/>
                <a:gd name="T22" fmla="*/ 10 w 69"/>
                <a:gd name="T23" fmla="*/ 9 h 73"/>
                <a:gd name="T24" fmla="*/ 60 w 69"/>
                <a:gd name="T25" fmla="*/ 9 h 73"/>
                <a:gd name="T26" fmla="*/ 60 w 69"/>
                <a:gd name="T27" fmla="*/ 64 h 73"/>
                <a:gd name="T28" fmla="*/ 19 w 69"/>
                <a:gd name="T29" fmla="*/ 32 h 73"/>
                <a:gd name="T30" fmla="*/ 51 w 69"/>
                <a:gd name="T31" fmla="*/ 32 h 73"/>
                <a:gd name="T32" fmla="*/ 51 w 69"/>
                <a:gd name="T33" fmla="*/ 37 h 73"/>
                <a:gd name="T34" fmla="*/ 19 w 69"/>
                <a:gd name="T35" fmla="*/ 37 h 73"/>
                <a:gd name="T36" fmla="*/ 19 w 69"/>
                <a:gd name="T37" fmla="*/ 32 h 73"/>
                <a:gd name="T38" fmla="*/ 19 w 69"/>
                <a:gd name="T39" fmla="*/ 41 h 73"/>
                <a:gd name="T40" fmla="*/ 51 w 69"/>
                <a:gd name="T41" fmla="*/ 41 h 73"/>
                <a:gd name="T42" fmla="*/ 51 w 69"/>
                <a:gd name="T43" fmla="*/ 46 h 73"/>
                <a:gd name="T44" fmla="*/ 19 w 69"/>
                <a:gd name="T45" fmla="*/ 46 h 73"/>
                <a:gd name="T46" fmla="*/ 19 w 69"/>
                <a:gd name="T47" fmla="*/ 41 h 73"/>
                <a:gd name="T48" fmla="*/ 19 w 69"/>
                <a:gd name="T49" fmla="*/ 50 h 73"/>
                <a:gd name="T50" fmla="*/ 51 w 69"/>
                <a:gd name="T51" fmla="*/ 50 h 73"/>
                <a:gd name="T52" fmla="*/ 51 w 69"/>
                <a:gd name="T53" fmla="*/ 55 h 73"/>
                <a:gd name="T54" fmla="*/ 19 w 69"/>
                <a:gd name="T55" fmla="*/ 55 h 73"/>
                <a:gd name="T56" fmla="*/ 19 w 69"/>
                <a:gd name="T57" fmla="*/ 50 h 73"/>
                <a:gd name="T58" fmla="*/ 19 w 69"/>
                <a:gd name="T59" fmla="*/ 23 h 73"/>
                <a:gd name="T60" fmla="*/ 51 w 69"/>
                <a:gd name="T61" fmla="*/ 23 h 73"/>
                <a:gd name="T62" fmla="*/ 51 w 69"/>
                <a:gd name="T63" fmla="*/ 27 h 73"/>
                <a:gd name="T64" fmla="*/ 19 w 69"/>
                <a:gd name="T65" fmla="*/ 27 h 73"/>
                <a:gd name="T66" fmla="*/ 19 w 69"/>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3">
                  <a:moveTo>
                    <a:pt x="62" y="0"/>
                  </a:moveTo>
                  <a:cubicBezTo>
                    <a:pt x="7" y="0"/>
                    <a:pt x="7" y="0"/>
                    <a:pt x="7" y="0"/>
                  </a:cubicBezTo>
                  <a:cubicBezTo>
                    <a:pt x="4" y="0"/>
                    <a:pt x="0" y="3"/>
                    <a:pt x="0" y="7"/>
                  </a:cubicBezTo>
                  <a:cubicBezTo>
                    <a:pt x="0" y="66"/>
                    <a:pt x="0" y="66"/>
                    <a:pt x="0" y="66"/>
                  </a:cubicBezTo>
                  <a:cubicBezTo>
                    <a:pt x="0" y="70"/>
                    <a:pt x="4" y="73"/>
                    <a:pt x="7" y="73"/>
                  </a:cubicBezTo>
                  <a:cubicBezTo>
                    <a:pt x="62" y="73"/>
                    <a:pt x="62" y="73"/>
                    <a:pt x="62" y="73"/>
                  </a:cubicBezTo>
                  <a:cubicBezTo>
                    <a:pt x="66" y="73"/>
                    <a:pt x="69" y="70"/>
                    <a:pt x="69" y="66"/>
                  </a:cubicBezTo>
                  <a:cubicBezTo>
                    <a:pt x="69" y="7"/>
                    <a:pt x="69" y="7"/>
                    <a:pt x="69" y="7"/>
                  </a:cubicBezTo>
                  <a:cubicBezTo>
                    <a:pt x="69" y="3"/>
                    <a:pt x="66" y="0"/>
                    <a:pt x="62" y="0"/>
                  </a:cubicBezTo>
                  <a:close/>
                  <a:moveTo>
                    <a:pt x="60" y="64"/>
                  </a:moveTo>
                  <a:cubicBezTo>
                    <a:pt x="10" y="64"/>
                    <a:pt x="10" y="64"/>
                    <a:pt x="10" y="64"/>
                  </a:cubicBezTo>
                  <a:cubicBezTo>
                    <a:pt x="10" y="9"/>
                    <a:pt x="10" y="9"/>
                    <a:pt x="10" y="9"/>
                  </a:cubicBezTo>
                  <a:cubicBezTo>
                    <a:pt x="60" y="9"/>
                    <a:pt x="60" y="9"/>
                    <a:pt x="60" y="9"/>
                  </a:cubicBezTo>
                  <a:lnTo>
                    <a:pt x="60" y="64"/>
                  </a:lnTo>
                  <a:close/>
                  <a:moveTo>
                    <a:pt x="19" y="32"/>
                  </a:moveTo>
                  <a:cubicBezTo>
                    <a:pt x="51" y="32"/>
                    <a:pt x="51" y="32"/>
                    <a:pt x="51" y="32"/>
                  </a:cubicBezTo>
                  <a:cubicBezTo>
                    <a:pt x="51" y="37"/>
                    <a:pt x="51" y="37"/>
                    <a:pt x="51" y="37"/>
                  </a:cubicBezTo>
                  <a:cubicBezTo>
                    <a:pt x="19" y="37"/>
                    <a:pt x="19" y="37"/>
                    <a:pt x="19" y="37"/>
                  </a:cubicBezTo>
                  <a:lnTo>
                    <a:pt x="19" y="32"/>
                  </a:lnTo>
                  <a:close/>
                  <a:moveTo>
                    <a:pt x="19" y="41"/>
                  </a:moveTo>
                  <a:cubicBezTo>
                    <a:pt x="51" y="41"/>
                    <a:pt x="51" y="41"/>
                    <a:pt x="51" y="41"/>
                  </a:cubicBezTo>
                  <a:cubicBezTo>
                    <a:pt x="51" y="46"/>
                    <a:pt x="51" y="46"/>
                    <a:pt x="51" y="46"/>
                  </a:cubicBezTo>
                  <a:cubicBezTo>
                    <a:pt x="19" y="46"/>
                    <a:pt x="19" y="46"/>
                    <a:pt x="19" y="46"/>
                  </a:cubicBezTo>
                  <a:lnTo>
                    <a:pt x="19" y="41"/>
                  </a:lnTo>
                  <a:close/>
                  <a:moveTo>
                    <a:pt x="19" y="50"/>
                  </a:moveTo>
                  <a:cubicBezTo>
                    <a:pt x="51" y="50"/>
                    <a:pt x="51" y="50"/>
                    <a:pt x="51" y="50"/>
                  </a:cubicBezTo>
                  <a:cubicBezTo>
                    <a:pt x="51" y="55"/>
                    <a:pt x="51" y="55"/>
                    <a:pt x="51" y="55"/>
                  </a:cubicBezTo>
                  <a:cubicBezTo>
                    <a:pt x="19" y="55"/>
                    <a:pt x="19" y="55"/>
                    <a:pt x="19" y="55"/>
                  </a:cubicBezTo>
                  <a:lnTo>
                    <a:pt x="19" y="50"/>
                  </a:lnTo>
                  <a:close/>
                  <a:moveTo>
                    <a:pt x="19" y="23"/>
                  </a:moveTo>
                  <a:cubicBezTo>
                    <a:pt x="51" y="23"/>
                    <a:pt x="51" y="23"/>
                    <a:pt x="51" y="23"/>
                  </a:cubicBezTo>
                  <a:cubicBezTo>
                    <a:pt x="51" y="27"/>
                    <a:pt x="51" y="27"/>
                    <a:pt x="51" y="27"/>
                  </a:cubicBezTo>
                  <a:cubicBezTo>
                    <a:pt x="19" y="27"/>
                    <a:pt x="19" y="27"/>
                    <a:pt x="19" y="27"/>
                  </a:cubicBezTo>
                  <a:lnTo>
                    <a:pt x="19" y="23"/>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16" name="Freeform 157"/>
            <p:cNvSpPr>
              <a:spLocks noEditPoints="1"/>
            </p:cNvSpPr>
            <p:nvPr/>
          </p:nvSpPr>
          <p:spPr bwMode="auto">
            <a:xfrm>
              <a:off x="10183" y="1308"/>
              <a:ext cx="305" cy="363"/>
            </a:xfrm>
            <a:custGeom>
              <a:avLst/>
              <a:gdLst>
                <a:gd name="T0" fmla="*/ 54 w 76"/>
                <a:gd name="T1" fmla="*/ 0 h 88"/>
                <a:gd name="T2" fmla="*/ 14 w 76"/>
                <a:gd name="T3" fmla="*/ 28 h 88"/>
                <a:gd name="T4" fmla="*/ 17 w 76"/>
                <a:gd name="T5" fmla="*/ 65 h 88"/>
                <a:gd name="T6" fmla="*/ 49 w 76"/>
                <a:gd name="T7" fmla="*/ 27 h 88"/>
                <a:gd name="T8" fmla="*/ 33 w 76"/>
                <a:gd name="T9" fmla="*/ 74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1" y="23"/>
                    <a:pt x="30" y="12"/>
                    <a:pt x="14" y="28"/>
                  </a:cubicBezTo>
                  <a:cubicBezTo>
                    <a:pt x="0" y="42"/>
                    <a:pt x="5" y="59"/>
                    <a:pt x="17" y="65"/>
                  </a:cubicBezTo>
                  <a:cubicBezTo>
                    <a:pt x="28" y="59"/>
                    <a:pt x="40" y="46"/>
                    <a:pt x="49" y="27"/>
                  </a:cubicBezTo>
                  <a:cubicBezTo>
                    <a:pt x="49" y="27"/>
                    <a:pt x="57" y="51"/>
                    <a:pt x="33" y="74"/>
                  </a:cubicBezTo>
                  <a:cubicBezTo>
                    <a:pt x="45" y="88"/>
                    <a:pt x="64" y="79"/>
                    <a:pt x="70" y="57"/>
                  </a:cubicBezTo>
                  <a:cubicBezTo>
                    <a:pt x="76" y="33"/>
                    <a:pt x="60" y="9"/>
                    <a:pt x="54" y="0"/>
                  </a:cubicBezTo>
                  <a:close/>
                  <a:moveTo>
                    <a:pt x="4" y="78"/>
                  </a:moveTo>
                  <a:cubicBezTo>
                    <a:pt x="4" y="78"/>
                    <a:pt x="5" y="83"/>
                    <a:pt x="10" y="83"/>
                  </a:cubicBezTo>
                  <a:cubicBezTo>
                    <a:pt x="15" y="83"/>
                    <a:pt x="36" y="71"/>
                    <a:pt x="47" y="41"/>
                  </a:cubicBezTo>
                  <a:cubicBezTo>
                    <a:pt x="30" y="70"/>
                    <a:pt x="6" y="78"/>
                    <a:pt x="4" y="78"/>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17" name="Freeform 158"/>
            <p:cNvSpPr>
              <a:spLocks noEditPoints="1"/>
            </p:cNvSpPr>
            <p:nvPr/>
          </p:nvSpPr>
          <p:spPr bwMode="auto">
            <a:xfrm>
              <a:off x="9789" y="3664"/>
              <a:ext cx="310" cy="318"/>
            </a:xfrm>
            <a:custGeom>
              <a:avLst/>
              <a:gdLst>
                <a:gd name="T0" fmla="*/ 53 w 77"/>
                <a:gd name="T1" fmla="*/ 30 h 77"/>
                <a:gd name="T2" fmla="*/ 25 w 77"/>
                <a:gd name="T3" fmla="*/ 2 h 77"/>
                <a:gd name="T4" fmla="*/ 38 w 77"/>
                <a:gd name="T5" fmla="*/ 0 h 77"/>
                <a:gd name="T6" fmla="*/ 53 w 77"/>
                <a:gd name="T7" fmla="*/ 3 h 77"/>
                <a:gd name="T8" fmla="*/ 53 w 77"/>
                <a:gd name="T9" fmla="*/ 30 h 77"/>
                <a:gd name="T10" fmla="*/ 58 w 77"/>
                <a:gd name="T11" fmla="*/ 53 h 77"/>
                <a:gd name="T12" fmla="*/ 58 w 77"/>
                <a:gd name="T13" fmla="*/ 5 h 77"/>
                <a:gd name="T14" fmla="*/ 77 w 77"/>
                <a:gd name="T15" fmla="*/ 39 h 77"/>
                <a:gd name="T16" fmla="*/ 74 w 77"/>
                <a:gd name="T17" fmla="*/ 53 h 77"/>
                <a:gd name="T18" fmla="*/ 58 w 77"/>
                <a:gd name="T19" fmla="*/ 53 h 77"/>
                <a:gd name="T20" fmla="*/ 24 w 77"/>
                <a:gd name="T21" fmla="*/ 58 h 77"/>
                <a:gd name="T22" fmla="*/ 72 w 77"/>
                <a:gd name="T23" fmla="*/ 58 h 77"/>
                <a:gd name="T24" fmla="*/ 38 w 77"/>
                <a:gd name="T25" fmla="*/ 77 h 77"/>
                <a:gd name="T26" fmla="*/ 24 w 77"/>
                <a:gd name="T27" fmla="*/ 74 h 77"/>
                <a:gd name="T28" fmla="*/ 24 w 77"/>
                <a:gd name="T29" fmla="*/ 58 h 77"/>
                <a:gd name="T30" fmla="*/ 32 w 77"/>
                <a:gd name="T31" fmla="*/ 17 h 77"/>
                <a:gd name="T32" fmla="*/ 1 w 77"/>
                <a:gd name="T33" fmla="*/ 48 h 77"/>
                <a:gd name="T34" fmla="*/ 0 w 77"/>
                <a:gd name="T35" fmla="*/ 39 h 77"/>
                <a:gd name="T36" fmla="*/ 20 w 77"/>
                <a:gd name="T37" fmla="*/ 5 h 77"/>
                <a:gd name="T38" fmla="*/ 32 w 77"/>
                <a:gd name="T39" fmla="*/ 17 h 77"/>
                <a:gd name="T40" fmla="*/ 19 w 77"/>
                <a:gd name="T41" fmla="*/ 38 h 77"/>
                <a:gd name="T42" fmla="*/ 19 w 77"/>
                <a:gd name="T43" fmla="*/ 72 h 77"/>
                <a:gd name="T44" fmla="*/ 3 w 77"/>
                <a:gd name="T45" fmla="*/ 54 h 77"/>
                <a:gd name="T46" fmla="*/ 19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5" y="2"/>
                    <a:pt x="25" y="2"/>
                    <a:pt x="25" y="2"/>
                  </a:cubicBezTo>
                  <a:cubicBezTo>
                    <a:pt x="29" y="1"/>
                    <a:pt x="34" y="0"/>
                    <a:pt x="38" y="0"/>
                  </a:cubicBezTo>
                  <a:cubicBezTo>
                    <a:pt x="43" y="0"/>
                    <a:pt x="48" y="1"/>
                    <a:pt x="53" y="3"/>
                  </a:cubicBezTo>
                  <a:lnTo>
                    <a:pt x="53" y="30"/>
                  </a:lnTo>
                  <a:close/>
                  <a:moveTo>
                    <a:pt x="58" y="53"/>
                  </a:moveTo>
                  <a:cubicBezTo>
                    <a:pt x="58" y="5"/>
                    <a:pt x="58" y="5"/>
                    <a:pt x="58" y="5"/>
                  </a:cubicBezTo>
                  <a:cubicBezTo>
                    <a:pt x="69" y="12"/>
                    <a:pt x="77" y="24"/>
                    <a:pt x="77" y="39"/>
                  </a:cubicBezTo>
                  <a:cubicBezTo>
                    <a:pt x="77" y="44"/>
                    <a:pt x="76" y="49"/>
                    <a:pt x="74" y="53"/>
                  </a:cubicBezTo>
                  <a:lnTo>
                    <a:pt x="58" y="53"/>
                  </a:lnTo>
                  <a:close/>
                  <a:moveTo>
                    <a:pt x="24" y="58"/>
                  </a:moveTo>
                  <a:cubicBezTo>
                    <a:pt x="72" y="58"/>
                    <a:pt x="72" y="58"/>
                    <a:pt x="72" y="58"/>
                  </a:cubicBezTo>
                  <a:cubicBezTo>
                    <a:pt x="65" y="69"/>
                    <a:pt x="53" y="77"/>
                    <a:pt x="38" y="77"/>
                  </a:cubicBezTo>
                  <a:cubicBezTo>
                    <a:pt x="33" y="77"/>
                    <a:pt x="28" y="76"/>
                    <a:pt x="24" y="74"/>
                  </a:cubicBezTo>
                  <a:lnTo>
                    <a:pt x="24" y="58"/>
                  </a:lnTo>
                  <a:close/>
                  <a:moveTo>
                    <a:pt x="32" y="17"/>
                  </a:moveTo>
                  <a:cubicBezTo>
                    <a:pt x="1" y="48"/>
                    <a:pt x="1" y="48"/>
                    <a:pt x="1" y="48"/>
                  </a:cubicBezTo>
                  <a:cubicBezTo>
                    <a:pt x="0" y="45"/>
                    <a:pt x="0" y="42"/>
                    <a:pt x="0" y="39"/>
                  </a:cubicBezTo>
                  <a:cubicBezTo>
                    <a:pt x="0" y="24"/>
                    <a:pt x="8" y="12"/>
                    <a:pt x="20" y="5"/>
                  </a:cubicBezTo>
                  <a:lnTo>
                    <a:pt x="32" y="17"/>
                  </a:lnTo>
                  <a:close/>
                  <a:moveTo>
                    <a:pt x="19" y="38"/>
                  </a:moveTo>
                  <a:cubicBezTo>
                    <a:pt x="19" y="72"/>
                    <a:pt x="19" y="72"/>
                    <a:pt x="19" y="72"/>
                  </a:cubicBezTo>
                  <a:cubicBezTo>
                    <a:pt x="12" y="68"/>
                    <a:pt x="6" y="62"/>
                    <a:pt x="3" y="54"/>
                  </a:cubicBezTo>
                  <a:lnTo>
                    <a:pt x="19" y="38"/>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218" name="Freeform 159"/>
            <p:cNvSpPr>
              <a:spLocks noEditPoints="1"/>
            </p:cNvSpPr>
            <p:nvPr/>
          </p:nvSpPr>
          <p:spPr bwMode="auto">
            <a:xfrm>
              <a:off x="9255" y="4521"/>
              <a:ext cx="288" cy="255"/>
            </a:xfrm>
            <a:custGeom>
              <a:avLst/>
              <a:gdLst>
                <a:gd name="T0" fmla="*/ 18 w 72"/>
                <a:gd name="T1" fmla="*/ 0 h 62"/>
                <a:gd name="T2" fmla="*/ 54 w 72"/>
                <a:gd name="T3" fmla="*/ 0 h 62"/>
                <a:gd name="T4" fmla="*/ 54 w 72"/>
                <a:gd name="T5" fmla="*/ 9 h 62"/>
                <a:gd name="T6" fmla="*/ 18 w 72"/>
                <a:gd name="T7" fmla="*/ 9 h 62"/>
                <a:gd name="T8" fmla="*/ 18 w 72"/>
                <a:gd name="T9" fmla="*/ 0 h 62"/>
                <a:gd name="T10" fmla="*/ 67 w 72"/>
                <a:gd name="T11" fmla="*/ 13 h 62"/>
                <a:gd name="T12" fmla="*/ 4 w 72"/>
                <a:gd name="T13" fmla="*/ 13 h 62"/>
                <a:gd name="T14" fmla="*/ 0 w 72"/>
                <a:gd name="T15" fmla="*/ 18 h 62"/>
                <a:gd name="T16" fmla="*/ 0 w 72"/>
                <a:gd name="T17" fmla="*/ 40 h 62"/>
                <a:gd name="T18" fmla="*/ 4 w 72"/>
                <a:gd name="T19" fmla="*/ 44 h 62"/>
                <a:gd name="T20" fmla="*/ 18 w 72"/>
                <a:gd name="T21" fmla="*/ 44 h 62"/>
                <a:gd name="T22" fmla="*/ 18 w 72"/>
                <a:gd name="T23" fmla="*/ 62 h 62"/>
                <a:gd name="T24" fmla="*/ 54 w 72"/>
                <a:gd name="T25" fmla="*/ 62 h 62"/>
                <a:gd name="T26" fmla="*/ 54 w 72"/>
                <a:gd name="T27" fmla="*/ 44 h 62"/>
                <a:gd name="T28" fmla="*/ 67 w 72"/>
                <a:gd name="T29" fmla="*/ 44 h 62"/>
                <a:gd name="T30" fmla="*/ 72 w 72"/>
                <a:gd name="T31" fmla="*/ 40 h 62"/>
                <a:gd name="T32" fmla="*/ 72 w 72"/>
                <a:gd name="T33" fmla="*/ 18 h 62"/>
                <a:gd name="T34" fmla="*/ 67 w 72"/>
                <a:gd name="T35" fmla="*/ 13 h 62"/>
                <a:gd name="T36" fmla="*/ 49 w 72"/>
                <a:gd name="T37" fmla="*/ 58 h 62"/>
                <a:gd name="T38" fmla="*/ 22 w 72"/>
                <a:gd name="T39" fmla="*/ 58 h 62"/>
                <a:gd name="T40" fmla="*/ 22 w 72"/>
                <a:gd name="T41" fmla="*/ 35 h 62"/>
                <a:gd name="T42" fmla="*/ 49 w 72"/>
                <a:gd name="T43" fmla="*/ 35 h 62"/>
                <a:gd name="T44" fmla="*/ 49 w 72"/>
                <a:gd name="T45" fmla="*/ 58 h 62"/>
                <a:gd name="T46" fmla="*/ 68 w 72"/>
                <a:gd name="T47" fmla="*/ 20 h 62"/>
                <a:gd name="T48" fmla="*/ 65 w 72"/>
                <a:gd name="T49" fmla="*/ 23 h 62"/>
                <a:gd name="T50" fmla="*/ 62 w 72"/>
                <a:gd name="T51" fmla="*/ 20 h 62"/>
                <a:gd name="T52" fmla="*/ 65 w 72"/>
                <a:gd name="T53" fmla="*/ 17 h 62"/>
                <a:gd name="T54" fmla="*/ 68 w 72"/>
                <a:gd name="T55"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62">
                  <a:moveTo>
                    <a:pt x="18" y="0"/>
                  </a:moveTo>
                  <a:cubicBezTo>
                    <a:pt x="54" y="0"/>
                    <a:pt x="54" y="0"/>
                    <a:pt x="54" y="0"/>
                  </a:cubicBezTo>
                  <a:cubicBezTo>
                    <a:pt x="54" y="9"/>
                    <a:pt x="54" y="9"/>
                    <a:pt x="54" y="9"/>
                  </a:cubicBezTo>
                  <a:cubicBezTo>
                    <a:pt x="18" y="9"/>
                    <a:pt x="18" y="9"/>
                    <a:pt x="18" y="9"/>
                  </a:cubicBezTo>
                  <a:lnTo>
                    <a:pt x="18" y="0"/>
                  </a:lnTo>
                  <a:close/>
                  <a:moveTo>
                    <a:pt x="67" y="13"/>
                  </a:moveTo>
                  <a:cubicBezTo>
                    <a:pt x="4" y="13"/>
                    <a:pt x="4" y="13"/>
                    <a:pt x="4" y="13"/>
                  </a:cubicBezTo>
                  <a:cubicBezTo>
                    <a:pt x="2" y="13"/>
                    <a:pt x="0" y="15"/>
                    <a:pt x="0" y="18"/>
                  </a:cubicBezTo>
                  <a:cubicBezTo>
                    <a:pt x="0" y="40"/>
                    <a:pt x="0" y="40"/>
                    <a:pt x="0" y="40"/>
                  </a:cubicBezTo>
                  <a:cubicBezTo>
                    <a:pt x="0" y="42"/>
                    <a:pt x="2" y="44"/>
                    <a:pt x="4" y="44"/>
                  </a:cubicBezTo>
                  <a:cubicBezTo>
                    <a:pt x="18" y="44"/>
                    <a:pt x="18" y="44"/>
                    <a:pt x="18" y="44"/>
                  </a:cubicBezTo>
                  <a:cubicBezTo>
                    <a:pt x="18" y="62"/>
                    <a:pt x="18" y="62"/>
                    <a:pt x="18" y="62"/>
                  </a:cubicBezTo>
                  <a:cubicBezTo>
                    <a:pt x="54" y="62"/>
                    <a:pt x="54" y="62"/>
                    <a:pt x="54" y="62"/>
                  </a:cubicBezTo>
                  <a:cubicBezTo>
                    <a:pt x="54" y="44"/>
                    <a:pt x="54" y="44"/>
                    <a:pt x="54" y="44"/>
                  </a:cubicBezTo>
                  <a:cubicBezTo>
                    <a:pt x="67" y="44"/>
                    <a:pt x="67" y="44"/>
                    <a:pt x="67" y="44"/>
                  </a:cubicBezTo>
                  <a:cubicBezTo>
                    <a:pt x="70" y="44"/>
                    <a:pt x="72" y="42"/>
                    <a:pt x="72" y="40"/>
                  </a:cubicBezTo>
                  <a:cubicBezTo>
                    <a:pt x="72" y="18"/>
                    <a:pt x="72" y="18"/>
                    <a:pt x="72" y="18"/>
                  </a:cubicBezTo>
                  <a:cubicBezTo>
                    <a:pt x="72" y="15"/>
                    <a:pt x="70" y="13"/>
                    <a:pt x="67" y="13"/>
                  </a:cubicBezTo>
                  <a:close/>
                  <a:moveTo>
                    <a:pt x="49" y="58"/>
                  </a:moveTo>
                  <a:cubicBezTo>
                    <a:pt x="22" y="58"/>
                    <a:pt x="22" y="58"/>
                    <a:pt x="22" y="58"/>
                  </a:cubicBezTo>
                  <a:cubicBezTo>
                    <a:pt x="22" y="35"/>
                    <a:pt x="22" y="35"/>
                    <a:pt x="22" y="35"/>
                  </a:cubicBezTo>
                  <a:cubicBezTo>
                    <a:pt x="49" y="35"/>
                    <a:pt x="49" y="35"/>
                    <a:pt x="49" y="35"/>
                  </a:cubicBezTo>
                  <a:lnTo>
                    <a:pt x="49" y="58"/>
                  </a:lnTo>
                  <a:close/>
                  <a:moveTo>
                    <a:pt x="68" y="20"/>
                  </a:moveTo>
                  <a:cubicBezTo>
                    <a:pt x="68" y="22"/>
                    <a:pt x="67" y="23"/>
                    <a:pt x="65" y="23"/>
                  </a:cubicBezTo>
                  <a:cubicBezTo>
                    <a:pt x="63" y="23"/>
                    <a:pt x="62" y="22"/>
                    <a:pt x="62" y="20"/>
                  </a:cubicBezTo>
                  <a:cubicBezTo>
                    <a:pt x="62" y="18"/>
                    <a:pt x="63" y="17"/>
                    <a:pt x="65" y="17"/>
                  </a:cubicBezTo>
                  <a:cubicBezTo>
                    <a:pt x="67" y="17"/>
                    <a:pt x="68" y="18"/>
                    <a:pt x="68" y="20"/>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219" name="Freeform 160"/>
            <p:cNvSpPr>
              <a:spLocks noEditPoints="1"/>
            </p:cNvSpPr>
            <p:nvPr/>
          </p:nvSpPr>
          <p:spPr bwMode="auto">
            <a:xfrm>
              <a:off x="9696" y="4277"/>
              <a:ext cx="290" cy="297"/>
            </a:xfrm>
            <a:custGeom>
              <a:avLst/>
              <a:gdLst>
                <a:gd name="T0" fmla="*/ 13 w 72"/>
                <a:gd name="T1" fmla="*/ 36 h 72"/>
                <a:gd name="T2" fmla="*/ 13 w 72"/>
                <a:gd name="T3" fmla="*/ 33 h 72"/>
                <a:gd name="T4" fmla="*/ 1 w 72"/>
                <a:gd name="T5" fmla="*/ 29 h 72"/>
                <a:gd name="T6" fmla="*/ 0 w 72"/>
                <a:gd name="T7" fmla="*/ 36 h 72"/>
                <a:gd name="T8" fmla="*/ 11 w 72"/>
                <a:gd name="T9" fmla="*/ 62 h 72"/>
                <a:gd name="T10" fmla="*/ 19 w 72"/>
                <a:gd name="T11" fmla="*/ 51 h 72"/>
                <a:gd name="T12" fmla="*/ 13 w 72"/>
                <a:gd name="T13" fmla="*/ 36 h 72"/>
                <a:gd name="T14" fmla="*/ 58 w 72"/>
                <a:gd name="T15" fmla="*/ 36 h 72"/>
                <a:gd name="T16" fmla="*/ 52 w 72"/>
                <a:gd name="T17" fmla="*/ 51 h 72"/>
                <a:gd name="T18" fmla="*/ 60 w 72"/>
                <a:gd name="T19" fmla="*/ 62 h 72"/>
                <a:gd name="T20" fmla="*/ 72 w 72"/>
                <a:gd name="T21" fmla="*/ 36 h 72"/>
                <a:gd name="T22" fmla="*/ 71 w 72"/>
                <a:gd name="T23" fmla="*/ 29 h 72"/>
                <a:gd name="T24" fmla="*/ 58 w 72"/>
                <a:gd name="T25" fmla="*/ 33 h 72"/>
                <a:gd name="T26" fmla="*/ 58 w 72"/>
                <a:gd name="T27" fmla="*/ 36 h 72"/>
                <a:gd name="T28" fmla="*/ 40 w 72"/>
                <a:gd name="T29" fmla="*/ 14 h 72"/>
                <a:gd name="T30" fmla="*/ 55 w 72"/>
                <a:gd name="T31" fmla="*/ 25 h 72"/>
                <a:gd name="T32" fmla="*/ 68 w 72"/>
                <a:gd name="T33" fmla="*/ 21 h 72"/>
                <a:gd name="T34" fmla="*/ 40 w 72"/>
                <a:gd name="T35" fmla="*/ 0 h 72"/>
                <a:gd name="T36" fmla="*/ 40 w 72"/>
                <a:gd name="T37" fmla="*/ 14 h 72"/>
                <a:gd name="T38" fmla="*/ 16 w 72"/>
                <a:gd name="T39" fmla="*/ 25 h 72"/>
                <a:gd name="T40" fmla="*/ 31 w 72"/>
                <a:gd name="T41" fmla="*/ 14 h 72"/>
                <a:gd name="T42" fmla="*/ 31 w 72"/>
                <a:gd name="T43" fmla="*/ 0 h 72"/>
                <a:gd name="T44" fmla="*/ 3 w 72"/>
                <a:gd name="T45" fmla="*/ 21 h 72"/>
                <a:gd name="T46" fmla="*/ 16 w 72"/>
                <a:gd name="T47" fmla="*/ 25 h 72"/>
                <a:gd name="T48" fmla="*/ 45 w 72"/>
                <a:gd name="T49" fmla="*/ 56 h 72"/>
                <a:gd name="T50" fmla="*/ 36 w 72"/>
                <a:gd name="T51" fmla="*/ 58 h 72"/>
                <a:gd name="T52" fmla="*/ 26 w 72"/>
                <a:gd name="T53" fmla="*/ 56 h 72"/>
                <a:gd name="T54" fmla="*/ 18 w 72"/>
                <a:gd name="T55" fmla="*/ 67 h 72"/>
                <a:gd name="T56" fmla="*/ 36 w 72"/>
                <a:gd name="T57" fmla="*/ 72 h 72"/>
                <a:gd name="T58" fmla="*/ 53 w 72"/>
                <a:gd name="T59" fmla="*/ 67 h 72"/>
                <a:gd name="T60" fmla="*/ 45 w 72"/>
                <a:gd name="T61"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13" y="36"/>
                  </a:moveTo>
                  <a:cubicBezTo>
                    <a:pt x="13" y="35"/>
                    <a:pt x="13" y="34"/>
                    <a:pt x="13" y="33"/>
                  </a:cubicBezTo>
                  <a:cubicBezTo>
                    <a:pt x="1" y="29"/>
                    <a:pt x="1" y="29"/>
                    <a:pt x="1" y="29"/>
                  </a:cubicBezTo>
                  <a:cubicBezTo>
                    <a:pt x="0" y="31"/>
                    <a:pt x="0" y="34"/>
                    <a:pt x="0" y="36"/>
                  </a:cubicBezTo>
                  <a:cubicBezTo>
                    <a:pt x="0" y="46"/>
                    <a:pt x="4" y="56"/>
                    <a:pt x="11" y="62"/>
                  </a:cubicBezTo>
                  <a:cubicBezTo>
                    <a:pt x="19" y="51"/>
                    <a:pt x="19" y="51"/>
                    <a:pt x="19" y="51"/>
                  </a:cubicBezTo>
                  <a:cubicBezTo>
                    <a:pt x="16" y="47"/>
                    <a:pt x="13" y="42"/>
                    <a:pt x="13" y="36"/>
                  </a:cubicBezTo>
                  <a:close/>
                  <a:moveTo>
                    <a:pt x="58" y="36"/>
                  </a:moveTo>
                  <a:cubicBezTo>
                    <a:pt x="58" y="42"/>
                    <a:pt x="56" y="47"/>
                    <a:pt x="52" y="51"/>
                  </a:cubicBezTo>
                  <a:cubicBezTo>
                    <a:pt x="60" y="62"/>
                    <a:pt x="60" y="62"/>
                    <a:pt x="60" y="62"/>
                  </a:cubicBezTo>
                  <a:cubicBezTo>
                    <a:pt x="67" y="56"/>
                    <a:pt x="72" y="46"/>
                    <a:pt x="72" y="36"/>
                  </a:cubicBezTo>
                  <a:cubicBezTo>
                    <a:pt x="72" y="34"/>
                    <a:pt x="71" y="31"/>
                    <a:pt x="71" y="29"/>
                  </a:cubicBezTo>
                  <a:cubicBezTo>
                    <a:pt x="58" y="33"/>
                    <a:pt x="58" y="33"/>
                    <a:pt x="58" y="33"/>
                  </a:cubicBezTo>
                  <a:cubicBezTo>
                    <a:pt x="58" y="34"/>
                    <a:pt x="58" y="35"/>
                    <a:pt x="58" y="36"/>
                  </a:cubicBezTo>
                  <a:close/>
                  <a:moveTo>
                    <a:pt x="40" y="14"/>
                  </a:moveTo>
                  <a:cubicBezTo>
                    <a:pt x="47" y="15"/>
                    <a:pt x="52" y="19"/>
                    <a:pt x="55" y="25"/>
                  </a:cubicBezTo>
                  <a:cubicBezTo>
                    <a:pt x="68" y="21"/>
                    <a:pt x="68" y="21"/>
                    <a:pt x="68" y="21"/>
                  </a:cubicBezTo>
                  <a:cubicBezTo>
                    <a:pt x="63" y="10"/>
                    <a:pt x="53" y="2"/>
                    <a:pt x="40" y="0"/>
                  </a:cubicBezTo>
                  <a:lnTo>
                    <a:pt x="40" y="14"/>
                  </a:lnTo>
                  <a:close/>
                  <a:moveTo>
                    <a:pt x="16" y="25"/>
                  </a:moveTo>
                  <a:cubicBezTo>
                    <a:pt x="19" y="19"/>
                    <a:pt x="25" y="15"/>
                    <a:pt x="31" y="14"/>
                  </a:cubicBezTo>
                  <a:cubicBezTo>
                    <a:pt x="31" y="0"/>
                    <a:pt x="31" y="0"/>
                    <a:pt x="31" y="0"/>
                  </a:cubicBezTo>
                  <a:cubicBezTo>
                    <a:pt x="19" y="2"/>
                    <a:pt x="8" y="10"/>
                    <a:pt x="3" y="21"/>
                  </a:cubicBezTo>
                  <a:lnTo>
                    <a:pt x="16" y="25"/>
                  </a:lnTo>
                  <a:close/>
                  <a:moveTo>
                    <a:pt x="45" y="56"/>
                  </a:moveTo>
                  <a:cubicBezTo>
                    <a:pt x="42" y="58"/>
                    <a:pt x="39" y="58"/>
                    <a:pt x="36" y="58"/>
                  </a:cubicBezTo>
                  <a:cubicBezTo>
                    <a:pt x="32" y="58"/>
                    <a:pt x="29" y="58"/>
                    <a:pt x="26" y="56"/>
                  </a:cubicBezTo>
                  <a:cubicBezTo>
                    <a:pt x="18" y="67"/>
                    <a:pt x="18" y="67"/>
                    <a:pt x="18" y="67"/>
                  </a:cubicBezTo>
                  <a:cubicBezTo>
                    <a:pt x="24" y="70"/>
                    <a:pt x="30" y="72"/>
                    <a:pt x="36" y="72"/>
                  </a:cubicBezTo>
                  <a:cubicBezTo>
                    <a:pt x="42" y="72"/>
                    <a:pt x="48" y="70"/>
                    <a:pt x="53" y="67"/>
                  </a:cubicBezTo>
                  <a:lnTo>
                    <a:pt x="45" y="56"/>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20" name="Freeform 161"/>
            <p:cNvSpPr>
              <a:spLocks noEditPoints="1"/>
            </p:cNvSpPr>
            <p:nvPr/>
          </p:nvSpPr>
          <p:spPr bwMode="auto">
            <a:xfrm>
              <a:off x="10284" y="723"/>
              <a:ext cx="278" cy="285"/>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35 w 69"/>
                <a:gd name="T11" fmla="*/ 62 h 69"/>
                <a:gd name="T12" fmla="*/ 7 w 69"/>
                <a:gd name="T13" fmla="*/ 35 h 69"/>
                <a:gd name="T14" fmla="*/ 35 w 69"/>
                <a:gd name="T15" fmla="*/ 7 h 69"/>
                <a:gd name="T16" fmla="*/ 62 w 69"/>
                <a:gd name="T17" fmla="*/ 35 h 69"/>
                <a:gd name="T18" fmla="*/ 35 w 69"/>
                <a:gd name="T19" fmla="*/ 62 h 69"/>
                <a:gd name="T20" fmla="*/ 22 w 69"/>
                <a:gd name="T21" fmla="*/ 24 h 69"/>
                <a:gd name="T22" fmla="*/ 37 w 69"/>
                <a:gd name="T23" fmla="*/ 35 h 69"/>
                <a:gd name="T24" fmla="*/ 22 w 69"/>
                <a:gd name="T25" fmla="*/ 45 h 69"/>
                <a:gd name="T26" fmla="*/ 22 w 69"/>
                <a:gd name="T27" fmla="*/ 24 h 69"/>
                <a:gd name="T28" fmla="*/ 39 w 69"/>
                <a:gd name="T29" fmla="*/ 24 h 69"/>
                <a:gd name="T30" fmla="*/ 54 w 69"/>
                <a:gd name="T31" fmla="*/ 35 h 69"/>
                <a:gd name="T32" fmla="*/ 39 w 69"/>
                <a:gd name="T33" fmla="*/ 45 h 69"/>
                <a:gd name="T34" fmla="*/ 39 w 69"/>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9">
                  <a:moveTo>
                    <a:pt x="35" y="0"/>
                  </a:moveTo>
                  <a:cubicBezTo>
                    <a:pt x="16" y="0"/>
                    <a:pt x="0" y="16"/>
                    <a:pt x="0" y="35"/>
                  </a:cubicBezTo>
                  <a:cubicBezTo>
                    <a:pt x="0" y="53"/>
                    <a:pt x="16" y="69"/>
                    <a:pt x="35" y="69"/>
                  </a:cubicBezTo>
                  <a:cubicBezTo>
                    <a:pt x="53" y="69"/>
                    <a:pt x="69" y="53"/>
                    <a:pt x="69" y="35"/>
                  </a:cubicBezTo>
                  <a:cubicBezTo>
                    <a:pt x="69" y="16"/>
                    <a:pt x="53" y="0"/>
                    <a:pt x="35" y="0"/>
                  </a:cubicBezTo>
                  <a:close/>
                  <a:moveTo>
                    <a:pt x="35" y="62"/>
                  </a:moveTo>
                  <a:cubicBezTo>
                    <a:pt x="19" y="62"/>
                    <a:pt x="7" y="50"/>
                    <a:pt x="7" y="35"/>
                  </a:cubicBezTo>
                  <a:cubicBezTo>
                    <a:pt x="7" y="19"/>
                    <a:pt x="19" y="7"/>
                    <a:pt x="35" y="7"/>
                  </a:cubicBezTo>
                  <a:cubicBezTo>
                    <a:pt x="50" y="7"/>
                    <a:pt x="62" y="19"/>
                    <a:pt x="62" y="35"/>
                  </a:cubicBezTo>
                  <a:cubicBezTo>
                    <a:pt x="62" y="50"/>
                    <a:pt x="50" y="62"/>
                    <a:pt x="35" y="62"/>
                  </a:cubicBezTo>
                  <a:close/>
                  <a:moveTo>
                    <a:pt x="22" y="24"/>
                  </a:moveTo>
                  <a:cubicBezTo>
                    <a:pt x="37" y="35"/>
                    <a:pt x="37" y="35"/>
                    <a:pt x="37"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21" name="Freeform 162"/>
            <p:cNvSpPr/>
            <p:nvPr/>
          </p:nvSpPr>
          <p:spPr bwMode="auto">
            <a:xfrm>
              <a:off x="9359" y="3306"/>
              <a:ext cx="305" cy="325"/>
            </a:xfrm>
            <a:custGeom>
              <a:avLst/>
              <a:gdLst>
                <a:gd name="T0" fmla="*/ 59 w 124"/>
                <a:gd name="T1" fmla="*/ 129 h 129"/>
                <a:gd name="T2" fmla="*/ 59 w 124"/>
                <a:gd name="T3" fmla="*/ 70 h 129"/>
                <a:gd name="T4" fmla="*/ 0 w 124"/>
                <a:gd name="T5" fmla="*/ 129 h 129"/>
                <a:gd name="T6" fmla="*/ 0 w 124"/>
                <a:gd name="T7" fmla="*/ 0 h 129"/>
                <a:gd name="T8" fmla="*/ 59 w 124"/>
                <a:gd name="T9" fmla="*/ 58 h 129"/>
                <a:gd name="T10" fmla="*/ 59 w 124"/>
                <a:gd name="T11" fmla="*/ 0 h 129"/>
                <a:gd name="T12" fmla="*/ 124 w 124"/>
                <a:gd name="T13" fmla="*/ 65 h 129"/>
                <a:gd name="T14" fmla="*/ 59 w 124"/>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59" y="129"/>
                  </a:moveTo>
                  <a:lnTo>
                    <a:pt x="59" y="70"/>
                  </a:lnTo>
                  <a:lnTo>
                    <a:pt x="0" y="129"/>
                  </a:lnTo>
                  <a:lnTo>
                    <a:pt x="0" y="0"/>
                  </a:lnTo>
                  <a:lnTo>
                    <a:pt x="59" y="58"/>
                  </a:lnTo>
                  <a:lnTo>
                    <a:pt x="59" y="0"/>
                  </a:lnTo>
                  <a:lnTo>
                    <a:pt x="124" y="65"/>
                  </a:lnTo>
                  <a:lnTo>
                    <a:pt x="59" y="129"/>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222" name="Freeform 163"/>
            <p:cNvSpPr>
              <a:spLocks noEditPoints="1"/>
            </p:cNvSpPr>
            <p:nvPr/>
          </p:nvSpPr>
          <p:spPr bwMode="auto">
            <a:xfrm>
              <a:off x="9652" y="2170"/>
              <a:ext cx="322" cy="328"/>
            </a:xfrm>
            <a:custGeom>
              <a:avLst/>
              <a:gdLst>
                <a:gd name="T0" fmla="*/ 0 w 131"/>
                <a:gd name="T1" fmla="*/ 130 h 130"/>
                <a:gd name="T2" fmla="*/ 66 w 131"/>
                <a:gd name="T3" fmla="*/ 130 h 130"/>
                <a:gd name="T4" fmla="*/ 66 w 131"/>
                <a:gd name="T5" fmla="*/ 0 h 130"/>
                <a:gd name="T6" fmla="*/ 0 w 131"/>
                <a:gd name="T7" fmla="*/ 0 h 130"/>
                <a:gd name="T8" fmla="*/ 0 w 131"/>
                <a:gd name="T9" fmla="*/ 130 h 130"/>
                <a:gd name="T10" fmla="*/ 41 w 131"/>
                <a:gd name="T11" fmla="*/ 16 h 130"/>
                <a:gd name="T12" fmla="*/ 58 w 131"/>
                <a:gd name="T13" fmla="*/ 16 h 130"/>
                <a:gd name="T14" fmla="*/ 58 w 131"/>
                <a:gd name="T15" fmla="*/ 32 h 130"/>
                <a:gd name="T16" fmla="*/ 41 w 131"/>
                <a:gd name="T17" fmla="*/ 32 h 130"/>
                <a:gd name="T18" fmla="*/ 41 w 131"/>
                <a:gd name="T19" fmla="*/ 16 h 130"/>
                <a:gd name="T20" fmla="*/ 41 w 131"/>
                <a:gd name="T21" fmla="*/ 49 h 130"/>
                <a:gd name="T22" fmla="*/ 58 w 131"/>
                <a:gd name="T23" fmla="*/ 49 h 130"/>
                <a:gd name="T24" fmla="*/ 58 w 131"/>
                <a:gd name="T25" fmla="*/ 65 h 130"/>
                <a:gd name="T26" fmla="*/ 41 w 131"/>
                <a:gd name="T27" fmla="*/ 65 h 130"/>
                <a:gd name="T28" fmla="*/ 41 w 131"/>
                <a:gd name="T29" fmla="*/ 49 h 130"/>
                <a:gd name="T30" fmla="*/ 41 w 131"/>
                <a:gd name="T31" fmla="*/ 81 h 130"/>
                <a:gd name="T32" fmla="*/ 58 w 131"/>
                <a:gd name="T33" fmla="*/ 81 h 130"/>
                <a:gd name="T34" fmla="*/ 58 w 131"/>
                <a:gd name="T35" fmla="*/ 98 h 130"/>
                <a:gd name="T36" fmla="*/ 41 w 131"/>
                <a:gd name="T37" fmla="*/ 98 h 130"/>
                <a:gd name="T38" fmla="*/ 41 w 131"/>
                <a:gd name="T39" fmla="*/ 81 h 130"/>
                <a:gd name="T40" fmla="*/ 9 w 131"/>
                <a:gd name="T41" fmla="*/ 16 h 130"/>
                <a:gd name="T42" fmla="*/ 25 w 131"/>
                <a:gd name="T43" fmla="*/ 16 h 130"/>
                <a:gd name="T44" fmla="*/ 25 w 131"/>
                <a:gd name="T45" fmla="*/ 32 h 130"/>
                <a:gd name="T46" fmla="*/ 9 w 131"/>
                <a:gd name="T47" fmla="*/ 32 h 130"/>
                <a:gd name="T48" fmla="*/ 9 w 131"/>
                <a:gd name="T49" fmla="*/ 16 h 130"/>
                <a:gd name="T50" fmla="*/ 9 w 131"/>
                <a:gd name="T51" fmla="*/ 49 h 130"/>
                <a:gd name="T52" fmla="*/ 25 w 131"/>
                <a:gd name="T53" fmla="*/ 49 h 130"/>
                <a:gd name="T54" fmla="*/ 25 w 131"/>
                <a:gd name="T55" fmla="*/ 65 h 130"/>
                <a:gd name="T56" fmla="*/ 9 w 131"/>
                <a:gd name="T57" fmla="*/ 65 h 130"/>
                <a:gd name="T58" fmla="*/ 9 w 131"/>
                <a:gd name="T59" fmla="*/ 49 h 130"/>
                <a:gd name="T60" fmla="*/ 9 w 131"/>
                <a:gd name="T61" fmla="*/ 81 h 130"/>
                <a:gd name="T62" fmla="*/ 25 w 131"/>
                <a:gd name="T63" fmla="*/ 81 h 130"/>
                <a:gd name="T64" fmla="*/ 25 w 131"/>
                <a:gd name="T65" fmla="*/ 98 h 130"/>
                <a:gd name="T66" fmla="*/ 9 w 131"/>
                <a:gd name="T67" fmla="*/ 98 h 130"/>
                <a:gd name="T68" fmla="*/ 9 w 131"/>
                <a:gd name="T69" fmla="*/ 81 h 130"/>
                <a:gd name="T70" fmla="*/ 74 w 131"/>
                <a:gd name="T71" fmla="*/ 41 h 130"/>
                <a:gd name="T72" fmla="*/ 131 w 131"/>
                <a:gd name="T73" fmla="*/ 41 h 130"/>
                <a:gd name="T74" fmla="*/ 131 w 131"/>
                <a:gd name="T75" fmla="*/ 49 h 130"/>
                <a:gd name="T76" fmla="*/ 74 w 131"/>
                <a:gd name="T77" fmla="*/ 49 h 130"/>
                <a:gd name="T78" fmla="*/ 74 w 131"/>
                <a:gd name="T79" fmla="*/ 41 h 130"/>
                <a:gd name="T80" fmla="*/ 74 w 131"/>
                <a:gd name="T81" fmla="*/ 130 h 130"/>
                <a:gd name="T82" fmla="*/ 90 w 131"/>
                <a:gd name="T83" fmla="*/ 130 h 130"/>
                <a:gd name="T84" fmla="*/ 90 w 131"/>
                <a:gd name="T85" fmla="*/ 98 h 130"/>
                <a:gd name="T86" fmla="*/ 115 w 131"/>
                <a:gd name="T87" fmla="*/ 98 h 130"/>
                <a:gd name="T88" fmla="*/ 115 w 131"/>
                <a:gd name="T89" fmla="*/ 130 h 130"/>
                <a:gd name="T90" fmla="*/ 131 w 131"/>
                <a:gd name="T91" fmla="*/ 130 h 130"/>
                <a:gd name="T92" fmla="*/ 131 w 131"/>
                <a:gd name="T93" fmla="*/ 57 h 130"/>
                <a:gd name="T94" fmla="*/ 74 w 131"/>
                <a:gd name="T95" fmla="*/ 57 h 130"/>
                <a:gd name="T96" fmla="*/ 74 w 131"/>
                <a:gd name="T9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0">
                  <a:moveTo>
                    <a:pt x="0" y="130"/>
                  </a:moveTo>
                  <a:lnTo>
                    <a:pt x="66" y="130"/>
                  </a:lnTo>
                  <a:lnTo>
                    <a:pt x="66" y="0"/>
                  </a:lnTo>
                  <a:lnTo>
                    <a:pt x="0" y="0"/>
                  </a:lnTo>
                  <a:lnTo>
                    <a:pt x="0" y="130"/>
                  </a:lnTo>
                  <a:close/>
                  <a:moveTo>
                    <a:pt x="41" y="16"/>
                  </a:moveTo>
                  <a:lnTo>
                    <a:pt x="58" y="16"/>
                  </a:lnTo>
                  <a:lnTo>
                    <a:pt x="58" y="32"/>
                  </a:lnTo>
                  <a:lnTo>
                    <a:pt x="41" y="32"/>
                  </a:lnTo>
                  <a:lnTo>
                    <a:pt x="41" y="16"/>
                  </a:lnTo>
                  <a:close/>
                  <a:moveTo>
                    <a:pt x="41" y="49"/>
                  </a:moveTo>
                  <a:lnTo>
                    <a:pt x="58" y="49"/>
                  </a:lnTo>
                  <a:lnTo>
                    <a:pt x="58" y="65"/>
                  </a:lnTo>
                  <a:lnTo>
                    <a:pt x="41" y="65"/>
                  </a:lnTo>
                  <a:lnTo>
                    <a:pt x="41" y="49"/>
                  </a:lnTo>
                  <a:close/>
                  <a:moveTo>
                    <a:pt x="41" y="81"/>
                  </a:moveTo>
                  <a:lnTo>
                    <a:pt x="58" y="81"/>
                  </a:lnTo>
                  <a:lnTo>
                    <a:pt x="58" y="98"/>
                  </a:lnTo>
                  <a:lnTo>
                    <a:pt x="41" y="98"/>
                  </a:lnTo>
                  <a:lnTo>
                    <a:pt x="41" y="81"/>
                  </a:lnTo>
                  <a:close/>
                  <a:moveTo>
                    <a:pt x="9" y="16"/>
                  </a:moveTo>
                  <a:lnTo>
                    <a:pt x="25" y="16"/>
                  </a:lnTo>
                  <a:lnTo>
                    <a:pt x="25" y="32"/>
                  </a:lnTo>
                  <a:lnTo>
                    <a:pt x="9" y="32"/>
                  </a:lnTo>
                  <a:lnTo>
                    <a:pt x="9" y="16"/>
                  </a:lnTo>
                  <a:close/>
                  <a:moveTo>
                    <a:pt x="9" y="49"/>
                  </a:moveTo>
                  <a:lnTo>
                    <a:pt x="25" y="49"/>
                  </a:lnTo>
                  <a:lnTo>
                    <a:pt x="25" y="65"/>
                  </a:lnTo>
                  <a:lnTo>
                    <a:pt x="9" y="65"/>
                  </a:lnTo>
                  <a:lnTo>
                    <a:pt x="9" y="49"/>
                  </a:lnTo>
                  <a:close/>
                  <a:moveTo>
                    <a:pt x="9" y="81"/>
                  </a:moveTo>
                  <a:lnTo>
                    <a:pt x="25" y="81"/>
                  </a:lnTo>
                  <a:lnTo>
                    <a:pt x="25" y="98"/>
                  </a:lnTo>
                  <a:lnTo>
                    <a:pt x="9" y="98"/>
                  </a:lnTo>
                  <a:lnTo>
                    <a:pt x="9" y="81"/>
                  </a:lnTo>
                  <a:close/>
                  <a:moveTo>
                    <a:pt x="74" y="41"/>
                  </a:moveTo>
                  <a:lnTo>
                    <a:pt x="131" y="41"/>
                  </a:lnTo>
                  <a:lnTo>
                    <a:pt x="131" y="49"/>
                  </a:lnTo>
                  <a:lnTo>
                    <a:pt x="74" y="49"/>
                  </a:lnTo>
                  <a:lnTo>
                    <a:pt x="74" y="41"/>
                  </a:lnTo>
                  <a:close/>
                  <a:moveTo>
                    <a:pt x="74" y="130"/>
                  </a:moveTo>
                  <a:lnTo>
                    <a:pt x="90" y="130"/>
                  </a:lnTo>
                  <a:lnTo>
                    <a:pt x="90" y="98"/>
                  </a:lnTo>
                  <a:lnTo>
                    <a:pt x="115" y="98"/>
                  </a:lnTo>
                  <a:lnTo>
                    <a:pt x="115" y="130"/>
                  </a:lnTo>
                  <a:lnTo>
                    <a:pt x="131" y="130"/>
                  </a:lnTo>
                  <a:lnTo>
                    <a:pt x="131" y="57"/>
                  </a:lnTo>
                  <a:lnTo>
                    <a:pt x="74" y="57"/>
                  </a:lnTo>
                  <a:lnTo>
                    <a:pt x="74" y="130"/>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223" name="Freeform 164"/>
            <p:cNvSpPr>
              <a:spLocks noEditPoints="1"/>
            </p:cNvSpPr>
            <p:nvPr/>
          </p:nvSpPr>
          <p:spPr bwMode="auto">
            <a:xfrm>
              <a:off x="9794" y="2724"/>
              <a:ext cx="185" cy="199"/>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9"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6"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8" y="34"/>
                    <a:pt x="13" y="29"/>
                    <a:pt x="13" y="24"/>
                  </a:cubicBezTo>
                  <a:cubicBezTo>
                    <a:pt x="13" y="19"/>
                    <a:pt x="18" y="14"/>
                    <a:pt x="23" y="14"/>
                  </a:cubicBezTo>
                  <a:cubicBezTo>
                    <a:pt x="28" y="14"/>
                    <a:pt x="33" y="19"/>
                    <a:pt x="33" y="24"/>
                  </a:cubicBezTo>
                  <a:cubicBezTo>
                    <a:pt x="33" y="29"/>
                    <a:pt x="28" y="34"/>
                    <a:pt x="23" y="34"/>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16" name="Freeform 165"/>
            <p:cNvSpPr>
              <a:spLocks noEditPoints="1"/>
            </p:cNvSpPr>
            <p:nvPr/>
          </p:nvSpPr>
          <p:spPr bwMode="auto">
            <a:xfrm>
              <a:off x="9169" y="2704"/>
              <a:ext cx="298" cy="343"/>
            </a:xfrm>
            <a:custGeom>
              <a:avLst/>
              <a:gdLst>
                <a:gd name="T0" fmla="*/ 58 w 74"/>
                <a:gd name="T1" fmla="*/ 25 h 83"/>
                <a:gd name="T2" fmla="*/ 62 w 74"/>
                <a:gd name="T3" fmla="*/ 22 h 83"/>
                <a:gd name="T4" fmla="*/ 68 w 74"/>
                <a:gd name="T5" fmla="*/ 12 h 83"/>
                <a:gd name="T6" fmla="*/ 65 w 74"/>
                <a:gd name="T7" fmla="*/ 3 h 83"/>
                <a:gd name="T8" fmla="*/ 58 w 74"/>
                <a:gd name="T9" fmla="*/ 0 h 83"/>
                <a:gd name="T10" fmla="*/ 46 w 74"/>
                <a:gd name="T11" fmla="*/ 5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5 w 74"/>
                <a:gd name="T29" fmla="*/ 46 h 83"/>
                <a:gd name="T30" fmla="*/ 5 w 74"/>
                <a:gd name="T31" fmla="*/ 83 h 83"/>
                <a:gd name="T32" fmla="*/ 68 w 74"/>
                <a:gd name="T33" fmla="*/ 83 h 83"/>
                <a:gd name="T34" fmla="*/ 68 w 74"/>
                <a:gd name="T35" fmla="*/ 46 h 83"/>
                <a:gd name="T36" fmla="*/ 74 w 74"/>
                <a:gd name="T37" fmla="*/ 46 h 83"/>
                <a:gd name="T38" fmla="*/ 74 w 74"/>
                <a:gd name="T39" fmla="*/ 25 h 83"/>
                <a:gd name="T40" fmla="*/ 58 w 74"/>
                <a:gd name="T41" fmla="*/ 25 h 83"/>
                <a:gd name="T42" fmla="*/ 50 w 74"/>
                <a:gd name="T43" fmla="*/ 9 h 83"/>
                <a:gd name="T44" fmla="*/ 58 w 74"/>
                <a:gd name="T45" fmla="*/ 6 h 83"/>
                <a:gd name="T46" fmla="*/ 61 w 74"/>
                <a:gd name="T47" fmla="*/ 7 h 83"/>
                <a:gd name="T48" fmla="*/ 58 w 74"/>
                <a:gd name="T49" fmla="*/ 17 h 83"/>
                <a:gd name="T50" fmla="*/ 46 w 74"/>
                <a:gd name="T51" fmla="*/ 25 h 83"/>
                <a:gd name="T52" fmla="*/ 41 w 74"/>
                <a:gd name="T53" fmla="*/ 25 h 83"/>
                <a:gd name="T54" fmla="*/ 50 w 74"/>
                <a:gd name="T55" fmla="*/ 9 h 83"/>
                <a:gd name="T56" fmla="*/ 14 w 74"/>
                <a:gd name="T57" fmla="*/ 12 h 83"/>
                <a:gd name="T58" fmla="*/ 15 w 74"/>
                <a:gd name="T59" fmla="*/ 9 h 83"/>
                <a:gd name="T60" fmla="*/ 18 w 74"/>
                <a:gd name="T61" fmla="*/ 8 h 83"/>
                <a:gd name="T62" fmla="*/ 18 w 74"/>
                <a:gd name="T63" fmla="*/ 8 h 83"/>
                <a:gd name="T64" fmla="*/ 23 w 74"/>
                <a:gd name="T65" fmla="*/ 10 h 83"/>
                <a:gd name="T66" fmla="*/ 29 w 74"/>
                <a:gd name="T67" fmla="*/ 23 h 83"/>
                <a:gd name="T68" fmla="*/ 29 w 74"/>
                <a:gd name="T69" fmla="*/ 23 h 83"/>
                <a:gd name="T70" fmla="*/ 29 w 74"/>
                <a:gd name="T71" fmla="*/ 23 h 83"/>
                <a:gd name="T72" fmla="*/ 16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5 w 74"/>
                <a:gd name="T89" fmla="*/ 41 h 83"/>
                <a:gd name="T90" fmla="*/ 5 w 74"/>
                <a:gd name="T91" fmla="*/ 30 h 83"/>
                <a:gd name="T92" fmla="*/ 32 w 74"/>
                <a:gd name="T93" fmla="*/ 30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8 w 74"/>
                <a:gd name="T107" fmla="*/ 41 h 83"/>
                <a:gd name="T108" fmla="*/ 42 w 74"/>
                <a:gd name="T109" fmla="*/ 41 h 83"/>
                <a:gd name="T110" fmla="*/ 42 w 74"/>
                <a:gd name="T111" fmla="*/ 30 h 83"/>
                <a:gd name="T112" fmla="*/ 68 w 74"/>
                <a:gd name="T113" fmla="*/ 30 h 83"/>
                <a:gd name="T114" fmla="*/ 68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2" y="22"/>
                  </a:cubicBezTo>
                  <a:cubicBezTo>
                    <a:pt x="65" y="19"/>
                    <a:pt x="67" y="15"/>
                    <a:pt x="68" y="12"/>
                  </a:cubicBezTo>
                  <a:cubicBezTo>
                    <a:pt x="68" y="8"/>
                    <a:pt x="67" y="5"/>
                    <a:pt x="65" y="3"/>
                  </a:cubicBezTo>
                  <a:cubicBezTo>
                    <a:pt x="63" y="1"/>
                    <a:pt x="61" y="0"/>
                    <a:pt x="58" y="0"/>
                  </a:cubicBezTo>
                  <a:cubicBezTo>
                    <a:pt x="54" y="0"/>
                    <a:pt x="49" y="2"/>
                    <a:pt x="46" y="5"/>
                  </a:cubicBezTo>
                  <a:cubicBezTo>
                    <a:pt x="41" y="11"/>
                    <a:pt x="37" y="18"/>
                    <a:pt x="36" y="24"/>
                  </a:cubicBezTo>
                  <a:cubicBezTo>
                    <a:pt x="34" y="18"/>
                    <a:pt x="32" y="11"/>
                    <a:pt x="27" y="6"/>
                  </a:cubicBezTo>
                  <a:cubicBezTo>
                    <a:pt x="24" y="3"/>
                    <a:pt x="21" y="2"/>
                    <a:pt x="18" y="2"/>
                  </a:cubicBezTo>
                  <a:cubicBezTo>
                    <a:pt x="15" y="2"/>
                    <a:pt x="13" y="3"/>
                    <a:pt x="11" y="5"/>
                  </a:cubicBezTo>
                  <a:cubicBezTo>
                    <a:pt x="7" y="9"/>
                    <a:pt x="7" y="16"/>
                    <a:pt x="12" y="21"/>
                  </a:cubicBezTo>
                  <a:cubicBezTo>
                    <a:pt x="14" y="22"/>
                    <a:pt x="16" y="24"/>
                    <a:pt x="18" y="25"/>
                  </a:cubicBezTo>
                  <a:cubicBezTo>
                    <a:pt x="0" y="25"/>
                    <a:pt x="0" y="25"/>
                    <a:pt x="0" y="25"/>
                  </a:cubicBezTo>
                  <a:cubicBezTo>
                    <a:pt x="0" y="46"/>
                    <a:pt x="0" y="46"/>
                    <a:pt x="0" y="46"/>
                  </a:cubicBezTo>
                  <a:cubicBezTo>
                    <a:pt x="5" y="46"/>
                    <a:pt x="5" y="46"/>
                    <a:pt x="5" y="46"/>
                  </a:cubicBezTo>
                  <a:cubicBezTo>
                    <a:pt x="5" y="83"/>
                    <a:pt x="5" y="83"/>
                    <a:pt x="5" y="83"/>
                  </a:cubicBezTo>
                  <a:cubicBezTo>
                    <a:pt x="68" y="83"/>
                    <a:pt x="68" y="83"/>
                    <a:pt x="68" y="83"/>
                  </a:cubicBezTo>
                  <a:cubicBezTo>
                    <a:pt x="68" y="46"/>
                    <a:pt x="68" y="46"/>
                    <a:pt x="68" y="46"/>
                  </a:cubicBezTo>
                  <a:cubicBezTo>
                    <a:pt x="74" y="46"/>
                    <a:pt x="74" y="46"/>
                    <a:pt x="74" y="46"/>
                  </a:cubicBezTo>
                  <a:cubicBezTo>
                    <a:pt x="74" y="25"/>
                    <a:pt x="74" y="25"/>
                    <a:pt x="74" y="25"/>
                  </a:cubicBezTo>
                  <a:lnTo>
                    <a:pt x="58" y="25"/>
                  </a:lnTo>
                  <a:close/>
                  <a:moveTo>
                    <a:pt x="50" y="9"/>
                  </a:moveTo>
                  <a:cubicBezTo>
                    <a:pt x="52" y="7"/>
                    <a:pt x="55" y="6"/>
                    <a:pt x="58" y="6"/>
                  </a:cubicBezTo>
                  <a:cubicBezTo>
                    <a:pt x="59" y="6"/>
                    <a:pt x="60" y="6"/>
                    <a:pt x="61" y="7"/>
                  </a:cubicBezTo>
                  <a:cubicBezTo>
                    <a:pt x="63" y="9"/>
                    <a:pt x="62" y="14"/>
                    <a:pt x="58" y="17"/>
                  </a:cubicBezTo>
                  <a:cubicBezTo>
                    <a:pt x="55" y="21"/>
                    <a:pt x="50" y="23"/>
                    <a:pt x="46" y="25"/>
                  </a:cubicBezTo>
                  <a:cubicBezTo>
                    <a:pt x="41" y="25"/>
                    <a:pt x="41" y="25"/>
                    <a:pt x="41" y="25"/>
                  </a:cubicBezTo>
                  <a:cubicBezTo>
                    <a:pt x="43" y="20"/>
                    <a:pt x="46" y="14"/>
                    <a:pt x="50" y="9"/>
                  </a:cubicBezTo>
                  <a:close/>
                  <a:moveTo>
                    <a:pt x="14" y="12"/>
                  </a:moveTo>
                  <a:cubicBezTo>
                    <a:pt x="14" y="11"/>
                    <a:pt x="14" y="10"/>
                    <a:pt x="15" y="9"/>
                  </a:cubicBezTo>
                  <a:cubicBezTo>
                    <a:pt x="16" y="8"/>
                    <a:pt x="17" y="8"/>
                    <a:pt x="18" y="8"/>
                  </a:cubicBezTo>
                  <a:cubicBezTo>
                    <a:pt x="18" y="8"/>
                    <a:pt x="18" y="8"/>
                    <a:pt x="18" y="8"/>
                  </a:cubicBezTo>
                  <a:cubicBezTo>
                    <a:pt x="19" y="8"/>
                    <a:pt x="21" y="9"/>
                    <a:pt x="23" y="10"/>
                  </a:cubicBezTo>
                  <a:cubicBezTo>
                    <a:pt x="25" y="13"/>
                    <a:pt x="28" y="17"/>
                    <a:pt x="29" y="23"/>
                  </a:cubicBezTo>
                  <a:cubicBezTo>
                    <a:pt x="29" y="23"/>
                    <a:pt x="29" y="23"/>
                    <a:pt x="29" y="23"/>
                  </a:cubicBezTo>
                  <a:cubicBezTo>
                    <a:pt x="29" y="23"/>
                    <a:pt x="29" y="23"/>
                    <a:pt x="29" y="23"/>
                  </a:cubicBezTo>
                  <a:cubicBezTo>
                    <a:pt x="23" y="22"/>
                    <a:pt x="19" y="19"/>
                    <a:pt x="16" y="17"/>
                  </a:cubicBezTo>
                  <a:cubicBezTo>
                    <a:pt x="15" y="15"/>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5" y="41"/>
                    <a:pt x="5" y="41"/>
                    <a:pt x="5" y="41"/>
                  </a:cubicBezTo>
                  <a:cubicBezTo>
                    <a:pt x="5" y="30"/>
                    <a:pt x="5" y="30"/>
                    <a:pt x="5" y="30"/>
                  </a:cubicBezTo>
                  <a:cubicBezTo>
                    <a:pt x="32" y="30"/>
                    <a:pt x="32" y="30"/>
                    <a:pt x="32" y="30"/>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8" y="41"/>
                  </a:moveTo>
                  <a:cubicBezTo>
                    <a:pt x="42" y="41"/>
                    <a:pt x="42" y="41"/>
                    <a:pt x="42" y="41"/>
                  </a:cubicBezTo>
                  <a:cubicBezTo>
                    <a:pt x="42" y="30"/>
                    <a:pt x="42" y="30"/>
                    <a:pt x="42" y="30"/>
                  </a:cubicBezTo>
                  <a:cubicBezTo>
                    <a:pt x="68" y="30"/>
                    <a:pt x="68" y="30"/>
                    <a:pt x="68" y="30"/>
                  </a:cubicBezTo>
                  <a:lnTo>
                    <a:pt x="68" y="41"/>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17" name="Freeform 166"/>
            <p:cNvSpPr>
              <a:spLocks noEditPoints="1"/>
            </p:cNvSpPr>
            <p:nvPr/>
          </p:nvSpPr>
          <p:spPr bwMode="auto">
            <a:xfrm>
              <a:off x="9396" y="3924"/>
              <a:ext cx="135" cy="267"/>
            </a:xfrm>
            <a:custGeom>
              <a:avLst/>
              <a:gdLst>
                <a:gd name="T0" fmla="*/ 23 w 34"/>
                <a:gd name="T1" fmla="*/ 64 h 65"/>
                <a:gd name="T2" fmla="*/ 23 w 34"/>
                <a:gd name="T3" fmla="*/ 64 h 65"/>
                <a:gd name="T4" fmla="*/ 33 w 34"/>
                <a:gd name="T5" fmla="*/ 50 h 65"/>
                <a:gd name="T6" fmla="*/ 30 w 34"/>
                <a:gd name="T7" fmla="*/ 34 h 65"/>
                <a:gd name="T8" fmla="*/ 15 w 34"/>
                <a:gd name="T9" fmla="*/ 24 h 65"/>
                <a:gd name="T10" fmla="*/ 15 w 34"/>
                <a:gd name="T11" fmla="*/ 24 h 65"/>
                <a:gd name="T12" fmla="*/ 14 w 34"/>
                <a:gd name="T13" fmla="*/ 25 h 65"/>
                <a:gd name="T14" fmla="*/ 15 w 34"/>
                <a:gd name="T15" fmla="*/ 30 h 65"/>
                <a:gd name="T16" fmla="*/ 16 w 34"/>
                <a:gd name="T17" fmla="*/ 30 h 65"/>
                <a:gd name="T18" fmla="*/ 17 w 34"/>
                <a:gd name="T19" fmla="*/ 30 h 65"/>
                <a:gd name="T20" fmla="*/ 24 w 34"/>
                <a:gd name="T21" fmla="*/ 35 h 65"/>
                <a:gd name="T22" fmla="*/ 27 w 34"/>
                <a:gd name="T23" fmla="*/ 51 h 65"/>
                <a:gd name="T24" fmla="*/ 22 w 34"/>
                <a:gd name="T25" fmla="*/ 59 h 65"/>
                <a:gd name="T26" fmla="*/ 22 w 34"/>
                <a:gd name="T27" fmla="*/ 59 h 65"/>
                <a:gd name="T28" fmla="*/ 14 w 34"/>
                <a:gd name="T29" fmla="*/ 53 h 65"/>
                <a:gd name="T30" fmla="*/ 13 w 34"/>
                <a:gd name="T31" fmla="*/ 46 h 65"/>
                <a:gd name="T32" fmla="*/ 6 w 34"/>
                <a:gd name="T33" fmla="*/ 44 h 65"/>
                <a:gd name="T34" fmla="*/ 8 w 34"/>
                <a:gd name="T35" fmla="*/ 54 h 65"/>
                <a:gd name="T36" fmla="*/ 23 w 34"/>
                <a:gd name="T37" fmla="*/ 64 h 65"/>
                <a:gd name="T38" fmla="*/ 19 w 34"/>
                <a:gd name="T39" fmla="*/ 42 h 65"/>
                <a:gd name="T40" fmla="*/ 20 w 34"/>
                <a:gd name="T41" fmla="*/ 41 h 65"/>
                <a:gd name="T42" fmla="*/ 19 w 34"/>
                <a:gd name="T43" fmla="*/ 35 h 65"/>
                <a:gd name="T44" fmla="*/ 18 w 34"/>
                <a:gd name="T45" fmla="*/ 36 h 65"/>
                <a:gd name="T46" fmla="*/ 17 w 34"/>
                <a:gd name="T47" fmla="*/ 36 h 65"/>
                <a:gd name="T48" fmla="*/ 10 w 34"/>
                <a:gd name="T49" fmla="*/ 31 h 65"/>
                <a:gd name="T50" fmla="*/ 7 w 34"/>
                <a:gd name="T51" fmla="*/ 15 h 65"/>
                <a:gd name="T52" fmla="*/ 12 w 34"/>
                <a:gd name="T53" fmla="*/ 7 h 65"/>
                <a:gd name="T54" fmla="*/ 12 w 34"/>
                <a:gd name="T55" fmla="*/ 7 h 65"/>
                <a:gd name="T56" fmla="*/ 20 w 34"/>
                <a:gd name="T57" fmla="*/ 13 h 65"/>
                <a:gd name="T58" fmla="*/ 21 w 34"/>
                <a:gd name="T59" fmla="*/ 20 h 65"/>
                <a:gd name="T60" fmla="*/ 28 w 34"/>
                <a:gd name="T61" fmla="*/ 22 h 65"/>
                <a:gd name="T62" fmla="*/ 26 w 34"/>
                <a:gd name="T63" fmla="*/ 12 h 65"/>
                <a:gd name="T64" fmla="*/ 11 w 34"/>
                <a:gd name="T65" fmla="*/ 2 h 65"/>
                <a:gd name="T66" fmla="*/ 11 w 34"/>
                <a:gd name="T67" fmla="*/ 2 h 65"/>
                <a:gd name="T68" fmla="*/ 1 w 34"/>
                <a:gd name="T69" fmla="*/ 16 h 65"/>
                <a:gd name="T70" fmla="*/ 4 w 34"/>
                <a:gd name="T71" fmla="*/ 32 h 65"/>
                <a:gd name="T72" fmla="*/ 19 w 34"/>
                <a:gd name="T73"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65">
                  <a:moveTo>
                    <a:pt x="23" y="64"/>
                  </a:moveTo>
                  <a:cubicBezTo>
                    <a:pt x="23" y="64"/>
                    <a:pt x="23" y="64"/>
                    <a:pt x="23" y="64"/>
                  </a:cubicBezTo>
                  <a:cubicBezTo>
                    <a:pt x="30" y="63"/>
                    <a:pt x="34" y="56"/>
                    <a:pt x="33" y="50"/>
                  </a:cubicBezTo>
                  <a:cubicBezTo>
                    <a:pt x="30" y="34"/>
                    <a:pt x="30" y="34"/>
                    <a:pt x="30" y="34"/>
                  </a:cubicBezTo>
                  <a:cubicBezTo>
                    <a:pt x="29" y="27"/>
                    <a:pt x="22" y="23"/>
                    <a:pt x="15" y="24"/>
                  </a:cubicBezTo>
                  <a:cubicBezTo>
                    <a:pt x="15" y="24"/>
                    <a:pt x="15" y="24"/>
                    <a:pt x="15" y="24"/>
                  </a:cubicBezTo>
                  <a:cubicBezTo>
                    <a:pt x="15" y="25"/>
                    <a:pt x="14" y="25"/>
                    <a:pt x="14" y="25"/>
                  </a:cubicBezTo>
                  <a:cubicBezTo>
                    <a:pt x="15" y="30"/>
                    <a:pt x="15" y="30"/>
                    <a:pt x="15" y="30"/>
                  </a:cubicBezTo>
                  <a:cubicBezTo>
                    <a:pt x="15" y="30"/>
                    <a:pt x="16" y="30"/>
                    <a:pt x="16" y="30"/>
                  </a:cubicBezTo>
                  <a:cubicBezTo>
                    <a:pt x="17" y="30"/>
                    <a:pt x="17" y="30"/>
                    <a:pt x="17" y="30"/>
                  </a:cubicBezTo>
                  <a:cubicBezTo>
                    <a:pt x="20" y="29"/>
                    <a:pt x="24" y="32"/>
                    <a:pt x="24" y="35"/>
                  </a:cubicBezTo>
                  <a:cubicBezTo>
                    <a:pt x="27" y="51"/>
                    <a:pt x="27" y="51"/>
                    <a:pt x="27" y="51"/>
                  </a:cubicBezTo>
                  <a:cubicBezTo>
                    <a:pt x="28" y="54"/>
                    <a:pt x="26" y="58"/>
                    <a:pt x="22" y="59"/>
                  </a:cubicBezTo>
                  <a:cubicBezTo>
                    <a:pt x="22" y="59"/>
                    <a:pt x="22" y="59"/>
                    <a:pt x="22" y="59"/>
                  </a:cubicBezTo>
                  <a:cubicBezTo>
                    <a:pt x="18" y="59"/>
                    <a:pt x="15" y="57"/>
                    <a:pt x="14" y="53"/>
                  </a:cubicBezTo>
                  <a:cubicBezTo>
                    <a:pt x="13" y="46"/>
                    <a:pt x="13" y="46"/>
                    <a:pt x="13" y="46"/>
                  </a:cubicBezTo>
                  <a:cubicBezTo>
                    <a:pt x="10" y="46"/>
                    <a:pt x="8" y="45"/>
                    <a:pt x="6" y="44"/>
                  </a:cubicBezTo>
                  <a:cubicBezTo>
                    <a:pt x="8" y="54"/>
                    <a:pt x="8" y="54"/>
                    <a:pt x="8" y="54"/>
                  </a:cubicBezTo>
                  <a:cubicBezTo>
                    <a:pt x="10" y="61"/>
                    <a:pt x="16" y="65"/>
                    <a:pt x="23" y="64"/>
                  </a:cubicBezTo>
                  <a:close/>
                  <a:moveTo>
                    <a:pt x="19" y="42"/>
                  </a:moveTo>
                  <a:cubicBezTo>
                    <a:pt x="19" y="41"/>
                    <a:pt x="20" y="41"/>
                    <a:pt x="20" y="41"/>
                  </a:cubicBezTo>
                  <a:cubicBezTo>
                    <a:pt x="19" y="35"/>
                    <a:pt x="19" y="35"/>
                    <a:pt x="19" y="35"/>
                  </a:cubicBezTo>
                  <a:cubicBezTo>
                    <a:pt x="19" y="36"/>
                    <a:pt x="18" y="36"/>
                    <a:pt x="18" y="36"/>
                  </a:cubicBezTo>
                  <a:cubicBezTo>
                    <a:pt x="17" y="36"/>
                    <a:pt x="17" y="36"/>
                    <a:pt x="17" y="36"/>
                  </a:cubicBezTo>
                  <a:cubicBezTo>
                    <a:pt x="14" y="37"/>
                    <a:pt x="10" y="34"/>
                    <a:pt x="10" y="31"/>
                  </a:cubicBezTo>
                  <a:cubicBezTo>
                    <a:pt x="7" y="15"/>
                    <a:pt x="7" y="15"/>
                    <a:pt x="7" y="15"/>
                  </a:cubicBezTo>
                  <a:cubicBezTo>
                    <a:pt x="6" y="12"/>
                    <a:pt x="8" y="8"/>
                    <a:pt x="12" y="7"/>
                  </a:cubicBezTo>
                  <a:cubicBezTo>
                    <a:pt x="12" y="7"/>
                    <a:pt x="12" y="7"/>
                    <a:pt x="12" y="7"/>
                  </a:cubicBezTo>
                  <a:cubicBezTo>
                    <a:pt x="16" y="7"/>
                    <a:pt x="19" y="9"/>
                    <a:pt x="20" y="13"/>
                  </a:cubicBezTo>
                  <a:cubicBezTo>
                    <a:pt x="21" y="20"/>
                    <a:pt x="21" y="20"/>
                    <a:pt x="21" y="20"/>
                  </a:cubicBezTo>
                  <a:cubicBezTo>
                    <a:pt x="24" y="20"/>
                    <a:pt x="26" y="21"/>
                    <a:pt x="28" y="22"/>
                  </a:cubicBezTo>
                  <a:cubicBezTo>
                    <a:pt x="26" y="12"/>
                    <a:pt x="26" y="12"/>
                    <a:pt x="26" y="12"/>
                  </a:cubicBezTo>
                  <a:cubicBezTo>
                    <a:pt x="24" y="5"/>
                    <a:pt x="18" y="0"/>
                    <a:pt x="11" y="2"/>
                  </a:cubicBezTo>
                  <a:cubicBezTo>
                    <a:pt x="11" y="2"/>
                    <a:pt x="11" y="2"/>
                    <a:pt x="11" y="2"/>
                  </a:cubicBezTo>
                  <a:cubicBezTo>
                    <a:pt x="4" y="3"/>
                    <a:pt x="0" y="10"/>
                    <a:pt x="1" y="16"/>
                  </a:cubicBezTo>
                  <a:cubicBezTo>
                    <a:pt x="4" y="32"/>
                    <a:pt x="4" y="32"/>
                    <a:pt x="4" y="32"/>
                  </a:cubicBezTo>
                  <a:cubicBezTo>
                    <a:pt x="5" y="38"/>
                    <a:pt x="12" y="43"/>
                    <a:pt x="19" y="42"/>
                  </a:cubicBezTo>
                  <a:close/>
                </a:path>
              </a:pathLst>
            </a:custGeom>
            <a:solidFill>
              <a:srgbClr val="FF6D6D"/>
            </a:solidFill>
            <a:ln>
              <a:solidFill>
                <a:srgbClr val="FF66FF"/>
              </a:solidFill>
            </a:ln>
            <a:extLst/>
          </p:spPr>
          <p:txBody>
            <a:bodyPr vert="horz" wrap="square" lIns="91440" tIns="45720" rIns="91440" bIns="45720" numCol="1" anchor="t" anchorCtr="0" compatLnSpc="1"/>
            <a:lstStyle/>
            <a:p>
              <a:endParaRPr lang="id-ID"/>
            </a:p>
          </p:txBody>
        </p:sp>
        <p:sp>
          <p:nvSpPr>
            <p:cNvPr id="418" name="Freeform 167"/>
            <p:cNvSpPr/>
            <p:nvPr/>
          </p:nvSpPr>
          <p:spPr bwMode="auto">
            <a:xfrm>
              <a:off x="9492" y="1358"/>
              <a:ext cx="369" cy="378"/>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0 h 92"/>
                <a:gd name="T12" fmla="*/ 52 w 92"/>
                <a:gd name="T13" fmla="*/ 66 h 92"/>
                <a:gd name="T14" fmla="*/ 72 w 92"/>
                <a:gd name="T15" fmla="*/ 52 h 92"/>
                <a:gd name="T16" fmla="*/ 81 w 92"/>
                <a:gd name="T17" fmla="*/ 53 h 92"/>
                <a:gd name="T18" fmla="*/ 81 w 92"/>
                <a:gd name="T19" fmla="*/ 23 h 92"/>
                <a:gd name="T20" fmla="*/ 41 w 92"/>
                <a:gd name="T21" fmla="*/ 34 h 92"/>
                <a:gd name="T22" fmla="*/ 41 w 92"/>
                <a:gd name="T23" fmla="*/ 78 h 92"/>
                <a:gd name="T24" fmla="*/ 21 w 92"/>
                <a:gd name="T25" fmla="*/ 92 h 92"/>
                <a:gd name="T26" fmla="*/ 0 w 92"/>
                <a:gd name="T27" fmla="*/ 78 h 92"/>
                <a:gd name="T28" fmla="*/ 21 w 92"/>
                <a:gd name="T29" fmla="*/ 63 h 92"/>
                <a:gd name="T30" fmla="*/ 29 w 92"/>
                <a:gd name="T31" fmla="*/ 65 h 92"/>
                <a:gd name="T32" fmla="*/ 29 w 92"/>
                <a:gd name="T33" fmla="*/ 34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0"/>
                    <a:pt x="72" y="80"/>
                  </a:cubicBezTo>
                  <a:cubicBezTo>
                    <a:pt x="61" y="80"/>
                    <a:pt x="52" y="74"/>
                    <a:pt x="52" y="66"/>
                  </a:cubicBezTo>
                  <a:cubicBezTo>
                    <a:pt x="52" y="58"/>
                    <a:pt x="61" y="52"/>
                    <a:pt x="72" y="52"/>
                  </a:cubicBezTo>
                  <a:cubicBezTo>
                    <a:pt x="75" y="52"/>
                    <a:pt x="78" y="52"/>
                    <a:pt x="81" y="53"/>
                  </a:cubicBezTo>
                  <a:cubicBezTo>
                    <a:pt x="81" y="23"/>
                    <a:pt x="81" y="23"/>
                    <a:pt x="81" y="23"/>
                  </a:cubicBezTo>
                  <a:cubicBezTo>
                    <a:pt x="41" y="34"/>
                    <a:pt x="41" y="34"/>
                    <a:pt x="41" y="34"/>
                  </a:cubicBezTo>
                  <a:cubicBezTo>
                    <a:pt x="41" y="78"/>
                    <a:pt x="41" y="78"/>
                    <a:pt x="41" y="78"/>
                  </a:cubicBezTo>
                  <a:cubicBezTo>
                    <a:pt x="41" y="86"/>
                    <a:pt x="32" y="92"/>
                    <a:pt x="21" y="92"/>
                  </a:cubicBezTo>
                  <a:cubicBezTo>
                    <a:pt x="9" y="92"/>
                    <a:pt x="0" y="86"/>
                    <a:pt x="0" y="78"/>
                  </a:cubicBezTo>
                  <a:cubicBezTo>
                    <a:pt x="0" y="70"/>
                    <a:pt x="9" y="63"/>
                    <a:pt x="21" y="63"/>
                  </a:cubicBezTo>
                  <a:cubicBezTo>
                    <a:pt x="24" y="63"/>
                    <a:pt x="27" y="64"/>
                    <a:pt x="29" y="65"/>
                  </a:cubicBezTo>
                  <a:cubicBezTo>
                    <a:pt x="29" y="34"/>
                    <a:pt x="29" y="34"/>
                    <a:pt x="29" y="34"/>
                  </a:cubicBezTo>
                  <a:lnTo>
                    <a:pt x="29" y="1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19" name="Freeform 168"/>
            <p:cNvSpPr>
              <a:spLocks noEditPoints="1"/>
            </p:cNvSpPr>
            <p:nvPr/>
          </p:nvSpPr>
          <p:spPr bwMode="auto">
            <a:xfrm>
              <a:off x="8631" y="4620"/>
              <a:ext cx="285" cy="260"/>
            </a:xfrm>
            <a:custGeom>
              <a:avLst/>
              <a:gdLst>
                <a:gd name="T0" fmla="*/ 30 w 71"/>
                <a:gd name="T1" fmla="*/ 0 h 63"/>
                <a:gd name="T2" fmla="*/ 30 w 71"/>
                <a:gd name="T3" fmla="*/ 0 h 63"/>
                <a:gd name="T4" fmla="*/ 59 w 71"/>
                <a:gd name="T5" fmla="*/ 23 h 63"/>
                <a:gd name="T6" fmla="*/ 30 w 71"/>
                <a:gd name="T7" fmla="*/ 47 h 63"/>
                <a:gd name="T8" fmla="*/ 25 w 71"/>
                <a:gd name="T9" fmla="*/ 47 h 63"/>
                <a:gd name="T10" fmla="*/ 4 w 71"/>
                <a:gd name="T11" fmla="*/ 55 h 63"/>
                <a:gd name="T12" fmla="*/ 4 w 71"/>
                <a:gd name="T13" fmla="*/ 53 h 63"/>
                <a:gd name="T14" fmla="*/ 11 w 71"/>
                <a:gd name="T15" fmla="*/ 44 h 63"/>
                <a:gd name="T16" fmla="*/ 11 w 71"/>
                <a:gd name="T17" fmla="*/ 42 h 63"/>
                <a:gd name="T18" fmla="*/ 0 w 71"/>
                <a:gd name="T19" fmla="*/ 23 h 63"/>
                <a:gd name="T20" fmla="*/ 30 w 71"/>
                <a:gd name="T21" fmla="*/ 0 h 63"/>
                <a:gd name="T22" fmla="*/ 62 w 71"/>
                <a:gd name="T23" fmla="*/ 53 h 63"/>
                <a:gd name="T24" fmla="*/ 67 w 71"/>
                <a:gd name="T25" fmla="*/ 61 h 63"/>
                <a:gd name="T26" fmla="*/ 67 w 71"/>
                <a:gd name="T27" fmla="*/ 63 h 63"/>
                <a:gd name="T28" fmla="*/ 50 w 71"/>
                <a:gd name="T29" fmla="*/ 56 h 63"/>
                <a:gd name="T30" fmla="*/ 46 w 71"/>
                <a:gd name="T31" fmla="*/ 56 h 63"/>
                <a:gd name="T32" fmla="*/ 30 w 71"/>
                <a:gd name="T33" fmla="*/ 52 h 63"/>
                <a:gd name="T34" fmla="*/ 54 w 71"/>
                <a:gd name="T35" fmla="*/ 44 h 63"/>
                <a:gd name="T36" fmla="*/ 61 w 71"/>
                <a:gd name="T37" fmla="*/ 35 h 63"/>
                <a:gd name="T38" fmla="*/ 64 w 71"/>
                <a:gd name="T39" fmla="*/ 23 h 63"/>
                <a:gd name="T40" fmla="*/ 64 w 71"/>
                <a:gd name="T41" fmla="*/ 22 h 63"/>
                <a:gd name="T42" fmla="*/ 71 w 71"/>
                <a:gd name="T43" fmla="*/ 36 h 63"/>
                <a:gd name="T44" fmla="*/ 62 w 71"/>
                <a:gd name="T45" fmla="*/ 52 h 63"/>
                <a:gd name="T46" fmla="*/ 62 w 71"/>
                <a:gd name="T4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63">
                  <a:moveTo>
                    <a:pt x="30" y="0"/>
                  </a:moveTo>
                  <a:cubicBezTo>
                    <a:pt x="30" y="0"/>
                    <a:pt x="30" y="0"/>
                    <a:pt x="30" y="0"/>
                  </a:cubicBezTo>
                  <a:cubicBezTo>
                    <a:pt x="46" y="0"/>
                    <a:pt x="59" y="10"/>
                    <a:pt x="59" y="23"/>
                  </a:cubicBezTo>
                  <a:cubicBezTo>
                    <a:pt x="59" y="37"/>
                    <a:pt x="46" y="47"/>
                    <a:pt x="30" y="47"/>
                  </a:cubicBezTo>
                  <a:cubicBezTo>
                    <a:pt x="28" y="47"/>
                    <a:pt x="27" y="47"/>
                    <a:pt x="25" y="47"/>
                  </a:cubicBezTo>
                  <a:cubicBezTo>
                    <a:pt x="19" y="53"/>
                    <a:pt x="11" y="55"/>
                    <a:pt x="4" y="55"/>
                  </a:cubicBezTo>
                  <a:cubicBezTo>
                    <a:pt x="4" y="53"/>
                    <a:pt x="4" y="53"/>
                    <a:pt x="4" y="53"/>
                  </a:cubicBezTo>
                  <a:cubicBezTo>
                    <a:pt x="8" y="51"/>
                    <a:pt x="11" y="48"/>
                    <a:pt x="11" y="44"/>
                  </a:cubicBezTo>
                  <a:cubicBezTo>
                    <a:pt x="11" y="43"/>
                    <a:pt x="11" y="43"/>
                    <a:pt x="11" y="42"/>
                  </a:cubicBezTo>
                  <a:cubicBezTo>
                    <a:pt x="4" y="38"/>
                    <a:pt x="0" y="31"/>
                    <a:pt x="0" y="23"/>
                  </a:cubicBezTo>
                  <a:cubicBezTo>
                    <a:pt x="0" y="10"/>
                    <a:pt x="13" y="0"/>
                    <a:pt x="30" y="0"/>
                  </a:cubicBezTo>
                  <a:close/>
                  <a:moveTo>
                    <a:pt x="62" y="53"/>
                  </a:moveTo>
                  <a:cubicBezTo>
                    <a:pt x="62" y="57"/>
                    <a:pt x="64" y="60"/>
                    <a:pt x="67" y="61"/>
                  </a:cubicBezTo>
                  <a:cubicBezTo>
                    <a:pt x="67" y="63"/>
                    <a:pt x="67" y="63"/>
                    <a:pt x="67" y="63"/>
                  </a:cubicBezTo>
                  <a:cubicBezTo>
                    <a:pt x="61" y="62"/>
                    <a:pt x="55" y="61"/>
                    <a:pt x="50" y="56"/>
                  </a:cubicBezTo>
                  <a:cubicBezTo>
                    <a:pt x="48" y="56"/>
                    <a:pt x="47" y="56"/>
                    <a:pt x="46" y="56"/>
                  </a:cubicBezTo>
                  <a:cubicBezTo>
                    <a:pt x="40" y="56"/>
                    <a:pt x="34" y="55"/>
                    <a:pt x="30" y="52"/>
                  </a:cubicBezTo>
                  <a:cubicBezTo>
                    <a:pt x="39" y="52"/>
                    <a:pt x="47" y="49"/>
                    <a:pt x="54" y="44"/>
                  </a:cubicBezTo>
                  <a:cubicBezTo>
                    <a:pt x="57" y="41"/>
                    <a:pt x="59" y="38"/>
                    <a:pt x="61" y="35"/>
                  </a:cubicBezTo>
                  <a:cubicBezTo>
                    <a:pt x="63" y="31"/>
                    <a:pt x="64" y="27"/>
                    <a:pt x="64" y="23"/>
                  </a:cubicBezTo>
                  <a:cubicBezTo>
                    <a:pt x="64" y="23"/>
                    <a:pt x="64" y="22"/>
                    <a:pt x="64" y="22"/>
                  </a:cubicBezTo>
                  <a:cubicBezTo>
                    <a:pt x="68" y="25"/>
                    <a:pt x="71" y="30"/>
                    <a:pt x="71" y="36"/>
                  </a:cubicBezTo>
                  <a:cubicBezTo>
                    <a:pt x="71" y="42"/>
                    <a:pt x="67" y="48"/>
                    <a:pt x="62" y="52"/>
                  </a:cubicBezTo>
                  <a:cubicBezTo>
                    <a:pt x="62" y="52"/>
                    <a:pt x="62" y="53"/>
                    <a:pt x="62" y="53"/>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20" name="Freeform 169"/>
            <p:cNvSpPr/>
            <p:nvPr/>
          </p:nvSpPr>
          <p:spPr bwMode="auto">
            <a:xfrm>
              <a:off x="8862" y="4068"/>
              <a:ext cx="261" cy="267"/>
            </a:xfrm>
            <a:custGeom>
              <a:avLst/>
              <a:gdLst>
                <a:gd name="T0" fmla="*/ 65 w 65"/>
                <a:gd name="T1" fmla="*/ 24 h 65"/>
                <a:gd name="T2" fmla="*/ 41 w 65"/>
                <a:gd name="T3" fmla="*/ 24 h 65"/>
                <a:gd name="T4" fmla="*/ 50 w 65"/>
                <a:gd name="T5" fmla="*/ 15 h 65"/>
                <a:gd name="T6" fmla="*/ 33 w 65"/>
                <a:gd name="T7" fmla="*/ 8 h 65"/>
                <a:gd name="T8" fmla="*/ 16 w 65"/>
                <a:gd name="T9" fmla="*/ 15 h 65"/>
                <a:gd name="T10" fmla="*/ 9 w 65"/>
                <a:gd name="T11" fmla="*/ 32 h 65"/>
                <a:gd name="T12" fmla="*/ 16 w 65"/>
                <a:gd name="T13" fmla="*/ 49 h 65"/>
                <a:gd name="T14" fmla="*/ 33 w 65"/>
                <a:gd name="T15" fmla="*/ 56 h 65"/>
                <a:gd name="T16" fmla="*/ 50 w 65"/>
                <a:gd name="T17" fmla="*/ 49 h 65"/>
                <a:gd name="T18" fmla="*/ 51 w 65"/>
                <a:gd name="T19" fmla="*/ 48 h 65"/>
                <a:gd name="T20" fmla="*/ 57 w 65"/>
                <a:gd name="T21" fmla="*/ 54 h 65"/>
                <a:gd name="T22" fmla="*/ 33 w 65"/>
                <a:gd name="T23" fmla="*/ 65 h 65"/>
                <a:gd name="T24" fmla="*/ 0 w 65"/>
                <a:gd name="T25" fmla="*/ 32 h 65"/>
                <a:gd name="T26" fmla="*/ 33 w 65"/>
                <a:gd name="T27" fmla="*/ 0 h 65"/>
                <a:gd name="T28" fmla="*/ 56 w 65"/>
                <a:gd name="T29" fmla="*/ 9 h 65"/>
                <a:gd name="T30" fmla="*/ 65 w 65"/>
                <a:gd name="T31" fmla="*/ 0 h 65"/>
                <a:gd name="T32" fmla="*/ 65 w 65"/>
                <a:gd name="T33"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5">
                  <a:moveTo>
                    <a:pt x="65" y="24"/>
                  </a:moveTo>
                  <a:cubicBezTo>
                    <a:pt x="41" y="24"/>
                    <a:pt x="41" y="24"/>
                    <a:pt x="41" y="24"/>
                  </a:cubicBezTo>
                  <a:cubicBezTo>
                    <a:pt x="50" y="15"/>
                    <a:pt x="50" y="15"/>
                    <a:pt x="50" y="15"/>
                  </a:cubicBezTo>
                  <a:cubicBezTo>
                    <a:pt x="45" y="10"/>
                    <a:pt x="39" y="8"/>
                    <a:pt x="33" y="8"/>
                  </a:cubicBezTo>
                  <a:cubicBezTo>
                    <a:pt x="26" y="8"/>
                    <a:pt x="20" y="10"/>
                    <a:pt x="16" y="15"/>
                  </a:cubicBezTo>
                  <a:cubicBezTo>
                    <a:pt x="11" y="20"/>
                    <a:pt x="9" y="26"/>
                    <a:pt x="9" y="32"/>
                  </a:cubicBezTo>
                  <a:cubicBezTo>
                    <a:pt x="9" y="39"/>
                    <a:pt x="11" y="45"/>
                    <a:pt x="16" y="49"/>
                  </a:cubicBezTo>
                  <a:cubicBezTo>
                    <a:pt x="20" y="54"/>
                    <a:pt x="26" y="56"/>
                    <a:pt x="33" y="56"/>
                  </a:cubicBezTo>
                  <a:cubicBezTo>
                    <a:pt x="39" y="56"/>
                    <a:pt x="45" y="54"/>
                    <a:pt x="50" y="49"/>
                  </a:cubicBezTo>
                  <a:cubicBezTo>
                    <a:pt x="50" y="49"/>
                    <a:pt x="51" y="49"/>
                    <a:pt x="51" y="48"/>
                  </a:cubicBezTo>
                  <a:cubicBezTo>
                    <a:pt x="57" y="54"/>
                    <a:pt x="57" y="54"/>
                    <a:pt x="57" y="54"/>
                  </a:cubicBezTo>
                  <a:cubicBezTo>
                    <a:pt x="51" y="60"/>
                    <a:pt x="43" y="65"/>
                    <a:pt x="33" y="65"/>
                  </a:cubicBezTo>
                  <a:cubicBezTo>
                    <a:pt x="15" y="65"/>
                    <a:pt x="0" y="50"/>
                    <a:pt x="0" y="32"/>
                  </a:cubicBezTo>
                  <a:cubicBezTo>
                    <a:pt x="0" y="14"/>
                    <a:pt x="15" y="0"/>
                    <a:pt x="33" y="0"/>
                  </a:cubicBezTo>
                  <a:cubicBezTo>
                    <a:pt x="42" y="0"/>
                    <a:pt x="50" y="4"/>
                    <a:pt x="56" y="9"/>
                  </a:cubicBezTo>
                  <a:cubicBezTo>
                    <a:pt x="65" y="0"/>
                    <a:pt x="65" y="0"/>
                    <a:pt x="65" y="0"/>
                  </a:cubicBezTo>
                  <a:lnTo>
                    <a:pt x="65" y="24"/>
                  </a:lnTo>
                  <a:close/>
                </a:path>
              </a:pathLst>
            </a:custGeom>
            <a:solidFill>
              <a:srgbClr val="FF6D6D"/>
            </a:solidFill>
            <a:ln>
              <a:solidFill>
                <a:srgbClr val="FF66FF"/>
              </a:solidFill>
            </a:ln>
            <a:extLst/>
          </p:spPr>
          <p:txBody>
            <a:bodyPr vert="horz" wrap="square" lIns="91440" tIns="45720" rIns="91440" bIns="45720" numCol="1" anchor="t" anchorCtr="0" compatLnSpc="1"/>
            <a:lstStyle/>
            <a:p>
              <a:endParaRPr lang="id-ID"/>
            </a:p>
          </p:txBody>
        </p:sp>
        <p:sp>
          <p:nvSpPr>
            <p:cNvPr id="421" name="Freeform 170"/>
            <p:cNvSpPr>
              <a:spLocks noEditPoints="1"/>
            </p:cNvSpPr>
            <p:nvPr/>
          </p:nvSpPr>
          <p:spPr bwMode="auto">
            <a:xfrm>
              <a:off x="9034" y="1955"/>
              <a:ext cx="381" cy="340"/>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8 h 83"/>
                <a:gd name="T16" fmla="*/ 83 w 95"/>
                <a:gd name="T17" fmla="*/ 68 h 83"/>
                <a:gd name="T18" fmla="*/ 83 w 95"/>
                <a:gd name="T19" fmla="*/ 68 h 83"/>
                <a:gd name="T20" fmla="*/ 95 w 95"/>
                <a:gd name="T21" fmla="*/ 34 h 83"/>
                <a:gd name="T22" fmla="*/ 80 w 95"/>
                <a:gd name="T23" fmla="*/ 63 h 83"/>
                <a:gd name="T24" fmla="*/ 78 w 95"/>
                <a:gd name="T25" fmla="*/ 61 h 83"/>
                <a:gd name="T26" fmla="*/ 75 w 95"/>
                <a:gd name="T27" fmla="*/ 55 h 83"/>
                <a:gd name="T28" fmla="*/ 71 w 95"/>
                <a:gd name="T29" fmla="*/ 34 h 83"/>
                <a:gd name="T30" fmla="*/ 75 w 95"/>
                <a:gd name="T31" fmla="*/ 13 h 83"/>
                <a:gd name="T32" fmla="*/ 78 w 95"/>
                <a:gd name="T33" fmla="*/ 7 h 83"/>
                <a:gd name="T34" fmla="*/ 80 w 95"/>
                <a:gd name="T35" fmla="*/ 5 h 83"/>
                <a:gd name="T36" fmla="*/ 83 w 95"/>
                <a:gd name="T37" fmla="*/ 7 h 83"/>
                <a:gd name="T38" fmla="*/ 86 w 95"/>
                <a:gd name="T39" fmla="*/ 13 h 83"/>
                <a:gd name="T40" fmla="*/ 89 w 95"/>
                <a:gd name="T41" fmla="*/ 34 h 83"/>
                <a:gd name="T42" fmla="*/ 86 w 95"/>
                <a:gd name="T43" fmla="*/ 55 h 83"/>
                <a:gd name="T44" fmla="*/ 83 w 95"/>
                <a:gd name="T45" fmla="*/ 61 h 83"/>
                <a:gd name="T46" fmla="*/ 80 w 95"/>
                <a:gd name="T47" fmla="*/ 63 h 83"/>
                <a:gd name="T48" fmla="*/ 24 w 95"/>
                <a:gd name="T49" fmla="*/ 34 h 83"/>
                <a:gd name="T50" fmla="*/ 25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5 w 95"/>
                <a:gd name="T65" fmla="*/ 48 h 83"/>
                <a:gd name="T66" fmla="*/ 24 w 95"/>
                <a:gd name="T67" fmla="*/ 34 h 83"/>
                <a:gd name="T68" fmla="*/ 34 w 95"/>
                <a:gd name="T69" fmla="*/ 54 h 83"/>
                <a:gd name="T70" fmla="*/ 23 w 95"/>
                <a:gd name="T71" fmla="*/ 51 h 83"/>
                <a:gd name="T72" fmla="*/ 30 w 95"/>
                <a:gd name="T73" fmla="*/ 81 h 83"/>
                <a:gd name="T74" fmla="*/ 34 w 95"/>
                <a:gd name="T75" fmla="*/ 83 h 83"/>
                <a:gd name="T76" fmla="*/ 44 w 95"/>
                <a:gd name="T77" fmla="*/ 78 h 83"/>
                <a:gd name="T78" fmla="*/ 46 w 95"/>
                <a:gd name="T79" fmla="*/ 75 h 83"/>
                <a:gd name="T80" fmla="*/ 34 w 95"/>
                <a:gd name="T81" fmla="*/ 54 h 83"/>
                <a:gd name="T82" fmla="*/ 80 w 95"/>
                <a:gd name="T83" fmla="*/ 45 h 83"/>
                <a:gd name="T84" fmla="*/ 79 w 95"/>
                <a:gd name="T85" fmla="*/ 45 h 83"/>
                <a:gd name="T86" fmla="*/ 78 w 95"/>
                <a:gd name="T87" fmla="*/ 42 h 83"/>
                <a:gd name="T88" fmla="*/ 77 w 95"/>
                <a:gd name="T89" fmla="*/ 34 h 83"/>
                <a:gd name="T90" fmla="*/ 78 w 95"/>
                <a:gd name="T91" fmla="*/ 26 h 83"/>
                <a:gd name="T92" fmla="*/ 79 w 95"/>
                <a:gd name="T93" fmla="*/ 24 h 83"/>
                <a:gd name="T94" fmla="*/ 80 w 95"/>
                <a:gd name="T95" fmla="*/ 23 h 83"/>
                <a:gd name="T96" fmla="*/ 81 w 95"/>
                <a:gd name="T97" fmla="*/ 24 h 83"/>
                <a:gd name="T98" fmla="*/ 82 w 95"/>
                <a:gd name="T99" fmla="*/ 26 h 83"/>
                <a:gd name="T100" fmla="*/ 84 w 95"/>
                <a:gd name="T101" fmla="*/ 34 h 83"/>
                <a:gd name="T102" fmla="*/ 82 w 95"/>
                <a:gd name="T103" fmla="*/ 42 h 83"/>
                <a:gd name="T104" fmla="*/ 81 w 95"/>
                <a:gd name="T105" fmla="*/ 45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90" y="0"/>
                    <a:pt x="83" y="0"/>
                  </a:cubicBezTo>
                  <a:cubicBezTo>
                    <a:pt x="83" y="0"/>
                    <a:pt x="83" y="0"/>
                    <a:pt x="83" y="0"/>
                  </a:cubicBezTo>
                  <a:cubicBezTo>
                    <a:pt x="75" y="0"/>
                    <a:pt x="75" y="0"/>
                    <a:pt x="75" y="0"/>
                  </a:cubicBezTo>
                  <a:cubicBezTo>
                    <a:pt x="75" y="0"/>
                    <a:pt x="57" y="14"/>
                    <a:pt x="31" y="19"/>
                  </a:cubicBezTo>
                  <a:cubicBezTo>
                    <a:pt x="31" y="23"/>
                    <a:pt x="30" y="28"/>
                    <a:pt x="30" y="34"/>
                  </a:cubicBezTo>
                  <a:cubicBezTo>
                    <a:pt x="30" y="40"/>
                    <a:pt x="31" y="45"/>
                    <a:pt x="31" y="49"/>
                  </a:cubicBezTo>
                  <a:cubicBezTo>
                    <a:pt x="57" y="54"/>
                    <a:pt x="75" y="68"/>
                    <a:pt x="75" y="68"/>
                  </a:cubicBezTo>
                  <a:cubicBezTo>
                    <a:pt x="83" y="68"/>
                    <a:pt x="83" y="68"/>
                    <a:pt x="83" y="68"/>
                  </a:cubicBezTo>
                  <a:cubicBezTo>
                    <a:pt x="83" y="68"/>
                    <a:pt x="83" y="68"/>
                    <a:pt x="83" y="68"/>
                  </a:cubicBezTo>
                  <a:cubicBezTo>
                    <a:pt x="90" y="68"/>
                    <a:pt x="95" y="53"/>
                    <a:pt x="95" y="34"/>
                  </a:cubicBezTo>
                  <a:close/>
                  <a:moveTo>
                    <a:pt x="80" y="63"/>
                  </a:moveTo>
                  <a:cubicBezTo>
                    <a:pt x="79" y="63"/>
                    <a:pt x="78" y="62"/>
                    <a:pt x="78" y="61"/>
                  </a:cubicBezTo>
                  <a:cubicBezTo>
                    <a:pt x="77" y="60"/>
                    <a:pt x="76" y="58"/>
                    <a:pt x="75" y="55"/>
                  </a:cubicBezTo>
                  <a:cubicBezTo>
                    <a:pt x="73" y="50"/>
                    <a:pt x="71" y="42"/>
                    <a:pt x="71" y="34"/>
                  </a:cubicBezTo>
                  <a:cubicBezTo>
                    <a:pt x="71" y="26"/>
                    <a:pt x="73" y="18"/>
                    <a:pt x="75" y="13"/>
                  </a:cubicBezTo>
                  <a:cubicBezTo>
                    <a:pt x="76" y="10"/>
                    <a:pt x="77" y="8"/>
                    <a:pt x="78" y="7"/>
                  </a:cubicBezTo>
                  <a:cubicBezTo>
                    <a:pt x="78" y="6"/>
                    <a:pt x="79" y="5"/>
                    <a:pt x="80" y="5"/>
                  </a:cubicBezTo>
                  <a:cubicBezTo>
                    <a:pt x="81" y="5"/>
                    <a:pt x="82" y="6"/>
                    <a:pt x="83" y="7"/>
                  </a:cubicBezTo>
                  <a:cubicBezTo>
                    <a:pt x="84" y="8"/>
                    <a:pt x="85" y="10"/>
                    <a:pt x="86" y="13"/>
                  </a:cubicBezTo>
                  <a:cubicBezTo>
                    <a:pt x="88" y="18"/>
                    <a:pt x="89" y="26"/>
                    <a:pt x="89" y="34"/>
                  </a:cubicBezTo>
                  <a:cubicBezTo>
                    <a:pt x="89" y="42"/>
                    <a:pt x="88" y="50"/>
                    <a:pt x="86" y="55"/>
                  </a:cubicBezTo>
                  <a:cubicBezTo>
                    <a:pt x="85" y="58"/>
                    <a:pt x="84" y="60"/>
                    <a:pt x="83" y="61"/>
                  </a:cubicBezTo>
                  <a:cubicBezTo>
                    <a:pt x="82" y="62"/>
                    <a:pt x="81" y="63"/>
                    <a:pt x="80" y="63"/>
                  </a:cubicBezTo>
                  <a:close/>
                  <a:moveTo>
                    <a:pt x="24" y="34"/>
                  </a:moveTo>
                  <a:cubicBezTo>
                    <a:pt x="24" y="29"/>
                    <a:pt x="24" y="25"/>
                    <a:pt x="25"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5" y="48"/>
                  </a:cubicBezTo>
                  <a:cubicBezTo>
                    <a:pt x="24" y="43"/>
                    <a:pt x="24" y="39"/>
                    <a:pt x="24" y="34"/>
                  </a:cubicBezTo>
                  <a:close/>
                  <a:moveTo>
                    <a:pt x="34" y="54"/>
                  </a:moveTo>
                  <a:cubicBezTo>
                    <a:pt x="23" y="51"/>
                    <a:pt x="23" y="51"/>
                    <a:pt x="23" y="51"/>
                  </a:cubicBezTo>
                  <a:cubicBezTo>
                    <a:pt x="30" y="81"/>
                    <a:pt x="30" y="81"/>
                    <a:pt x="30" y="81"/>
                  </a:cubicBezTo>
                  <a:cubicBezTo>
                    <a:pt x="31" y="83"/>
                    <a:pt x="32" y="83"/>
                    <a:pt x="34" y="83"/>
                  </a:cubicBezTo>
                  <a:cubicBezTo>
                    <a:pt x="44" y="78"/>
                    <a:pt x="44" y="78"/>
                    <a:pt x="44" y="78"/>
                  </a:cubicBezTo>
                  <a:cubicBezTo>
                    <a:pt x="46" y="78"/>
                    <a:pt x="47" y="76"/>
                    <a:pt x="46" y="75"/>
                  </a:cubicBezTo>
                  <a:lnTo>
                    <a:pt x="34" y="54"/>
                  </a:lnTo>
                  <a:close/>
                  <a:moveTo>
                    <a:pt x="80" y="45"/>
                  </a:moveTo>
                  <a:cubicBezTo>
                    <a:pt x="80" y="45"/>
                    <a:pt x="80" y="45"/>
                    <a:pt x="79" y="45"/>
                  </a:cubicBezTo>
                  <a:cubicBezTo>
                    <a:pt x="79" y="44"/>
                    <a:pt x="79" y="43"/>
                    <a:pt x="78" y="42"/>
                  </a:cubicBezTo>
                  <a:cubicBezTo>
                    <a:pt x="77" y="40"/>
                    <a:pt x="77" y="37"/>
                    <a:pt x="77" y="34"/>
                  </a:cubicBezTo>
                  <a:cubicBezTo>
                    <a:pt x="77" y="31"/>
                    <a:pt x="77" y="28"/>
                    <a:pt x="78" y="26"/>
                  </a:cubicBezTo>
                  <a:cubicBezTo>
                    <a:pt x="79" y="25"/>
                    <a:pt x="79" y="24"/>
                    <a:pt x="79" y="24"/>
                  </a:cubicBezTo>
                  <a:cubicBezTo>
                    <a:pt x="80" y="23"/>
                    <a:pt x="80" y="23"/>
                    <a:pt x="80" y="23"/>
                  </a:cubicBezTo>
                  <a:cubicBezTo>
                    <a:pt x="81" y="23"/>
                    <a:pt x="81" y="23"/>
                    <a:pt x="81" y="24"/>
                  </a:cubicBezTo>
                  <a:cubicBezTo>
                    <a:pt x="82" y="24"/>
                    <a:pt x="82" y="25"/>
                    <a:pt x="82" y="26"/>
                  </a:cubicBezTo>
                  <a:cubicBezTo>
                    <a:pt x="83" y="28"/>
                    <a:pt x="84" y="31"/>
                    <a:pt x="84" y="34"/>
                  </a:cubicBezTo>
                  <a:cubicBezTo>
                    <a:pt x="84" y="37"/>
                    <a:pt x="83" y="40"/>
                    <a:pt x="82" y="42"/>
                  </a:cubicBezTo>
                  <a:cubicBezTo>
                    <a:pt x="82" y="43"/>
                    <a:pt x="82" y="44"/>
                    <a:pt x="81" y="45"/>
                  </a:cubicBezTo>
                  <a:cubicBezTo>
                    <a:pt x="81" y="45"/>
                    <a:pt x="81" y="45"/>
                    <a:pt x="80" y="45"/>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22" name="Freeform 171"/>
            <p:cNvSpPr>
              <a:spLocks noEditPoints="1"/>
            </p:cNvSpPr>
            <p:nvPr/>
          </p:nvSpPr>
          <p:spPr bwMode="auto">
            <a:xfrm>
              <a:off x="9814" y="846"/>
              <a:ext cx="216" cy="219"/>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8 w 54"/>
                <a:gd name="T39" fmla="*/ 40 h 53"/>
                <a:gd name="T40" fmla="*/ 25 w 54"/>
                <a:gd name="T41" fmla="*/ 40 h 53"/>
                <a:gd name="T42" fmla="*/ 23 w 54"/>
                <a:gd name="T43" fmla="*/ 38 h 53"/>
                <a:gd name="T44" fmla="*/ 23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6"/>
                  </a:cubicBezTo>
                  <a:cubicBezTo>
                    <a:pt x="0" y="41"/>
                    <a:pt x="12" y="53"/>
                    <a:pt x="27" y="53"/>
                  </a:cubicBezTo>
                  <a:cubicBezTo>
                    <a:pt x="42" y="53"/>
                    <a:pt x="54" y="41"/>
                    <a:pt x="54" y="26"/>
                  </a:cubicBezTo>
                  <a:cubicBezTo>
                    <a:pt x="54" y="12"/>
                    <a:pt x="42" y="0"/>
                    <a:pt x="27" y="0"/>
                  </a:cubicBezTo>
                  <a:close/>
                  <a:moveTo>
                    <a:pt x="16" y="43"/>
                  </a:moveTo>
                  <a:cubicBezTo>
                    <a:pt x="16" y="42"/>
                    <a:pt x="17" y="40"/>
                    <a:pt x="17" y="38"/>
                  </a:cubicBezTo>
                  <a:cubicBezTo>
                    <a:pt x="17" y="32"/>
                    <a:pt x="13" y="26"/>
                    <a:pt x="7" y="24"/>
                  </a:cubicBezTo>
                  <a:cubicBezTo>
                    <a:pt x="7" y="20"/>
                    <a:pt x="9" y="15"/>
                    <a:pt x="13" y="12"/>
                  </a:cubicBezTo>
                  <a:cubicBezTo>
                    <a:pt x="16" y="8"/>
                    <a:pt x="21" y="6"/>
                    <a:pt x="27" y="6"/>
                  </a:cubicBezTo>
                  <a:cubicBezTo>
                    <a:pt x="32" y="6"/>
                    <a:pt x="37" y="8"/>
                    <a:pt x="41" y="12"/>
                  </a:cubicBezTo>
                  <a:cubicBezTo>
                    <a:pt x="44" y="15"/>
                    <a:pt x="46" y="20"/>
                    <a:pt x="47" y="24"/>
                  </a:cubicBezTo>
                  <a:cubicBezTo>
                    <a:pt x="41" y="26"/>
                    <a:pt x="37" y="32"/>
                    <a:pt x="37" y="38"/>
                  </a:cubicBezTo>
                  <a:cubicBezTo>
                    <a:pt x="37" y="40"/>
                    <a:pt x="37" y="42"/>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29" y="40"/>
                    <a:pt x="28" y="40"/>
                  </a:cubicBezTo>
                  <a:cubicBezTo>
                    <a:pt x="25" y="40"/>
                    <a:pt x="25" y="40"/>
                    <a:pt x="25" y="40"/>
                  </a:cubicBezTo>
                  <a:cubicBezTo>
                    <a:pt x="24" y="40"/>
                    <a:pt x="23" y="39"/>
                    <a:pt x="23" y="38"/>
                  </a:cubicBezTo>
                  <a:cubicBezTo>
                    <a:pt x="23" y="35"/>
                    <a:pt x="23" y="35"/>
                    <a:pt x="23" y="35"/>
                  </a:cubicBezTo>
                  <a:cubicBezTo>
                    <a:pt x="23" y="34"/>
                    <a:pt x="24" y="33"/>
                    <a:pt x="25" y="33"/>
                  </a:cubicBezTo>
                  <a:cubicBezTo>
                    <a:pt x="26" y="10"/>
                    <a:pt x="26" y="10"/>
                    <a:pt x="26" y="10"/>
                  </a:cubicBezTo>
                  <a:cubicBezTo>
                    <a:pt x="28" y="10"/>
                    <a:pt x="28" y="10"/>
                    <a:pt x="28" y="10"/>
                  </a:cubicBezTo>
                  <a:lnTo>
                    <a:pt x="29" y="33"/>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24" name="Freeform 173"/>
            <p:cNvSpPr/>
            <p:nvPr/>
          </p:nvSpPr>
          <p:spPr bwMode="auto">
            <a:xfrm>
              <a:off x="8616" y="2477"/>
              <a:ext cx="298" cy="305"/>
            </a:xfrm>
            <a:custGeom>
              <a:avLst/>
              <a:gdLst>
                <a:gd name="T0" fmla="*/ 60 w 121"/>
                <a:gd name="T1" fmla="*/ 121 h 121"/>
                <a:gd name="T2" fmla="*/ 121 w 121"/>
                <a:gd name="T3" fmla="*/ 61 h 121"/>
                <a:gd name="T4" fmla="*/ 83 w 121"/>
                <a:gd name="T5" fmla="*/ 61 h 121"/>
                <a:gd name="T6" fmla="*/ 83 w 121"/>
                <a:gd name="T7" fmla="*/ 0 h 121"/>
                <a:gd name="T8" fmla="*/ 37 w 121"/>
                <a:gd name="T9" fmla="*/ 0 h 121"/>
                <a:gd name="T10" fmla="*/ 37 w 121"/>
                <a:gd name="T11" fmla="*/ 61 h 121"/>
                <a:gd name="T12" fmla="*/ 0 w 121"/>
                <a:gd name="T13" fmla="*/ 61 h 121"/>
                <a:gd name="T14" fmla="*/ 60 w 121"/>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1">
                  <a:moveTo>
                    <a:pt x="60" y="121"/>
                  </a:moveTo>
                  <a:lnTo>
                    <a:pt x="121" y="61"/>
                  </a:lnTo>
                  <a:lnTo>
                    <a:pt x="83" y="61"/>
                  </a:lnTo>
                  <a:lnTo>
                    <a:pt x="83" y="0"/>
                  </a:lnTo>
                  <a:lnTo>
                    <a:pt x="37" y="0"/>
                  </a:lnTo>
                  <a:lnTo>
                    <a:pt x="37" y="61"/>
                  </a:lnTo>
                  <a:lnTo>
                    <a:pt x="0" y="61"/>
                  </a:lnTo>
                  <a:lnTo>
                    <a:pt x="60" y="121"/>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25" name="Freeform 174"/>
            <p:cNvSpPr>
              <a:spLocks noEditPoints="1"/>
            </p:cNvSpPr>
            <p:nvPr/>
          </p:nvSpPr>
          <p:spPr bwMode="auto">
            <a:xfrm>
              <a:off x="8286" y="3828"/>
              <a:ext cx="253" cy="257"/>
            </a:xfrm>
            <a:custGeom>
              <a:avLst/>
              <a:gdLst>
                <a:gd name="T0" fmla="*/ 32 w 63"/>
                <a:gd name="T1" fmla="*/ 62 h 62"/>
                <a:gd name="T2" fmla="*/ 0 w 63"/>
                <a:gd name="T3" fmla="*/ 31 h 62"/>
                <a:gd name="T4" fmla="*/ 32 w 63"/>
                <a:gd name="T5" fmla="*/ 0 h 62"/>
                <a:gd name="T6" fmla="*/ 63 w 63"/>
                <a:gd name="T7" fmla="*/ 31 h 62"/>
                <a:gd name="T8" fmla="*/ 32 w 63"/>
                <a:gd name="T9" fmla="*/ 62 h 62"/>
                <a:gd name="T10" fmla="*/ 58 w 63"/>
                <a:gd name="T11" fmla="*/ 36 h 62"/>
                <a:gd name="T12" fmla="*/ 41 w 63"/>
                <a:gd name="T13" fmla="*/ 34 h 62"/>
                <a:gd name="T14" fmla="*/ 46 w 63"/>
                <a:gd name="T15" fmla="*/ 53 h 62"/>
                <a:gd name="T16" fmla="*/ 58 w 63"/>
                <a:gd name="T17" fmla="*/ 36 h 62"/>
                <a:gd name="T18" fmla="*/ 42 w 63"/>
                <a:gd name="T19" fmla="*/ 56 h 62"/>
                <a:gd name="T20" fmla="*/ 36 w 63"/>
                <a:gd name="T21" fmla="*/ 36 h 62"/>
                <a:gd name="T22" fmla="*/ 36 w 63"/>
                <a:gd name="T23" fmla="*/ 36 h 62"/>
                <a:gd name="T24" fmla="*/ 15 w 63"/>
                <a:gd name="T25" fmla="*/ 52 h 62"/>
                <a:gd name="T26" fmla="*/ 32 w 63"/>
                <a:gd name="T27" fmla="*/ 58 h 62"/>
                <a:gd name="T28" fmla="*/ 42 w 63"/>
                <a:gd name="T29" fmla="*/ 56 h 62"/>
                <a:gd name="T30" fmla="*/ 12 w 63"/>
                <a:gd name="T31" fmla="*/ 49 h 62"/>
                <a:gd name="T32" fmla="*/ 33 w 63"/>
                <a:gd name="T33" fmla="*/ 32 h 62"/>
                <a:gd name="T34" fmla="*/ 34 w 63"/>
                <a:gd name="T35" fmla="*/ 31 h 62"/>
                <a:gd name="T36" fmla="*/ 32 w 63"/>
                <a:gd name="T37" fmla="*/ 27 h 62"/>
                <a:gd name="T38" fmla="*/ 5 w 63"/>
                <a:gd name="T39" fmla="*/ 31 h 62"/>
                <a:gd name="T40" fmla="*/ 5 w 63"/>
                <a:gd name="T41" fmla="*/ 31 h 62"/>
                <a:gd name="T42" fmla="*/ 12 w 63"/>
                <a:gd name="T43" fmla="*/ 49 h 62"/>
                <a:gd name="T44" fmla="*/ 5 w 63"/>
                <a:gd name="T45" fmla="*/ 26 h 62"/>
                <a:gd name="T46" fmla="*/ 30 w 63"/>
                <a:gd name="T47" fmla="*/ 23 h 62"/>
                <a:gd name="T48" fmla="*/ 20 w 63"/>
                <a:gd name="T49" fmla="*/ 7 h 62"/>
                <a:gd name="T50" fmla="*/ 5 w 63"/>
                <a:gd name="T51" fmla="*/ 26 h 62"/>
                <a:gd name="T52" fmla="*/ 25 w 63"/>
                <a:gd name="T53" fmla="*/ 6 h 62"/>
                <a:gd name="T54" fmla="*/ 35 w 63"/>
                <a:gd name="T55" fmla="*/ 21 h 62"/>
                <a:gd name="T56" fmla="*/ 49 w 63"/>
                <a:gd name="T57" fmla="*/ 12 h 62"/>
                <a:gd name="T58" fmla="*/ 32 w 63"/>
                <a:gd name="T59" fmla="*/ 5 h 62"/>
                <a:gd name="T60" fmla="*/ 25 w 63"/>
                <a:gd name="T61" fmla="*/ 6 h 62"/>
                <a:gd name="T62" fmla="*/ 52 w 63"/>
                <a:gd name="T63" fmla="*/ 15 h 62"/>
                <a:gd name="T64" fmla="*/ 37 w 63"/>
                <a:gd name="T65" fmla="*/ 25 h 62"/>
                <a:gd name="T66" fmla="*/ 39 w 63"/>
                <a:gd name="T67" fmla="*/ 29 h 62"/>
                <a:gd name="T68" fmla="*/ 40 w 63"/>
                <a:gd name="T69" fmla="*/ 30 h 62"/>
                <a:gd name="T70" fmla="*/ 58 w 63"/>
                <a:gd name="T71" fmla="*/ 31 h 62"/>
                <a:gd name="T72" fmla="*/ 52 w 63"/>
                <a:gd name="T73"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2">
                  <a:moveTo>
                    <a:pt x="32" y="62"/>
                  </a:moveTo>
                  <a:cubicBezTo>
                    <a:pt x="14" y="62"/>
                    <a:pt x="0" y="49"/>
                    <a:pt x="0" y="31"/>
                  </a:cubicBezTo>
                  <a:cubicBezTo>
                    <a:pt x="0" y="14"/>
                    <a:pt x="14" y="0"/>
                    <a:pt x="32" y="0"/>
                  </a:cubicBezTo>
                  <a:cubicBezTo>
                    <a:pt x="49" y="0"/>
                    <a:pt x="63" y="14"/>
                    <a:pt x="63" y="31"/>
                  </a:cubicBezTo>
                  <a:cubicBezTo>
                    <a:pt x="63" y="49"/>
                    <a:pt x="49" y="62"/>
                    <a:pt x="32" y="62"/>
                  </a:cubicBezTo>
                  <a:close/>
                  <a:moveTo>
                    <a:pt x="58" y="36"/>
                  </a:moveTo>
                  <a:cubicBezTo>
                    <a:pt x="57" y="35"/>
                    <a:pt x="50" y="33"/>
                    <a:pt x="41" y="34"/>
                  </a:cubicBezTo>
                  <a:cubicBezTo>
                    <a:pt x="45" y="44"/>
                    <a:pt x="46" y="52"/>
                    <a:pt x="46" y="53"/>
                  </a:cubicBezTo>
                  <a:cubicBezTo>
                    <a:pt x="52" y="49"/>
                    <a:pt x="57" y="43"/>
                    <a:pt x="58" y="36"/>
                  </a:cubicBezTo>
                  <a:close/>
                  <a:moveTo>
                    <a:pt x="42" y="56"/>
                  </a:moveTo>
                  <a:cubicBezTo>
                    <a:pt x="41" y="54"/>
                    <a:pt x="40" y="45"/>
                    <a:pt x="36" y="36"/>
                  </a:cubicBezTo>
                  <a:cubicBezTo>
                    <a:pt x="36" y="36"/>
                    <a:pt x="36" y="36"/>
                    <a:pt x="36" y="36"/>
                  </a:cubicBezTo>
                  <a:cubicBezTo>
                    <a:pt x="21" y="41"/>
                    <a:pt x="16" y="51"/>
                    <a:pt x="15" y="52"/>
                  </a:cubicBezTo>
                  <a:cubicBezTo>
                    <a:pt x="20" y="56"/>
                    <a:pt x="25" y="58"/>
                    <a:pt x="32" y="58"/>
                  </a:cubicBezTo>
                  <a:cubicBezTo>
                    <a:pt x="35" y="58"/>
                    <a:pt x="39" y="57"/>
                    <a:pt x="42" y="56"/>
                  </a:cubicBezTo>
                  <a:close/>
                  <a:moveTo>
                    <a:pt x="12" y="49"/>
                  </a:moveTo>
                  <a:cubicBezTo>
                    <a:pt x="12" y="48"/>
                    <a:pt x="20" y="36"/>
                    <a:pt x="33" y="32"/>
                  </a:cubicBezTo>
                  <a:cubicBezTo>
                    <a:pt x="34" y="32"/>
                    <a:pt x="34" y="31"/>
                    <a:pt x="34" y="31"/>
                  </a:cubicBezTo>
                  <a:cubicBezTo>
                    <a:pt x="34" y="30"/>
                    <a:pt x="33" y="28"/>
                    <a:pt x="32" y="27"/>
                  </a:cubicBezTo>
                  <a:cubicBezTo>
                    <a:pt x="19" y="31"/>
                    <a:pt x="6" y="31"/>
                    <a:pt x="5" y="31"/>
                  </a:cubicBezTo>
                  <a:cubicBezTo>
                    <a:pt x="5" y="31"/>
                    <a:pt x="5" y="31"/>
                    <a:pt x="5" y="31"/>
                  </a:cubicBezTo>
                  <a:cubicBezTo>
                    <a:pt x="5" y="38"/>
                    <a:pt x="8" y="44"/>
                    <a:pt x="12" y="49"/>
                  </a:cubicBezTo>
                  <a:close/>
                  <a:moveTo>
                    <a:pt x="5" y="26"/>
                  </a:moveTo>
                  <a:cubicBezTo>
                    <a:pt x="7" y="26"/>
                    <a:pt x="18" y="26"/>
                    <a:pt x="30" y="23"/>
                  </a:cubicBezTo>
                  <a:cubicBezTo>
                    <a:pt x="26" y="15"/>
                    <a:pt x="21" y="8"/>
                    <a:pt x="20" y="7"/>
                  </a:cubicBezTo>
                  <a:cubicBezTo>
                    <a:pt x="13" y="11"/>
                    <a:pt x="7" y="18"/>
                    <a:pt x="5" y="26"/>
                  </a:cubicBezTo>
                  <a:close/>
                  <a:moveTo>
                    <a:pt x="25" y="6"/>
                  </a:moveTo>
                  <a:cubicBezTo>
                    <a:pt x="26" y="7"/>
                    <a:pt x="31" y="13"/>
                    <a:pt x="35" y="21"/>
                  </a:cubicBezTo>
                  <a:cubicBezTo>
                    <a:pt x="45" y="18"/>
                    <a:pt x="49" y="12"/>
                    <a:pt x="49" y="12"/>
                  </a:cubicBezTo>
                  <a:cubicBezTo>
                    <a:pt x="44" y="7"/>
                    <a:pt x="38" y="5"/>
                    <a:pt x="32" y="5"/>
                  </a:cubicBezTo>
                  <a:cubicBezTo>
                    <a:pt x="29" y="5"/>
                    <a:pt x="27" y="5"/>
                    <a:pt x="25" y="6"/>
                  </a:cubicBezTo>
                  <a:close/>
                  <a:moveTo>
                    <a:pt x="52" y="15"/>
                  </a:moveTo>
                  <a:cubicBezTo>
                    <a:pt x="52" y="15"/>
                    <a:pt x="47" y="21"/>
                    <a:pt x="37" y="25"/>
                  </a:cubicBezTo>
                  <a:cubicBezTo>
                    <a:pt x="38" y="26"/>
                    <a:pt x="38" y="28"/>
                    <a:pt x="39" y="29"/>
                  </a:cubicBezTo>
                  <a:cubicBezTo>
                    <a:pt x="39" y="29"/>
                    <a:pt x="39" y="30"/>
                    <a:pt x="40" y="30"/>
                  </a:cubicBezTo>
                  <a:cubicBezTo>
                    <a:pt x="48" y="29"/>
                    <a:pt x="57" y="31"/>
                    <a:pt x="58" y="31"/>
                  </a:cubicBezTo>
                  <a:cubicBezTo>
                    <a:pt x="58" y="25"/>
                    <a:pt x="56" y="19"/>
                    <a:pt x="52" y="15"/>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26" name="Freeform 175"/>
            <p:cNvSpPr>
              <a:spLocks noEditPoints="1"/>
            </p:cNvSpPr>
            <p:nvPr/>
          </p:nvSpPr>
          <p:spPr bwMode="auto">
            <a:xfrm>
              <a:off x="8205" y="5197"/>
              <a:ext cx="261" cy="234"/>
            </a:xfrm>
            <a:custGeom>
              <a:avLst/>
              <a:gdLst>
                <a:gd name="T0" fmla="*/ 65 w 65"/>
                <a:gd name="T1" fmla="*/ 19 h 57"/>
                <a:gd name="T2" fmla="*/ 47 w 65"/>
                <a:gd name="T3" fmla="*/ 0 h 57"/>
                <a:gd name="T4" fmla="*/ 32 w 65"/>
                <a:gd name="T5" fmla="*/ 6 h 57"/>
                <a:gd name="T6" fmla="*/ 18 w 65"/>
                <a:gd name="T7" fmla="*/ 0 h 57"/>
                <a:gd name="T8" fmla="*/ 0 w 65"/>
                <a:gd name="T9" fmla="*/ 19 h 57"/>
                <a:gd name="T10" fmla="*/ 6 w 65"/>
                <a:gd name="T11" fmla="*/ 33 h 57"/>
                <a:gd name="T12" fmla="*/ 6 w 65"/>
                <a:gd name="T13" fmla="*/ 33 h 57"/>
                <a:gd name="T14" fmla="*/ 26 w 65"/>
                <a:gd name="T15" fmla="*/ 53 h 57"/>
                <a:gd name="T16" fmla="*/ 32 w 65"/>
                <a:gd name="T17" fmla="*/ 57 h 57"/>
                <a:gd name="T18" fmla="*/ 39 w 65"/>
                <a:gd name="T19" fmla="*/ 53 h 57"/>
                <a:gd name="T20" fmla="*/ 59 w 65"/>
                <a:gd name="T21" fmla="*/ 33 h 57"/>
                <a:gd name="T22" fmla="*/ 59 w 65"/>
                <a:gd name="T23" fmla="*/ 33 h 57"/>
                <a:gd name="T24" fmla="*/ 65 w 65"/>
                <a:gd name="T25" fmla="*/ 19 h 57"/>
                <a:gd name="T26" fmla="*/ 54 w 65"/>
                <a:gd name="T27" fmla="*/ 27 h 57"/>
                <a:gd name="T28" fmla="*/ 33 w 65"/>
                <a:gd name="T29" fmla="*/ 47 h 57"/>
                <a:gd name="T30" fmla="*/ 32 w 65"/>
                <a:gd name="T31" fmla="*/ 48 h 57"/>
                <a:gd name="T32" fmla="*/ 32 w 65"/>
                <a:gd name="T33" fmla="*/ 47 h 57"/>
                <a:gd name="T34" fmla="*/ 11 w 65"/>
                <a:gd name="T35" fmla="*/ 27 h 57"/>
                <a:gd name="T36" fmla="*/ 8 w 65"/>
                <a:gd name="T37" fmla="*/ 19 h 57"/>
                <a:gd name="T38" fmla="*/ 18 w 65"/>
                <a:gd name="T39" fmla="*/ 8 h 57"/>
                <a:gd name="T40" fmla="*/ 26 w 65"/>
                <a:gd name="T41" fmla="*/ 11 h 57"/>
                <a:gd name="T42" fmla="*/ 32 w 65"/>
                <a:gd name="T43" fmla="*/ 18 h 57"/>
                <a:gd name="T44" fmla="*/ 39 w 65"/>
                <a:gd name="T45" fmla="*/ 11 h 57"/>
                <a:gd name="T46" fmla="*/ 47 w 65"/>
                <a:gd name="T47" fmla="*/ 8 h 57"/>
                <a:gd name="T48" fmla="*/ 57 w 65"/>
                <a:gd name="T49" fmla="*/ 19 h 57"/>
                <a:gd name="T50" fmla="*/ 54 w 65"/>
                <a:gd name="T51"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7">
                  <a:moveTo>
                    <a:pt x="65" y="19"/>
                  </a:moveTo>
                  <a:cubicBezTo>
                    <a:pt x="65" y="8"/>
                    <a:pt x="57" y="0"/>
                    <a:pt x="47" y="0"/>
                  </a:cubicBezTo>
                  <a:cubicBezTo>
                    <a:pt x="41" y="0"/>
                    <a:pt x="36" y="2"/>
                    <a:pt x="32" y="6"/>
                  </a:cubicBezTo>
                  <a:cubicBezTo>
                    <a:pt x="29" y="2"/>
                    <a:pt x="24" y="0"/>
                    <a:pt x="18" y="0"/>
                  </a:cubicBezTo>
                  <a:cubicBezTo>
                    <a:pt x="8" y="0"/>
                    <a:pt x="0" y="8"/>
                    <a:pt x="0" y="19"/>
                  </a:cubicBezTo>
                  <a:cubicBezTo>
                    <a:pt x="0" y="24"/>
                    <a:pt x="2" y="29"/>
                    <a:pt x="6" y="33"/>
                  </a:cubicBezTo>
                  <a:cubicBezTo>
                    <a:pt x="6" y="33"/>
                    <a:pt x="6" y="33"/>
                    <a:pt x="6" y="33"/>
                  </a:cubicBezTo>
                  <a:cubicBezTo>
                    <a:pt x="26" y="53"/>
                    <a:pt x="26" y="53"/>
                    <a:pt x="26" y="53"/>
                  </a:cubicBezTo>
                  <a:cubicBezTo>
                    <a:pt x="28" y="55"/>
                    <a:pt x="30" y="57"/>
                    <a:pt x="32" y="57"/>
                  </a:cubicBezTo>
                  <a:cubicBezTo>
                    <a:pt x="35" y="57"/>
                    <a:pt x="37" y="55"/>
                    <a:pt x="39" y="53"/>
                  </a:cubicBezTo>
                  <a:cubicBezTo>
                    <a:pt x="59" y="33"/>
                    <a:pt x="59" y="33"/>
                    <a:pt x="59" y="33"/>
                  </a:cubicBezTo>
                  <a:cubicBezTo>
                    <a:pt x="59" y="33"/>
                    <a:pt x="59" y="33"/>
                    <a:pt x="59" y="33"/>
                  </a:cubicBezTo>
                  <a:cubicBezTo>
                    <a:pt x="63" y="29"/>
                    <a:pt x="65" y="24"/>
                    <a:pt x="65" y="19"/>
                  </a:cubicBezTo>
                  <a:close/>
                  <a:moveTo>
                    <a:pt x="54" y="27"/>
                  </a:moveTo>
                  <a:cubicBezTo>
                    <a:pt x="33" y="47"/>
                    <a:pt x="33" y="47"/>
                    <a:pt x="33" y="47"/>
                  </a:cubicBezTo>
                  <a:cubicBezTo>
                    <a:pt x="33" y="47"/>
                    <a:pt x="33" y="48"/>
                    <a:pt x="32" y="48"/>
                  </a:cubicBezTo>
                  <a:cubicBezTo>
                    <a:pt x="32" y="48"/>
                    <a:pt x="32" y="47"/>
                    <a:pt x="32" y="47"/>
                  </a:cubicBezTo>
                  <a:cubicBezTo>
                    <a:pt x="11" y="27"/>
                    <a:pt x="11" y="27"/>
                    <a:pt x="11" y="27"/>
                  </a:cubicBezTo>
                  <a:cubicBezTo>
                    <a:pt x="9" y="24"/>
                    <a:pt x="8" y="22"/>
                    <a:pt x="8" y="19"/>
                  </a:cubicBezTo>
                  <a:cubicBezTo>
                    <a:pt x="8" y="13"/>
                    <a:pt x="13" y="8"/>
                    <a:pt x="18" y="8"/>
                  </a:cubicBezTo>
                  <a:cubicBezTo>
                    <a:pt x="22" y="8"/>
                    <a:pt x="24" y="9"/>
                    <a:pt x="26" y="11"/>
                  </a:cubicBezTo>
                  <a:cubicBezTo>
                    <a:pt x="32" y="18"/>
                    <a:pt x="32" y="18"/>
                    <a:pt x="32" y="18"/>
                  </a:cubicBezTo>
                  <a:cubicBezTo>
                    <a:pt x="39" y="11"/>
                    <a:pt x="39" y="11"/>
                    <a:pt x="39" y="11"/>
                  </a:cubicBezTo>
                  <a:cubicBezTo>
                    <a:pt x="41" y="9"/>
                    <a:pt x="43" y="8"/>
                    <a:pt x="47" y="8"/>
                  </a:cubicBezTo>
                  <a:cubicBezTo>
                    <a:pt x="52" y="8"/>
                    <a:pt x="57" y="13"/>
                    <a:pt x="57" y="19"/>
                  </a:cubicBezTo>
                  <a:cubicBezTo>
                    <a:pt x="57" y="22"/>
                    <a:pt x="56" y="24"/>
                    <a:pt x="54" y="27"/>
                  </a:cubicBezTo>
                  <a:close/>
                </a:path>
              </a:pathLst>
            </a:custGeom>
            <a:solidFill>
              <a:srgbClr val="FF6D6D"/>
            </a:solidFill>
            <a:ln>
              <a:solidFill>
                <a:srgbClr val="FF66FF"/>
              </a:solidFill>
            </a:ln>
            <a:extLst/>
          </p:spPr>
          <p:txBody>
            <a:bodyPr vert="horz" wrap="square" lIns="91440" tIns="45720" rIns="91440" bIns="45720" numCol="1" anchor="t" anchorCtr="0" compatLnSpc="1"/>
            <a:lstStyle/>
            <a:p>
              <a:endParaRPr lang="id-ID"/>
            </a:p>
          </p:txBody>
        </p:sp>
        <p:sp>
          <p:nvSpPr>
            <p:cNvPr id="427" name="Freeform 176"/>
            <p:cNvSpPr>
              <a:spLocks noEditPoints="1"/>
            </p:cNvSpPr>
            <p:nvPr/>
          </p:nvSpPr>
          <p:spPr bwMode="auto">
            <a:xfrm>
              <a:off x="7952" y="4451"/>
              <a:ext cx="258" cy="197"/>
            </a:xfrm>
            <a:custGeom>
              <a:avLst/>
              <a:gdLst>
                <a:gd name="T0" fmla="*/ 56 w 64"/>
                <a:gd name="T1" fmla="*/ 8 h 48"/>
                <a:gd name="T2" fmla="*/ 56 w 64"/>
                <a:gd name="T3" fmla="*/ 0 h 48"/>
                <a:gd name="T4" fmla="*/ 0 w 64"/>
                <a:gd name="T5" fmla="*/ 0 h 48"/>
                <a:gd name="T6" fmla="*/ 0 w 64"/>
                <a:gd name="T7" fmla="*/ 44 h 48"/>
                <a:gd name="T8" fmla="*/ 4 w 64"/>
                <a:gd name="T9" fmla="*/ 48 h 48"/>
                <a:gd name="T10" fmla="*/ 58 w 64"/>
                <a:gd name="T11" fmla="*/ 48 h 48"/>
                <a:gd name="T12" fmla="*/ 64 w 64"/>
                <a:gd name="T13" fmla="*/ 42 h 48"/>
                <a:gd name="T14" fmla="*/ 64 w 64"/>
                <a:gd name="T15" fmla="*/ 8 h 48"/>
                <a:gd name="T16" fmla="*/ 56 w 64"/>
                <a:gd name="T17" fmla="*/ 8 h 48"/>
                <a:gd name="T18" fmla="*/ 52 w 64"/>
                <a:gd name="T19" fmla="*/ 44 h 48"/>
                <a:gd name="T20" fmla="*/ 4 w 64"/>
                <a:gd name="T21" fmla="*/ 44 h 48"/>
                <a:gd name="T22" fmla="*/ 4 w 64"/>
                <a:gd name="T23" fmla="*/ 4 h 48"/>
                <a:gd name="T24" fmla="*/ 52 w 64"/>
                <a:gd name="T25" fmla="*/ 4 h 48"/>
                <a:gd name="T26" fmla="*/ 52 w 64"/>
                <a:gd name="T27" fmla="*/ 44 h 48"/>
                <a:gd name="T28" fmla="*/ 8 w 64"/>
                <a:gd name="T29" fmla="*/ 12 h 48"/>
                <a:gd name="T30" fmla="*/ 48 w 64"/>
                <a:gd name="T31" fmla="*/ 12 h 48"/>
                <a:gd name="T32" fmla="*/ 48 w 64"/>
                <a:gd name="T33" fmla="*/ 16 h 48"/>
                <a:gd name="T34" fmla="*/ 8 w 64"/>
                <a:gd name="T35" fmla="*/ 16 h 48"/>
                <a:gd name="T36" fmla="*/ 8 w 64"/>
                <a:gd name="T37" fmla="*/ 12 h 48"/>
                <a:gd name="T38" fmla="*/ 32 w 64"/>
                <a:gd name="T39" fmla="*/ 20 h 48"/>
                <a:gd name="T40" fmla="*/ 48 w 64"/>
                <a:gd name="T41" fmla="*/ 20 h 48"/>
                <a:gd name="T42" fmla="*/ 48 w 64"/>
                <a:gd name="T43" fmla="*/ 24 h 48"/>
                <a:gd name="T44" fmla="*/ 32 w 64"/>
                <a:gd name="T45" fmla="*/ 24 h 48"/>
                <a:gd name="T46" fmla="*/ 32 w 64"/>
                <a:gd name="T47" fmla="*/ 20 h 48"/>
                <a:gd name="T48" fmla="*/ 32 w 64"/>
                <a:gd name="T49" fmla="*/ 28 h 48"/>
                <a:gd name="T50" fmla="*/ 48 w 64"/>
                <a:gd name="T51" fmla="*/ 28 h 48"/>
                <a:gd name="T52" fmla="*/ 48 w 64"/>
                <a:gd name="T53" fmla="*/ 32 h 48"/>
                <a:gd name="T54" fmla="*/ 32 w 64"/>
                <a:gd name="T55" fmla="*/ 32 h 48"/>
                <a:gd name="T56" fmla="*/ 32 w 64"/>
                <a:gd name="T57" fmla="*/ 28 h 48"/>
                <a:gd name="T58" fmla="*/ 32 w 64"/>
                <a:gd name="T59" fmla="*/ 36 h 48"/>
                <a:gd name="T60" fmla="*/ 44 w 64"/>
                <a:gd name="T61" fmla="*/ 36 h 48"/>
                <a:gd name="T62" fmla="*/ 44 w 64"/>
                <a:gd name="T63" fmla="*/ 40 h 48"/>
                <a:gd name="T64" fmla="*/ 32 w 64"/>
                <a:gd name="T65" fmla="*/ 40 h 48"/>
                <a:gd name="T66" fmla="*/ 32 w 64"/>
                <a:gd name="T67" fmla="*/ 36 h 48"/>
                <a:gd name="T68" fmla="*/ 8 w 64"/>
                <a:gd name="T69" fmla="*/ 20 h 48"/>
                <a:gd name="T70" fmla="*/ 28 w 64"/>
                <a:gd name="T71" fmla="*/ 20 h 48"/>
                <a:gd name="T72" fmla="*/ 28 w 64"/>
                <a:gd name="T73" fmla="*/ 40 h 48"/>
                <a:gd name="T74" fmla="*/ 8 w 64"/>
                <a:gd name="T75" fmla="*/ 40 h 48"/>
                <a:gd name="T76" fmla="*/ 8 w 64"/>
                <a:gd name="T77"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48">
                  <a:moveTo>
                    <a:pt x="56" y="8"/>
                  </a:moveTo>
                  <a:cubicBezTo>
                    <a:pt x="56" y="0"/>
                    <a:pt x="56" y="0"/>
                    <a:pt x="56" y="0"/>
                  </a:cubicBezTo>
                  <a:cubicBezTo>
                    <a:pt x="0" y="0"/>
                    <a:pt x="0" y="0"/>
                    <a:pt x="0" y="0"/>
                  </a:cubicBezTo>
                  <a:cubicBezTo>
                    <a:pt x="0" y="44"/>
                    <a:pt x="0" y="44"/>
                    <a:pt x="0" y="44"/>
                  </a:cubicBezTo>
                  <a:cubicBezTo>
                    <a:pt x="0" y="46"/>
                    <a:pt x="2" y="48"/>
                    <a:pt x="4" y="48"/>
                  </a:cubicBezTo>
                  <a:cubicBezTo>
                    <a:pt x="58" y="48"/>
                    <a:pt x="58" y="48"/>
                    <a:pt x="58" y="48"/>
                  </a:cubicBezTo>
                  <a:cubicBezTo>
                    <a:pt x="61" y="48"/>
                    <a:pt x="64" y="45"/>
                    <a:pt x="64" y="42"/>
                  </a:cubicBezTo>
                  <a:cubicBezTo>
                    <a:pt x="64" y="8"/>
                    <a:pt x="64" y="8"/>
                    <a:pt x="64" y="8"/>
                  </a:cubicBezTo>
                  <a:lnTo>
                    <a:pt x="56" y="8"/>
                  </a:lnTo>
                  <a:close/>
                  <a:moveTo>
                    <a:pt x="52" y="44"/>
                  </a:moveTo>
                  <a:cubicBezTo>
                    <a:pt x="4" y="44"/>
                    <a:pt x="4" y="44"/>
                    <a:pt x="4" y="44"/>
                  </a:cubicBezTo>
                  <a:cubicBezTo>
                    <a:pt x="4" y="4"/>
                    <a:pt x="4" y="4"/>
                    <a:pt x="4" y="4"/>
                  </a:cubicBezTo>
                  <a:cubicBezTo>
                    <a:pt x="52" y="4"/>
                    <a:pt x="52" y="4"/>
                    <a:pt x="52" y="4"/>
                  </a:cubicBezTo>
                  <a:lnTo>
                    <a:pt x="52" y="44"/>
                  </a:lnTo>
                  <a:close/>
                  <a:moveTo>
                    <a:pt x="8" y="12"/>
                  </a:moveTo>
                  <a:cubicBezTo>
                    <a:pt x="48" y="12"/>
                    <a:pt x="48" y="12"/>
                    <a:pt x="48" y="12"/>
                  </a:cubicBezTo>
                  <a:cubicBezTo>
                    <a:pt x="48" y="16"/>
                    <a:pt x="48" y="16"/>
                    <a:pt x="48" y="16"/>
                  </a:cubicBezTo>
                  <a:cubicBezTo>
                    <a:pt x="8" y="16"/>
                    <a:pt x="8" y="16"/>
                    <a:pt x="8" y="16"/>
                  </a:cubicBezTo>
                  <a:lnTo>
                    <a:pt x="8" y="12"/>
                  </a:lnTo>
                  <a:close/>
                  <a:moveTo>
                    <a:pt x="32" y="20"/>
                  </a:moveTo>
                  <a:cubicBezTo>
                    <a:pt x="48" y="20"/>
                    <a:pt x="48" y="20"/>
                    <a:pt x="48" y="20"/>
                  </a:cubicBezTo>
                  <a:cubicBezTo>
                    <a:pt x="48" y="24"/>
                    <a:pt x="48" y="24"/>
                    <a:pt x="48" y="24"/>
                  </a:cubicBezTo>
                  <a:cubicBezTo>
                    <a:pt x="32" y="24"/>
                    <a:pt x="32" y="24"/>
                    <a:pt x="32" y="24"/>
                  </a:cubicBezTo>
                  <a:lnTo>
                    <a:pt x="32" y="20"/>
                  </a:lnTo>
                  <a:close/>
                  <a:moveTo>
                    <a:pt x="32" y="28"/>
                  </a:moveTo>
                  <a:cubicBezTo>
                    <a:pt x="48" y="28"/>
                    <a:pt x="48" y="28"/>
                    <a:pt x="48" y="28"/>
                  </a:cubicBezTo>
                  <a:cubicBezTo>
                    <a:pt x="48" y="32"/>
                    <a:pt x="48" y="32"/>
                    <a:pt x="48" y="32"/>
                  </a:cubicBezTo>
                  <a:cubicBezTo>
                    <a:pt x="32" y="32"/>
                    <a:pt x="32" y="32"/>
                    <a:pt x="32" y="32"/>
                  </a:cubicBezTo>
                  <a:lnTo>
                    <a:pt x="32" y="28"/>
                  </a:lnTo>
                  <a:close/>
                  <a:moveTo>
                    <a:pt x="32" y="36"/>
                  </a:moveTo>
                  <a:cubicBezTo>
                    <a:pt x="44" y="36"/>
                    <a:pt x="44" y="36"/>
                    <a:pt x="44" y="36"/>
                  </a:cubicBezTo>
                  <a:cubicBezTo>
                    <a:pt x="44" y="40"/>
                    <a:pt x="44" y="40"/>
                    <a:pt x="44" y="40"/>
                  </a:cubicBezTo>
                  <a:cubicBezTo>
                    <a:pt x="32" y="40"/>
                    <a:pt x="32" y="40"/>
                    <a:pt x="32" y="40"/>
                  </a:cubicBezTo>
                  <a:lnTo>
                    <a:pt x="32" y="36"/>
                  </a:lnTo>
                  <a:close/>
                  <a:moveTo>
                    <a:pt x="8" y="20"/>
                  </a:moveTo>
                  <a:cubicBezTo>
                    <a:pt x="28" y="20"/>
                    <a:pt x="28" y="20"/>
                    <a:pt x="28" y="20"/>
                  </a:cubicBezTo>
                  <a:cubicBezTo>
                    <a:pt x="28" y="40"/>
                    <a:pt x="28" y="40"/>
                    <a:pt x="28" y="40"/>
                  </a:cubicBezTo>
                  <a:cubicBezTo>
                    <a:pt x="8" y="40"/>
                    <a:pt x="8" y="40"/>
                    <a:pt x="8" y="40"/>
                  </a:cubicBezTo>
                  <a:lnTo>
                    <a:pt x="8" y="20"/>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28" name="Freeform 177"/>
            <p:cNvSpPr>
              <a:spLocks noEditPoints="1"/>
            </p:cNvSpPr>
            <p:nvPr/>
          </p:nvSpPr>
          <p:spPr bwMode="auto">
            <a:xfrm>
              <a:off x="8584" y="5731"/>
              <a:ext cx="189" cy="199"/>
            </a:xfrm>
            <a:custGeom>
              <a:avLst/>
              <a:gdLst>
                <a:gd name="T0" fmla="*/ 43 w 47"/>
                <a:gd name="T1" fmla="*/ 29 h 48"/>
                <a:gd name="T2" fmla="*/ 47 w 47"/>
                <a:gd name="T3" fmla="*/ 16 h 48"/>
                <a:gd name="T4" fmla="*/ 42 w 47"/>
                <a:gd name="T5" fmla="*/ 8 h 48"/>
                <a:gd name="T6" fmla="*/ 37 w 47"/>
                <a:gd name="T7" fmla="*/ 9 h 48"/>
                <a:gd name="T8" fmla="*/ 28 w 47"/>
                <a:gd name="T9" fmla="*/ 0 h 48"/>
                <a:gd name="T10" fmla="*/ 19 w 47"/>
                <a:gd name="T11" fmla="*/ 0 h 48"/>
                <a:gd name="T12" fmla="*/ 18 w 47"/>
                <a:gd name="T13" fmla="*/ 5 h 48"/>
                <a:gd name="T14" fmla="*/ 5 w 47"/>
                <a:gd name="T15" fmla="*/ 8 h 48"/>
                <a:gd name="T16" fmla="*/ 0 w 47"/>
                <a:gd name="T17" fmla="*/ 16 h 48"/>
                <a:gd name="T18" fmla="*/ 4 w 47"/>
                <a:gd name="T19" fmla="*/ 20 h 48"/>
                <a:gd name="T20" fmla="*/ 0 w 47"/>
                <a:gd name="T21" fmla="*/ 32 h 48"/>
                <a:gd name="T22" fmla="*/ 5 w 47"/>
                <a:gd name="T23" fmla="*/ 40 h 48"/>
                <a:gd name="T24" fmla="*/ 10 w 47"/>
                <a:gd name="T25" fmla="*/ 39 h 48"/>
                <a:gd name="T26" fmla="*/ 19 w 47"/>
                <a:gd name="T27" fmla="*/ 48 h 48"/>
                <a:gd name="T28" fmla="*/ 28 w 47"/>
                <a:gd name="T29" fmla="*/ 48 h 48"/>
                <a:gd name="T30" fmla="*/ 29 w 47"/>
                <a:gd name="T31" fmla="*/ 44 h 48"/>
                <a:gd name="T32" fmla="*/ 42 w 47"/>
                <a:gd name="T33" fmla="*/ 40 h 48"/>
                <a:gd name="T34" fmla="*/ 47 w 47"/>
                <a:gd name="T35" fmla="*/ 32 h 48"/>
                <a:gd name="T36" fmla="*/ 43 w 47"/>
                <a:gd name="T37" fmla="*/ 29 h 48"/>
                <a:gd name="T38" fmla="*/ 23 w 47"/>
                <a:gd name="T39" fmla="*/ 34 h 48"/>
                <a:gd name="T40" fmla="*/ 14 w 47"/>
                <a:gd name="T41" fmla="*/ 24 h 48"/>
                <a:gd name="T42" fmla="*/ 23 w 47"/>
                <a:gd name="T43" fmla="*/ 14 h 48"/>
                <a:gd name="T44" fmla="*/ 33 w 47"/>
                <a:gd name="T45" fmla="*/ 24 h 48"/>
                <a:gd name="T46" fmla="*/ 23 w 47"/>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8">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2"/>
                    <a:pt x="18" y="3"/>
                    <a:pt x="18" y="5"/>
                  </a:cubicBezTo>
                  <a:cubicBezTo>
                    <a:pt x="15" y="9"/>
                    <a:pt x="9" y="11"/>
                    <a:pt x="5" y="8"/>
                  </a:cubicBezTo>
                  <a:cubicBezTo>
                    <a:pt x="0" y="16"/>
                    <a:pt x="0" y="16"/>
                    <a:pt x="0" y="16"/>
                  </a:cubicBezTo>
                  <a:cubicBezTo>
                    <a:pt x="2" y="17"/>
                    <a:pt x="3" y="18"/>
                    <a:pt x="4" y="20"/>
                  </a:cubicBezTo>
                  <a:cubicBezTo>
                    <a:pt x="6" y="24"/>
                    <a:pt x="5" y="30"/>
                    <a:pt x="0" y="32"/>
                  </a:cubicBezTo>
                  <a:cubicBezTo>
                    <a:pt x="5" y="40"/>
                    <a:pt x="5" y="40"/>
                    <a:pt x="5" y="40"/>
                  </a:cubicBezTo>
                  <a:cubicBezTo>
                    <a:pt x="6" y="40"/>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30"/>
                    <a:pt x="14" y="24"/>
                  </a:cubicBezTo>
                  <a:cubicBezTo>
                    <a:pt x="14" y="19"/>
                    <a:pt x="18" y="14"/>
                    <a:pt x="23" y="14"/>
                  </a:cubicBezTo>
                  <a:cubicBezTo>
                    <a:pt x="29" y="14"/>
                    <a:pt x="33" y="19"/>
                    <a:pt x="33" y="24"/>
                  </a:cubicBezTo>
                  <a:cubicBezTo>
                    <a:pt x="33" y="30"/>
                    <a:pt x="29" y="34"/>
                    <a:pt x="23" y="34"/>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29" name="Freeform 178"/>
            <p:cNvSpPr>
              <a:spLocks noEditPoints="1"/>
            </p:cNvSpPr>
            <p:nvPr/>
          </p:nvSpPr>
          <p:spPr bwMode="auto">
            <a:xfrm>
              <a:off x="7531" y="5673"/>
              <a:ext cx="312" cy="323"/>
            </a:xfrm>
            <a:custGeom>
              <a:avLst/>
              <a:gdLst>
                <a:gd name="T0" fmla="*/ 67 w 127"/>
                <a:gd name="T1" fmla="*/ 0 h 128"/>
                <a:gd name="T2" fmla="*/ 55 w 127"/>
                <a:gd name="T3" fmla="*/ 13 h 128"/>
                <a:gd name="T4" fmla="*/ 67 w 127"/>
                <a:gd name="T5" fmla="*/ 25 h 128"/>
                <a:gd name="T6" fmla="*/ 39 w 127"/>
                <a:gd name="T7" fmla="*/ 56 h 128"/>
                <a:gd name="T8" fmla="*/ 11 w 127"/>
                <a:gd name="T9" fmla="*/ 56 h 128"/>
                <a:gd name="T10" fmla="*/ 32 w 127"/>
                <a:gd name="T11" fmla="*/ 79 h 128"/>
                <a:gd name="T12" fmla="*/ 0 w 127"/>
                <a:gd name="T13" fmla="*/ 123 h 128"/>
                <a:gd name="T14" fmla="*/ 0 w 127"/>
                <a:gd name="T15" fmla="*/ 128 h 128"/>
                <a:gd name="T16" fmla="*/ 5 w 127"/>
                <a:gd name="T17" fmla="*/ 128 h 128"/>
                <a:gd name="T18" fmla="*/ 49 w 127"/>
                <a:gd name="T19" fmla="*/ 93 h 128"/>
                <a:gd name="T20" fmla="*/ 72 w 127"/>
                <a:gd name="T21" fmla="*/ 116 h 128"/>
                <a:gd name="T22" fmla="*/ 72 w 127"/>
                <a:gd name="T23" fmla="*/ 88 h 128"/>
                <a:gd name="T24" fmla="*/ 103 w 127"/>
                <a:gd name="T25" fmla="*/ 61 h 128"/>
                <a:gd name="T26" fmla="*/ 114 w 127"/>
                <a:gd name="T27" fmla="*/ 72 h 128"/>
                <a:gd name="T28" fmla="*/ 127 w 127"/>
                <a:gd name="T29" fmla="*/ 61 h 128"/>
                <a:gd name="T30" fmla="*/ 67 w 127"/>
                <a:gd name="T31" fmla="*/ 0 h 128"/>
                <a:gd name="T32" fmla="*/ 55 w 127"/>
                <a:gd name="T33" fmla="*/ 69 h 128"/>
                <a:gd name="T34" fmla="*/ 47 w 127"/>
                <a:gd name="T35" fmla="*/ 61 h 128"/>
                <a:gd name="T36" fmla="*/ 75 w 127"/>
                <a:gd name="T37" fmla="*/ 33 h 128"/>
                <a:gd name="T38" fmla="*/ 83 w 127"/>
                <a:gd name="T39" fmla="*/ 41 h 128"/>
                <a:gd name="T40" fmla="*/ 55 w 127"/>
                <a:gd name="T41" fmla="*/ 6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8">
                  <a:moveTo>
                    <a:pt x="67" y="0"/>
                  </a:moveTo>
                  <a:lnTo>
                    <a:pt x="55" y="13"/>
                  </a:lnTo>
                  <a:lnTo>
                    <a:pt x="67" y="25"/>
                  </a:lnTo>
                  <a:lnTo>
                    <a:pt x="39" y="56"/>
                  </a:lnTo>
                  <a:lnTo>
                    <a:pt x="11" y="56"/>
                  </a:lnTo>
                  <a:lnTo>
                    <a:pt x="32" y="79"/>
                  </a:lnTo>
                  <a:lnTo>
                    <a:pt x="0" y="123"/>
                  </a:lnTo>
                  <a:lnTo>
                    <a:pt x="0" y="128"/>
                  </a:lnTo>
                  <a:lnTo>
                    <a:pt x="5" y="128"/>
                  </a:lnTo>
                  <a:lnTo>
                    <a:pt x="49" y="93"/>
                  </a:lnTo>
                  <a:lnTo>
                    <a:pt x="72" y="116"/>
                  </a:lnTo>
                  <a:lnTo>
                    <a:pt x="72" y="88"/>
                  </a:lnTo>
                  <a:lnTo>
                    <a:pt x="103" y="61"/>
                  </a:lnTo>
                  <a:lnTo>
                    <a:pt x="114" y="72"/>
                  </a:lnTo>
                  <a:lnTo>
                    <a:pt x="127" y="61"/>
                  </a:lnTo>
                  <a:lnTo>
                    <a:pt x="67" y="0"/>
                  </a:lnTo>
                  <a:close/>
                  <a:moveTo>
                    <a:pt x="55" y="69"/>
                  </a:moveTo>
                  <a:lnTo>
                    <a:pt x="47" y="61"/>
                  </a:lnTo>
                  <a:lnTo>
                    <a:pt x="75" y="33"/>
                  </a:lnTo>
                  <a:lnTo>
                    <a:pt x="83" y="41"/>
                  </a:lnTo>
                  <a:lnTo>
                    <a:pt x="55" y="69"/>
                  </a:lnTo>
                  <a:close/>
                </a:path>
              </a:pathLst>
            </a:custGeom>
            <a:solidFill>
              <a:srgbClr val="FF6D6D"/>
            </a:solidFill>
            <a:ln>
              <a:solidFill>
                <a:srgbClr val="FF66FF"/>
              </a:solidFill>
            </a:ln>
            <a:extLst/>
          </p:spPr>
          <p:txBody>
            <a:bodyPr vert="horz" wrap="square" lIns="91440" tIns="45720" rIns="91440" bIns="45720" numCol="1" anchor="t" anchorCtr="0" compatLnSpc="1"/>
            <a:lstStyle/>
            <a:p>
              <a:endParaRPr lang="id-ID"/>
            </a:p>
          </p:txBody>
        </p:sp>
        <p:sp>
          <p:nvSpPr>
            <p:cNvPr id="430" name="Freeform 179"/>
            <p:cNvSpPr>
              <a:spLocks noEditPoints="1"/>
            </p:cNvSpPr>
            <p:nvPr/>
          </p:nvSpPr>
          <p:spPr bwMode="auto">
            <a:xfrm>
              <a:off x="7506" y="4937"/>
              <a:ext cx="229" cy="239"/>
            </a:xfrm>
            <a:custGeom>
              <a:avLst/>
              <a:gdLst>
                <a:gd name="T0" fmla="*/ 57 w 57"/>
                <a:gd name="T1" fmla="*/ 29 h 58"/>
                <a:gd name="T2" fmla="*/ 28 w 57"/>
                <a:gd name="T3" fmla="*/ 58 h 58"/>
                <a:gd name="T4" fmla="*/ 0 w 57"/>
                <a:gd name="T5" fmla="*/ 29 h 58"/>
                <a:gd name="T6" fmla="*/ 28 w 57"/>
                <a:gd name="T7" fmla="*/ 0 h 58"/>
                <a:gd name="T8" fmla="*/ 57 w 57"/>
                <a:gd name="T9" fmla="*/ 29 h 58"/>
                <a:gd name="T10" fmla="*/ 5 w 57"/>
                <a:gd name="T11" fmla="*/ 29 h 58"/>
                <a:gd name="T12" fmla="*/ 28 w 57"/>
                <a:gd name="T13" fmla="*/ 52 h 58"/>
                <a:gd name="T14" fmla="*/ 52 w 57"/>
                <a:gd name="T15" fmla="*/ 29 h 58"/>
                <a:gd name="T16" fmla="*/ 28 w 57"/>
                <a:gd name="T17" fmla="*/ 6 h 58"/>
                <a:gd name="T18" fmla="*/ 5 w 57"/>
                <a:gd name="T19" fmla="*/ 29 h 58"/>
                <a:gd name="T20" fmla="*/ 31 w 57"/>
                <a:gd name="T21" fmla="*/ 12 h 58"/>
                <a:gd name="T22" fmla="*/ 45 w 57"/>
                <a:gd name="T23" fmla="*/ 26 h 58"/>
                <a:gd name="T24" fmla="*/ 45 w 57"/>
                <a:gd name="T25" fmla="*/ 31 h 58"/>
                <a:gd name="T26" fmla="*/ 40 w 57"/>
                <a:gd name="T27" fmla="*/ 31 h 58"/>
                <a:gd name="T28" fmla="*/ 32 w 57"/>
                <a:gd name="T29" fmla="*/ 23 h 58"/>
                <a:gd name="T30" fmla="*/ 32 w 57"/>
                <a:gd name="T31" fmla="*/ 43 h 58"/>
                <a:gd name="T32" fmla="*/ 28 w 57"/>
                <a:gd name="T33" fmla="*/ 47 h 58"/>
                <a:gd name="T34" fmla="*/ 25 w 57"/>
                <a:gd name="T35" fmla="*/ 43 h 58"/>
                <a:gd name="T36" fmla="*/ 25 w 57"/>
                <a:gd name="T37" fmla="*/ 23 h 58"/>
                <a:gd name="T38" fmla="*/ 17 w 57"/>
                <a:gd name="T39" fmla="*/ 31 h 58"/>
                <a:gd name="T40" fmla="*/ 12 w 57"/>
                <a:gd name="T41" fmla="*/ 31 h 58"/>
                <a:gd name="T42" fmla="*/ 11 w 57"/>
                <a:gd name="T43" fmla="*/ 29 h 58"/>
                <a:gd name="T44" fmla="*/ 12 w 57"/>
                <a:gd name="T45" fmla="*/ 26 h 58"/>
                <a:gd name="T46" fmla="*/ 26 w 57"/>
                <a:gd name="T47" fmla="*/ 12 h 58"/>
                <a:gd name="T48" fmla="*/ 31 w 57"/>
                <a:gd name="T4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58">
                  <a:moveTo>
                    <a:pt x="57" y="29"/>
                  </a:moveTo>
                  <a:cubicBezTo>
                    <a:pt x="57" y="45"/>
                    <a:pt x="44" y="58"/>
                    <a:pt x="28" y="58"/>
                  </a:cubicBezTo>
                  <a:cubicBezTo>
                    <a:pt x="13" y="58"/>
                    <a:pt x="0" y="45"/>
                    <a:pt x="0" y="29"/>
                  </a:cubicBezTo>
                  <a:cubicBezTo>
                    <a:pt x="0" y="13"/>
                    <a:pt x="13" y="0"/>
                    <a:pt x="28" y="0"/>
                  </a:cubicBezTo>
                  <a:cubicBezTo>
                    <a:pt x="44" y="0"/>
                    <a:pt x="57" y="13"/>
                    <a:pt x="57" y="29"/>
                  </a:cubicBezTo>
                  <a:close/>
                  <a:moveTo>
                    <a:pt x="5" y="29"/>
                  </a:moveTo>
                  <a:cubicBezTo>
                    <a:pt x="5" y="42"/>
                    <a:pt x="16" y="52"/>
                    <a:pt x="28" y="52"/>
                  </a:cubicBezTo>
                  <a:cubicBezTo>
                    <a:pt x="41" y="52"/>
                    <a:pt x="52" y="42"/>
                    <a:pt x="52" y="29"/>
                  </a:cubicBezTo>
                  <a:cubicBezTo>
                    <a:pt x="52" y="16"/>
                    <a:pt x="41" y="6"/>
                    <a:pt x="28" y="6"/>
                  </a:cubicBezTo>
                  <a:cubicBezTo>
                    <a:pt x="16" y="6"/>
                    <a:pt x="5" y="16"/>
                    <a:pt x="5" y="29"/>
                  </a:cubicBezTo>
                  <a:close/>
                  <a:moveTo>
                    <a:pt x="31" y="12"/>
                  </a:moveTo>
                  <a:cubicBezTo>
                    <a:pt x="45" y="26"/>
                    <a:pt x="45" y="26"/>
                    <a:pt x="45" y="26"/>
                  </a:cubicBezTo>
                  <a:cubicBezTo>
                    <a:pt x="47" y="28"/>
                    <a:pt x="47" y="30"/>
                    <a:pt x="45" y="31"/>
                  </a:cubicBezTo>
                  <a:cubicBezTo>
                    <a:pt x="44" y="33"/>
                    <a:pt x="42" y="33"/>
                    <a:pt x="40" y="31"/>
                  </a:cubicBezTo>
                  <a:cubicBezTo>
                    <a:pt x="32" y="23"/>
                    <a:pt x="32" y="23"/>
                    <a:pt x="32" y="23"/>
                  </a:cubicBezTo>
                  <a:cubicBezTo>
                    <a:pt x="32" y="43"/>
                    <a:pt x="32" y="43"/>
                    <a:pt x="32" y="43"/>
                  </a:cubicBezTo>
                  <a:cubicBezTo>
                    <a:pt x="32" y="45"/>
                    <a:pt x="30" y="47"/>
                    <a:pt x="28" y="47"/>
                  </a:cubicBezTo>
                  <a:cubicBezTo>
                    <a:pt x="26" y="47"/>
                    <a:pt x="25" y="45"/>
                    <a:pt x="25" y="43"/>
                  </a:cubicBezTo>
                  <a:cubicBezTo>
                    <a:pt x="25" y="23"/>
                    <a:pt x="25" y="23"/>
                    <a:pt x="25" y="23"/>
                  </a:cubicBezTo>
                  <a:cubicBezTo>
                    <a:pt x="17" y="31"/>
                    <a:pt x="17" y="31"/>
                    <a:pt x="17" y="31"/>
                  </a:cubicBezTo>
                  <a:cubicBezTo>
                    <a:pt x="15" y="33"/>
                    <a:pt x="13" y="33"/>
                    <a:pt x="12" y="31"/>
                  </a:cubicBezTo>
                  <a:cubicBezTo>
                    <a:pt x="11" y="31"/>
                    <a:pt x="11" y="30"/>
                    <a:pt x="11" y="29"/>
                  </a:cubicBezTo>
                  <a:cubicBezTo>
                    <a:pt x="11" y="28"/>
                    <a:pt x="11" y="27"/>
                    <a:pt x="12" y="26"/>
                  </a:cubicBezTo>
                  <a:cubicBezTo>
                    <a:pt x="26" y="12"/>
                    <a:pt x="26" y="12"/>
                    <a:pt x="26" y="12"/>
                  </a:cubicBezTo>
                  <a:cubicBezTo>
                    <a:pt x="27" y="11"/>
                    <a:pt x="30" y="11"/>
                    <a:pt x="31" y="12"/>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31" name="Freeform 180"/>
            <p:cNvSpPr>
              <a:spLocks noEditPoints="1"/>
            </p:cNvSpPr>
            <p:nvPr/>
          </p:nvSpPr>
          <p:spPr bwMode="auto">
            <a:xfrm>
              <a:off x="8997" y="1081"/>
              <a:ext cx="310" cy="318"/>
            </a:xfrm>
            <a:custGeom>
              <a:avLst/>
              <a:gdLst>
                <a:gd name="T0" fmla="*/ 64 w 77"/>
                <a:gd name="T1" fmla="*/ 0 h 77"/>
                <a:gd name="T2" fmla="*/ 13 w 77"/>
                <a:gd name="T3" fmla="*/ 0 h 77"/>
                <a:gd name="T4" fmla="*/ 0 w 77"/>
                <a:gd name="T5" fmla="*/ 13 h 77"/>
                <a:gd name="T6" fmla="*/ 0 w 77"/>
                <a:gd name="T7" fmla="*/ 64 h 77"/>
                <a:gd name="T8" fmla="*/ 13 w 77"/>
                <a:gd name="T9" fmla="*/ 77 h 77"/>
                <a:gd name="T10" fmla="*/ 64 w 77"/>
                <a:gd name="T11" fmla="*/ 77 h 77"/>
                <a:gd name="T12" fmla="*/ 77 w 77"/>
                <a:gd name="T13" fmla="*/ 64 h 77"/>
                <a:gd name="T14" fmla="*/ 77 w 77"/>
                <a:gd name="T15" fmla="*/ 13 h 77"/>
                <a:gd name="T16" fmla="*/ 64 w 77"/>
                <a:gd name="T17" fmla="*/ 0 h 77"/>
                <a:gd name="T18" fmla="*/ 25 w 77"/>
                <a:gd name="T19" fmla="*/ 34 h 77"/>
                <a:gd name="T20" fmla="*/ 52 w 77"/>
                <a:gd name="T21" fmla="*/ 34 h 77"/>
                <a:gd name="T22" fmla="*/ 53 w 77"/>
                <a:gd name="T23" fmla="*/ 38 h 77"/>
                <a:gd name="T24" fmla="*/ 39 w 77"/>
                <a:gd name="T25" fmla="*/ 53 h 77"/>
                <a:gd name="T26" fmla="*/ 24 w 77"/>
                <a:gd name="T27" fmla="*/ 38 h 77"/>
                <a:gd name="T28" fmla="*/ 25 w 77"/>
                <a:gd name="T29" fmla="*/ 34 h 77"/>
                <a:gd name="T30" fmla="*/ 67 w 77"/>
                <a:gd name="T31" fmla="*/ 33 h 77"/>
                <a:gd name="T32" fmla="*/ 67 w 77"/>
                <a:gd name="T33" fmla="*/ 53 h 77"/>
                <a:gd name="T34" fmla="*/ 67 w 77"/>
                <a:gd name="T35" fmla="*/ 62 h 77"/>
                <a:gd name="T36" fmla="*/ 63 w 77"/>
                <a:gd name="T37" fmla="*/ 67 h 77"/>
                <a:gd name="T38" fmla="*/ 15 w 77"/>
                <a:gd name="T39" fmla="*/ 67 h 77"/>
                <a:gd name="T40" fmla="*/ 10 w 77"/>
                <a:gd name="T41" fmla="*/ 63 h 77"/>
                <a:gd name="T42" fmla="*/ 10 w 77"/>
                <a:gd name="T43" fmla="*/ 53 h 77"/>
                <a:gd name="T44" fmla="*/ 10 w 77"/>
                <a:gd name="T45" fmla="*/ 34 h 77"/>
                <a:gd name="T46" fmla="*/ 10 w 77"/>
                <a:gd name="T47" fmla="*/ 34 h 77"/>
                <a:gd name="T48" fmla="*/ 17 w 77"/>
                <a:gd name="T49" fmla="*/ 34 h 77"/>
                <a:gd name="T50" fmla="*/ 17 w 77"/>
                <a:gd name="T51" fmla="*/ 39 h 77"/>
                <a:gd name="T52" fmla="*/ 39 w 77"/>
                <a:gd name="T53" fmla="*/ 60 h 77"/>
                <a:gd name="T54" fmla="*/ 60 w 77"/>
                <a:gd name="T55" fmla="*/ 38 h 77"/>
                <a:gd name="T56" fmla="*/ 60 w 77"/>
                <a:gd name="T57" fmla="*/ 33 h 77"/>
                <a:gd name="T58" fmla="*/ 67 w 77"/>
                <a:gd name="T59" fmla="*/ 33 h 77"/>
                <a:gd name="T60" fmla="*/ 67 w 77"/>
                <a:gd name="T61" fmla="*/ 17 h 77"/>
                <a:gd name="T62" fmla="*/ 65 w 77"/>
                <a:gd name="T63" fmla="*/ 19 h 77"/>
                <a:gd name="T64" fmla="*/ 60 w 77"/>
                <a:gd name="T65" fmla="*/ 19 h 77"/>
                <a:gd name="T66" fmla="*/ 58 w 77"/>
                <a:gd name="T67" fmla="*/ 17 h 77"/>
                <a:gd name="T68" fmla="*/ 58 w 77"/>
                <a:gd name="T69" fmla="*/ 12 h 77"/>
                <a:gd name="T70" fmla="*/ 60 w 77"/>
                <a:gd name="T71" fmla="*/ 10 h 77"/>
                <a:gd name="T72" fmla="*/ 65 w 77"/>
                <a:gd name="T73" fmla="*/ 10 h 77"/>
                <a:gd name="T74" fmla="*/ 67 w 77"/>
                <a:gd name="T75" fmla="*/ 12 h 77"/>
                <a:gd name="T76" fmla="*/ 67 w 77"/>
                <a:gd name="T77"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7">
                  <a:moveTo>
                    <a:pt x="64" y="0"/>
                  </a:moveTo>
                  <a:cubicBezTo>
                    <a:pt x="13" y="0"/>
                    <a:pt x="13" y="0"/>
                    <a:pt x="13" y="0"/>
                  </a:cubicBezTo>
                  <a:cubicBezTo>
                    <a:pt x="6" y="0"/>
                    <a:pt x="0" y="6"/>
                    <a:pt x="0" y="13"/>
                  </a:cubicBezTo>
                  <a:cubicBezTo>
                    <a:pt x="0" y="64"/>
                    <a:pt x="0" y="64"/>
                    <a:pt x="0" y="64"/>
                  </a:cubicBezTo>
                  <a:cubicBezTo>
                    <a:pt x="1" y="71"/>
                    <a:pt x="6" y="77"/>
                    <a:pt x="13" y="77"/>
                  </a:cubicBezTo>
                  <a:cubicBezTo>
                    <a:pt x="64" y="77"/>
                    <a:pt x="64" y="77"/>
                    <a:pt x="64" y="77"/>
                  </a:cubicBezTo>
                  <a:cubicBezTo>
                    <a:pt x="71" y="76"/>
                    <a:pt x="77" y="71"/>
                    <a:pt x="77" y="64"/>
                  </a:cubicBezTo>
                  <a:cubicBezTo>
                    <a:pt x="77" y="13"/>
                    <a:pt x="77" y="13"/>
                    <a:pt x="77" y="13"/>
                  </a:cubicBezTo>
                  <a:cubicBezTo>
                    <a:pt x="77" y="6"/>
                    <a:pt x="71" y="0"/>
                    <a:pt x="64" y="0"/>
                  </a:cubicBezTo>
                  <a:close/>
                  <a:moveTo>
                    <a:pt x="25" y="34"/>
                  </a:moveTo>
                  <a:cubicBezTo>
                    <a:pt x="52" y="34"/>
                    <a:pt x="52" y="34"/>
                    <a:pt x="52" y="34"/>
                  </a:cubicBezTo>
                  <a:cubicBezTo>
                    <a:pt x="53" y="35"/>
                    <a:pt x="53" y="37"/>
                    <a:pt x="53" y="38"/>
                  </a:cubicBezTo>
                  <a:cubicBezTo>
                    <a:pt x="53" y="46"/>
                    <a:pt x="47" y="53"/>
                    <a:pt x="39" y="53"/>
                  </a:cubicBezTo>
                  <a:cubicBezTo>
                    <a:pt x="31" y="53"/>
                    <a:pt x="24" y="47"/>
                    <a:pt x="24" y="38"/>
                  </a:cubicBezTo>
                  <a:cubicBezTo>
                    <a:pt x="24" y="37"/>
                    <a:pt x="24" y="35"/>
                    <a:pt x="25" y="34"/>
                  </a:cubicBezTo>
                  <a:close/>
                  <a:moveTo>
                    <a:pt x="67" y="33"/>
                  </a:moveTo>
                  <a:cubicBezTo>
                    <a:pt x="67" y="53"/>
                    <a:pt x="67" y="53"/>
                    <a:pt x="67" y="53"/>
                  </a:cubicBezTo>
                  <a:cubicBezTo>
                    <a:pt x="67" y="62"/>
                    <a:pt x="67" y="62"/>
                    <a:pt x="67" y="62"/>
                  </a:cubicBezTo>
                  <a:cubicBezTo>
                    <a:pt x="67" y="65"/>
                    <a:pt x="65" y="67"/>
                    <a:pt x="63" y="67"/>
                  </a:cubicBezTo>
                  <a:cubicBezTo>
                    <a:pt x="15" y="67"/>
                    <a:pt x="15" y="67"/>
                    <a:pt x="15" y="67"/>
                  </a:cubicBezTo>
                  <a:cubicBezTo>
                    <a:pt x="12" y="67"/>
                    <a:pt x="10" y="65"/>
                    <a:pt x="10" y="63"/>
                  </a:cubicBezTo>
                  <a:cubicBezTo>
                    <a:pt x="10" y="53"/>
                    <a:pt x="10" y="53"/>
                    <a:pt x="10" y="53"/>
                  </a:cubicBezTo>
                  <a:cubicBezTo>
                    <a:pt x="10" y="34"/>
                    <a:pt x="10" y="34"/>
                    <a:pt x="10" y="34"/>
                  </a:cubicBezTo>
                  <a:cubicBezTo>
                    <a:pt x="10" y="34"/>
                    <a:pt x="10" y="34"/>
                    <a:pt x="10" y="34"/>
                  </a:cubicBezTo>
                  <a:cubicBezTo>
                    <a:pt x="17" y="34"/>
                    <a:pt x="17" y="34"/>
                    <a:pt x="17" y="34"/>
                  </a:cubicBezTo>
                  <a:cubicBezTo>
                    <a:pt x="17" y="35"/>
                    <a:pt x="17" y="37"/>
                    <a:pt x="17" y="39"/>
                  </a:cubicBezTo>
                  <a:cubicBezTo>
                    <a:pt x="17" y="51"/>
                    <a:pt x="27" y="60"/>
                    <a:pt x="39" y="60"/>
                  </a:cubicBezTo>
                  <a:cubicBezTo>
                    <a:pt x="51" y="60"/>
                    <a:pt x="60" y="50"/>
                    <a:pt x="60" y="38"/>
                  </a:cubicBezTo>
                  <a:cubicBezTo>
                    <a:pt x="60" y="37"/>
                    <a:pt x="60" y="35"/>
                    <a:pt x="60" y="33"/>
                  </a:cubicBezTo>
                  <a:cubicBezTo>
                    <a:pt x="67" y="33"/>
                    <a:pt x="67" y="33"/>
                    <a:pt x="67" y="33"/>
                  </a:cubicBezTo>
                  <a:close/>
                  <a:moveTo>
                    <a:pt x="67" y="17"/>
                  </a:moveTo>
                  <a:cubicBezTo>
                    <a:pt x="67" y="18"/>
                    <a:pt x="66" y="19"/>
                    <a:pt x="65" y="19"/>
                  </a:cubicBezTo>
                  <a:cubicBezTo>
                    <a:pt x="60" y="19"/>
                    <a:pt x="60" y="19"/>
                    <a:pt x="60" y="19"/>
                  </a:cubicBezTo>
                  <a:cubicBezTo>
                    <a:pt x="59" y="19"/>
                    <a:pt x="58" y="18"/>
                    <a:pt x="58" y="17"/>
                  </a:cubicBezTo>
                  <a:cubicBezTo>
                    <a:pt x="58" y="12"/>
                    <a:pt x="58" y="12"/>
                    <a:pt x="58" y="12"/>
                  </a:cubicBezTo>
                  <a:cubicBezTo>
                    <a:pt x="58" y="11"/>
                    <a:pt x="59" y="10"/>
                    <a:pt x="60" y="10"/>
                  </a:cubicBezTo>
                  <a:cubicBezTo>
                    <a:pt x="65" y="10"/>
                    <a:pt x="65" y="10"/>
                    <a:pt x="65" y="10"/>
                  </a:cubicBezTo>
                  <a:cubicBezTo>
                    <a:pt x="66" y="9"/>
                    <a:pt x="67" y="11"/>
                    <a:pt x="67" y="12"/>
                  </a:cubicBezTo>
                  <a:lnTo>
                    <a:pt x="67" y="17"/>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32" name="Freeform 181"/>
            <p:cNvSpPr>
              <a:spLocks noEditPoints="1"/>
            </p:cNvSpPr>
            <p:nvPr/>
          </p:nvSpPr>
          <p:spPr bwMode="auto">
            <a:xfrm>
              <a:off x="8414" y="1552"/>
              <a:ext cx="317" cy="247"/>
            </a:xfrm>
            <a:custGeom>
              <a:avLst/>
              <a:gdLst>
                <a:gd name="T0" fmla="*/ 76 w 79"/>
                <a:gd name="T1" fmla="*/ 3 h 60"/>
                <a:gd name="T2" fmla="*/ 40 w 79"/>
                <a:gd name="T3" fmla="*/ 0 h 60"/>
                <a:gd name="T4" fmla="*/ 4 w 79"/>
                <a:gd name="T5" fmla="*/ 3 h 60"/>
                <a:gd name="T6" fmla="*/ 0 w 79"/>
                <a:gd name="T7" fmla="*/ 30 h 60"/>
                <a:gd name="T8" fmla="*/ 4 w 79"/>
                <a:gd name="T9" fmla="*/ 57 h 60"/>
                <a:gd name="T10" fmla="*/ 40 w 79"/>
                <a:gd name="T11" fmla="*/ 60 h 60"/>
                <a:gd name="T12" fmla="*/ 76 w 79"/>
                <a:gd name="T13" fmla="*/ 57 h 60"/>
                <a:gd name="T14" fmla="*/ 79 w 79"/>
                <a:gd name="T15" fmla="*/ 30 h 60"/>
                <a:gd name="T16" fmla="*/ 76 w 79"/>
                <a:gd name="T17" fmla="*/ 3 h 60"/>
                <a:gd name="T18" fmla="*/ 30 w 79"/>
                <a:gd name="T19" fmla="*/ 45 h 60"/>
                <a:gd name="T20" fmla="*/ 30 w 79"/>
                <a:gd name="T21" fmla="*/ 15 h 60"/>
                <a:gd name="T22" fmla="*/ 55 w 79"/>
                <a:gd name="T23" fmla="*/ 30 h 60"/>
                <a:gd name="T24" fmla="*/ 30 w 79"/>
                <a:gd name="T2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0">
                  <a:moveTo>
                    <a:pt x="76" y="3"/>
                  </a:moveTo>
                  <a:cubicBezTo>
                    <a:pt x="65" y="1"/>
                    <a:pt x="53" y="0"/>
                    <a:pt x="40" y="0"/>
                  </a:cubicBezTo>
                  <a:cubicBezTo>
                    <a:pt x="27" y="0"/>
                    <a:pt x="15" y="1"/>
                    <a:pt x="4" y="3"/>
                  </a:cubicBezTo>
                  <a:cubicBezTo>
                    <a:pt x="2" y="11"/>
                    <a:pt x="0" y="20"/>
                    <a:pt x="0" y="30"/>
                  </a:cubicBezTo>
                  <a:cubicBezTo>
                    <a:pt x="0" y="40"/>
                    <a:pt x="2" y="49"/>
                    <a:pt x="4" y="57"/>
                  </a:cubicBezTo>
                  <a:cubicBezTo>
                    <a:pt x="15" y="59"/>
                    <a:pt x="27" y="60"/>
                    <a:pt x="40" y="60"/>
                  </a:cubicBezTo>
                  <a:cubicBezTo>
                    <a:pt x="53" y="60"/>
                    <a:pt x="65" y="59"/>
                    <a:pt x="76" y="57"/>
                  </a:cubicBezTo>
                  <a:cubicBezTo>
                    <a:pt x="78" y="49"/>
                    <a:pt x="79" y="40"/>
                    <a:pt x="79" y="30"/>
                  </a:cubicBezTo>
                  <a:cubicBezTo>
                    <a:pt x="79" y="20"/>
                    <a:pt x="78" y="11"/>
                    <a:pt x="76" y="3"/>
                  </a:cubicBezTo>
                  <a:close/>
                  <a:moveTo>
                    <a:pt x="30" y="45"/>
                  </a:moveTo>
                  <a:cubicBezTo>
                    <a:pt x="30" y="15"/>
                    <a:pt x="30" y="15"/>
                    <a:pt x="30" y="15"/>
                  </a:cubicBezTo>
                  <a:cubicBezTo>
                    <a:pt x="55" y="30"/>
                    <a:pt x="55" y="30"/>
                    <a:pt x="55" y="30"/>
                  </a:cubicBezTo>
                  <a:lnTo>
                    <a:pt x="30" y="45"/>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34" name="Freeform 183"/>
            <p:cNvSpPr>
              <a:spLocks noEditPoints="1"/>
            </p:cNvSpPr>
            <p:nvPr/>
          </p:nvSpPr>
          <p:spPr bwMode="auto">
            <a:xfrm>
              <a:off x="8092" y="2812"/>
              <a:ext cx="276" cy="280"/>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4 w 68"/>
                <a:gd name="T11" fmla="*/ 61 h 68"/>
                <a:gd name="T12" fmla="*/ 7 w 68"/>
                <a:gd name="T13" fmla="*/ 34 h 68"/>
                <a:gd name="T14" fmla="*/ 34 w 68"/>
                <a:gd name="T15" fmla="*/ 6 h 68"/>
                <a:gd name="T16" fmla="*/ 62 w 68"/>
                <a:gd name="T17" fmla="*/ 34 h 68"/>
                <a:gd name="T18" fmla="*/ 34 w 68"/>
                <a:gd name="T19" fmla="*/ 61 h 68"/>
                <a:gd name="T20" fmla="*/ 21 w 68"/>
                <a:gd name="T21" fmla="*/ 21 h 68"/>
                <a:gd name="T22" fmla="*/ 47 w 68"/>
                <a:gd name="T23" fmla="*/ 21 h 68"/>
                <a:gd name="T24" fmla="*/ 47 w 68"/>
                <a:gd name="T25" fmla="*/ 46 h 68"/>
                <a:gd name="T26" fmla="*/ 21 w 68"/>
                <a:gd name="T27" fmla="*/ 46 h 68"/>
                <a:gd name="T28" fmla="*/ 21 w 68"/>
                <a:gd name="T29" fmla="*/ 2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8">
                  <a:moveTo>
                    <a:pt x="34" y="0"/>
                  </a:moveTo>
                  <a:cubicBezTo>
                    <a:pt x="15" y="0"/>
                    <a:pt x="0" y="15"/>
                    <a:pt x="0" y="34"/>
                  </a:cubicBezTo>
                  <a:cubicBezTo>
                    <a:pt x="0" y="52"/>
                    <a:pt x="15" y="68"/>
                    <a:pt x="34" y="68"/>
                  </a:cubicBezTo>
                  <a:cubicBezTo>
                    <a:pt x="53" y="68"/>
                    <a:pt x="68" y="52"/>
                    <a:pt x="68" y="34"/>
                  </a:cubicBezTo>
                  <a:cubicBezTo>
                    <a:pt x="68" y="15"/>
                    <a:pt x="53" y="0"/>
                    <a:pt x="34" y="0"/>
                  </a:cubicBezTo>
                  <a:close/>
                  <a:moveTo>
                    <a:pt x="34" y="61"/>
                  </a:moveTo>
                  <a:cubicBezTo>
                    <a:pt x="19" y="61"/>
                    <a:pt x="7" y="49"/>
                    <a:pt x="7" y="34"/>
                  </a:cubicBezTo>
                  <a:cubicBezTo>
                    <a:pt x="7" y="18"/>
                    <a:pt x="19" y="6"/>
                    <a:pt x="34" y="6"/>
                  </a:cubicBezTo>
                  <a:cubicBezTo>
                    <a:pt x="49" y="6"/>
                    <a:pt x="62" y="18"/>
                    <a:pt x="62" y="34"/>
                  </a:cubicBezTo>
                  <a:cubicBezTo>
                    <a:pt x="62" y="49"/>
                    <a:pt x="49" y="61"/>
                    <a:pt x="34" y="61"/>
                  </a:cubicBezTo>
                  <a:close/>
                  <a:moveTo>
                    <a:pt x="21" y="21"/>
                  </a:moveTo>
                  <a:cubicBezTo>
                    <a:pt x="47" y="21"/>
                    <a:pt x="47" y="21"/>
                    <a:pt x="47" y="21"/>
                  </a:cubicBezTo>
                  <a:cubicBezTo>
                    <a:pt x="47" y="46"/>
                    <a:pt x="47" y="46"/>
                    <a:pt x="47" y="46"/>
                  </a:cubicBezTo>
                  <a:cubicBezTo>
                    <a:pt x="21" y="46"/>
                    <a:pt x="21" y="46"/>
                    <a:pt x="21" y="46"/>
                  </a:cubicBezTo>
                  <a:lnTo>
                    <a:pt x="21" y="21"/>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36" name="Freeform 185"/>
            <p:cNvSpPr>
              <a:spLocks noEditPoints="1"/>
            </p:cNvSpPr>
            <p:nvPr/>
          </p:nvSpPr>
          <p:spPr bwMode="auto">
            <a:xfrm>
              <a:off x="7619" y="3528"/>
              <a:ext cx="362" cy="207"/>
            </a:xfrm>
            <a:custGeom>
              <a:avLst/>
              <a:gdLst>
                <a:gd name="T0" fmla="*/ 83 w 90"/>
                <a:gd name="T1" fmla="*/ 46 h 50"/>
                <a:gd name="T2" fmla="*/ 85 w 90"/>
                <a:gd name="T3" fmla="*/ 36 h 50"/>
                <a:gd name="T4" fmla="*/ 87 w 90"/>
                <a:gd name="T5" fmla="*/ 27 h 50"/>
                <a:gd name="T6" fmla="*/ 89 w 90"/>
                <a:gd name="T7" fmla="*/ 16 h 50"/>
                <a:gd name="T8" fmla="*/ 86 w 90"/>
                <a:gd name="T9" fmla="*/ 10 h 50"/>
                <a:gd name="T10" fmla="*/ 64 w 90"/>
                <a:gd name="T11" fmla="*/ 1 h 50"/>
                <a:gd name="T12" fmla="*/ 57 w 90"/>
                <a:gd name="T13" fmla="*/ 3 h 50"/>
                <a:gd name="T14" fmla="*/ 52 w 90"/>
                <a:gd name="T15" fmla="*/ 13 h 50"/>
                <a:gd name="T16" fmla="*/ 51 w 90"/>
                <a:gd name="T17" fmla="*/ 14 h 50"/>
                <a:gd name="T18" fmla="*/ 15 w 90"/>
                <a:gd name="T19" fmla="*/ 6 h 50"/>
                <a:gd name="T20" fmla="*/ 0 w 90"/>
                <a:gd name="T21" fmla="*/ 13 h 50"/>
                <a:gd name="T22" fmla="*/ 8 w 90"/>
                <a:gd name="T23" fmla="*/ 25 h 50"/>
                <a:gd name="T24" fmla="*/ 12 w 90"/>
                <a:gd name="T25" fmla="*/ 22 h 50"/>
                <a:gd name="T26" fmla="*/ 17 w 90"/>
                <a:gd name="T27" fmla="*/ 30 h 50"/>
                <a:gd name="T28" fmla="*/ 25 w 90"/>
                <a:gd name="T29" fmla="*/ 25 h 50"/>
                <a:gd name="T30" fmla="*/ 30 w 90"/>
                <a:gd name="T31" fmla="*/ 33 h 50"/>
                <a:gd name="T32" fmla="*/ 38 w 90"/>
                <a:gd name="T33" fmla="*/ 28 h 50"/>
                <a:gd name="T34" fmla="*/ 43 w 90"/>
                <a:gd name="T35" fmla="*/ 35 h 50"/>
                <a:gd name="T36" fmla="*/ 47 w 90"/>
                <a:gd name="T37" fmla="*/ 33 h 50"/>
                <a:gd name="T38" fmla="*/ 47 w 90"/>
                <a:gd name="T39" fmla="*/ 34 h 50"/>
                <a:gd name="T40" fmla="*/ 48 w 90"/>
                <a:gd name="T41" fmla="*/ 45 h 50"/>
                <a:gd name="T42" fmla="*/ 54 w 90"/>
                <a:gd name="T43" fmla="*/ 50 h 50"/>
                <a:gd name="T44" fmla="*/ 78 w 90"/>
                <a:gd name="T45" fmla="*/ 50 h 50"/>
                <a:gd name="T46" fmla="*/ 83 w 90"/>
                <a:gd name="T47" fmla="*/ 46 h 50"/>
                <a:gd name="T48" fmla="*/ 17 w 90"/>
                <a:gd name="T49" fmla="*/ 15 h 50"/>
                <a:gd name="T50" fmla="*/ 18 w 90"/>
                <a:gd name="T51" fmla="*/ 11 h 50"/>
                <a:gd name="T52" fmla="*/ 49 w 90"/>
                <a:gd name="T53" fmla="*/ 17 h 50"/>
                <a:gd name="T54" fmla="*/ 48 w 90"/>
                <a:gd name="T55" fmla="*/ 22 h 50"/>
                <a:gd name="T56" fmla="*/ 17 w 90"/>
                <a:gd name="T57" fmla="*/ 15 h 50"/>
                <a:gd name="T58" fmla="*/ 73 w 90"/>
                <a:gd name="T59" fmla="*/ 45 h 50"/>
                <a:gd name="T60" fmla="*/ 69 w 90"/>
                <a:gd name="T61" fmla="*/ 44 h 50"/>
                <a:gd name="T62" fmla="*/ 67 w 90"/>
                <a:gd name="T63" fmla="*/ 41 h 50"/>
                <a:gd name="T64" fmla="*/ 73 w 90"/>
                <a:gd name="T65" fmla="*/ 14 h 50"/>
                <a:gd name="T66" fmla="*/ 75 w 90"/>
                <a:gd name="T67" fmla="*/ 12 h 50"/>
                <a:gd name="T68" fmla="*/ 80 w 90"/>
                <a:gd name="T69" fmla="*/ 13 h 50"/>
                <a:gd name="T70" fmla="*/ 82 w 90"/>
                <a:gd name="T71" fmla="*/ 16 h 50"/>
                <a:gd name="T72" fmla="*/ 76 w 90"/>
                <a:gd name="T73" fmla="*/ 43 h 50"/>
                <a:gd name="T74" fmla="*/ 73 w 90"/>
                <a:gd name="T75"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50">
                  <a:moveTo>
                    <a:pt x="83" y="46"/>
                  </a:moveTo>
                  <a:cubicBezTo>
                    <a:pt x="85" y="36"/>
                    <a:pt x="85" y="36"/>
                    <a:pt x="85" y="36"/>
                  </a:cubicBezTo>
                  <a:cubicBezTo>
                    <a:pt x="86" y="33"/>
                    <a:pt x="87" y="29"/>
                    <a:pt x="87" y="27"/>
                  </a:cubicBezTo>
                  <a:cubicBezTo>
                    <a:pt x="89" y="16"/>
                    <a:pt x="89" y="16"/>
                    <a:pt x="89" y="16"/>
                  </a:cubicBezTo>
                  <a:cubicBezTo>
                    <a:pt x="90" y="14"/>
                    <a:pt x="88" y="11"/>
                    <a:pt x="86" y="10"/>
                  </a:cubicBezTo>
                  <a:cubicBezTo>
                    <a:pt x="64" y="1"/>
                    <a:pt x="64" y="1"/>
                    <a:pt x="64" y="1"/>
                  </a:cubicBezTo>
                  <a:cubicBezTo>
                    <a:pt x="62" y="0"/>
                    <a:pt x="59" y="1"/>
                    <a:pt x="57" y="3"/>
                  </a:cubicBezTo>
                  <a:cubicBezTo>
                    <a:pt x="52" y="13"/>
                    <a:pt x="52" y="13"/>
                    <a:pt x="52" y="13"/>
                  </a:cubicBezTo>
                  <a:cubicBezTo>
                    <a:pt x="51" y="13"/>
                    <a:pt x="51" y="13"/>
                    <a:pt x="51" y="14"/>
                  </a:cubicBezTo>
                  <a:cubicBezTo>
                    <a:pt x="15" y="6"/>
                    <a:pt x="15" y="6"/>
                    <a:pt x="15" y="6"/>
                  </a:cubicBezTo>
                  <a:cubicBezTo>
                    <a:pt x="0" y="13"/>
                    <a:pt x="0" y="13"/>
                    <a:pt x="0" y="13"/>
                  </a:cubicBezTo>
                  <a:cubicBezTo>
                    <a:pt x="8" y="25"/>
                    <a:pt x="8" y="25"/>
                    <a:pt x="8" y="25"/>
                  </a:cubicBezTo>
                  <a:cubicBezTo>
                    <a:pt x="12" y="22"/>
                    <a:pt x="12" y="22"/>
                    <a:pt x="12" y="22"/>
                  </a:cubicBezTo>
                  <a:cubicBezTo>
                    <a:pt x="17" y="30"/>
                    <a:pt x="17" y="30"/>
                    <a:pt x="17" y="30"/>
                  </a:cubicBezTo>
                  <a:cubicBezTo>
                    <a:pt x="25" y="25"/>
                    <a:pt x="25" y="25"/>
                    <a:pt x="25" y="25"/>
                  </a:cubicBezTo>
                  <a:cubicBezTo>
                    <a:pt x="30" y="33"/>
                    <a:pt x="30" y="33"/>
                    <a:pt x="30" y="33"/>
                  </a:cubicBezTo>
                  <a:cubicBezTo>
                    <a:pt x="38" y="28"/>
                    <a:pt x="38" y="28"/>
                    <a:pt x="38" y="28"/>
                  </a:cubicBezTo>
                  <a:cubicBezTo>
                    <a:pt x="43" y="35"/>
                    <a:pt x="43" y="35"/>
                    <a:pt x="43" y="35"/>
                  </a:cubicBezTo>
                  <a:cubicBezTo>
                    <a:pt x="47" y="33"/>
                    <a:pt x="47" y="33"/>
                    <a:pt x="47" y="33"/>
                  </a:cubicBezTo>
                  <a:cubicBezTo>
                    <a:pt x="47" y="33"/>
                    <a:pt x="47" y="34"/>
                    <a:pt x="47" y="34"/>
                  </a:cubicBezTo>
                  <a:cubicBezTo>
                    <a:pt x="48" y="45"/>
                    <a:pt x="48" y="45"/>
                    <a:pt x="48" y="45"/>
                  </a:cubicBezTo>
                  <a:cubicBezTo>
                    <a:pt x="49" y="48"/>
                    <a:pt x="51" y="50"/>
                    <a:pt x="54" y="50"/>
                  </a:cubicBezTo>
                  <a:cubicBezTo>
                    <a:pt x="78" y="50"/>
                    <a:pt x="78" y="50"/>
                    <a:pt x="78" y="50"/>
                  </a:cubicBezTo>
                  <a:cubicBezTo>
                    <a:pt x="80" y="50"/>
                    <a:pt x="83" y="48"/>
                    <a:pt x="83" y="46"/>
                  </a:cubicBezTo>
                  <a:close/>
                  <a:moveTo>
                    <a:pt x="17" y="15"/>
                  </a:moveTo>
                  <a:cubicBezTo>
                    <a:pt x="18" y="11"/>
                    <a:pt x="18" y="11"/>
                    <a:pt x="18" y="11"/>
                  </a:cubicBezTo>
                  <a:cubicBezTo>
                    <a:pt x="49" y="17"/>
                    <a:pt x="49" y="17"/>
                    <a:pt x="49" y="17"/>
                  </a:cubicBezTo>
                  <a:cubicBezTo>
                    <a:pt x="48" y="22"/>
                    <a:pt x="48" y="22"/>
                    <a:pt x="48" y="22"/>
                  </a:cubicBezTo>
                  <a:lnTo>
                    <a:pt x="17" y="15"/>
                  </a:lnTo>
                  <a:close/>
                  <a:moveTo>
                    <a:pt x="73" y="45"/>
                  </a:moveTo>
                  <a:cubicBezTo>
                    <a:pt x="69" y="44"/>
                    <a:pt x="69" y="44"/>
                    <a:pt x="69" y="44"/>
                  </a:cubicBezTo>
                  <a:cubicBezTo>
                    <a:pt x="67" y="44"/>
                    <a:pt x="67" y="42"/>
                    <a:pt x="67" y="41"/>
                  </a:cubicBezTo>
                  <a:cubicBezTo>
                    <a:pt x="73" y="14"/>
                    <a:pt x="73" y="14"/>
                    <a:pt x="73" y="14"/>
                  </a:cubicBezTo>
                  <a:cubicBezTo>
                    <a:pt x="73" y="13"/>
                    <a:pt x="74" y="12"/>
                    <a:pt x="75" y="12"/>
                  </a:cubicBezTo>
                  <a:cubicBezTo>
                    <a:pt x="80" y="13"/>
                    <a:pt x="80" y="13"/>
                    <a:pt x="80" y="13"/>
                  </a:cubicBezTo>
                  <a:cubicBezTo>
                    <a:pt x="81" y="13"/>
                    <a:pt x="82" y="15"/>
                    <a:pt x="82" y="16"/>
                  </a:cubicBezTo>
                  <a:cubicBezTo>
                    <a:pt x="76" y="43"/>
                    <a:pt x="76" y="43"/>
                    <a:pt x="76" y="43"/>
                  </a:cubicBezTo>
                  <a:cubicBezTo>
                    <a:pt x="76" y="44"/>
                    <a:pt x="74" y="45"/>
                    <a:pt x="73" y="45"/>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37" name="Freeform 186"/>
            <p:cNvSpPr>
              <a:spLocks noEditPoints="1"/>
            </p:cNvSpPr>
            <p:nvPr/>
          </p:nvSpPr>
          <p:spPr bwMode="auto">
            <a:xfrm>
              <a:off x="8547" y="405"/>
              <a:ext cx="261" cy="265"/>
            </a:xfrm>
            <a:custGeom>
              <a:avLst/>
              <a:gdLst>
                <a:gd name="T0" fmla="*/ 0 w 65"/>
                <a:gd name="T1" fmla="*/ 32 h 64"/>
                <a:gd name="T2" fmla="*/ 65 w 65"/>
                <a:gd name="T3" fmla="*/ 32 h 64"/>
                <a:gd name="T4" fmla="*/ 51 w 65"/>
                <a:gd name="T5" fmla="*/ 42 h 64"/>
                <a:gd name="T6" fmla="*/ 60 w 65"/>
                <a:gd name="T7" fmla="*/ 34 h 64"/>
                <a:gd name="T8" fmla="*/ 51 w 65"/>
                <a:gd name="T9" fmla="*/ 42 h 64"/>
                <a:gd name="T10" fmla="*/ 13 w 65"/>
                <a:gd name="T11" fmla="*/ 30 h 64"/>
                <a:gd name="T12" fmla="*/ 7 w 65"/>
                <a:gd name="T13" fmla="*/ 21 h 64"/>
                <a:gd name="T14" fmla="*/ 46 w 65"/>
                <a:gd name="T15" fmla="*/ 21 h 64"/>
                <a:gd name="T16" fmla="*/ 35 w 65"/>
                <a:gd name="T17" fmla="*/ 30 h 64"/>
                <a:gd name="T18" fmla="*/ 46 w 65"/>
                <a:gd name="T19" fmla="*/ 21 h 64"/>
                <a:gd name="T20" fmla="*/ 35 w 65"/>
                <a:gd name="T21" fmla="*/ 4 h 64"/>
                <a:gd name="T22" fmla="*/ 42 w 65"/>
                <a:gd name="T23" fmla="*/ 11 h 64"/>
                <a:gd name="T24" fmla="*/ 35 w 65"/>
                <a:gd name="T25" fmla="*/ 17 h 64"/>
                <a:gd name="T26" fmla="*/ 27 w 65"/>
                <a:gd name="T27" fmla="*/ 6 h 64"/>
                <a:gd name="T28" fmla="*/ 30 w 65"/>
                <a:gd name="T29" fmla="*/ 17 h 64"/>
                <a:gd name="T30" fmla="*/ 23 w 65"/>
                <a:gd name="T31" fmla="*/ 11 h 64"/>
                <a:gd name="T32" fmla="*/ 30 w 65"/>
                <a:gd name="T33" fmla="*/ 30 h 64"/>
                <a:gd name="T34" fmla="*/ 19 w 65"/>
                <a:gd name="T35" fmla="*/ 21 h 64"/>
                <a:gd name="T36" fmla="*/ 7 w 65"/>
                <a:gd name="T37" fmla="*/ 42 h 64"/>
                <a:gd name="T38" fmla="*/ 13 w 65"/>
                <a:gd name="T39" fmla="*/ 34 h 64"/>
                <a:gd name="T40" fmla="*/ 7 w 65"/>
                <a:gd name="T41" fmla="*/ 42 h 64"/>
                <a:gd name="T42" fmla="*/ 30 w 65"/>
                <a:gd name="T43" fmla="*/ 34 h 64"/>
                <a:gd name="T44" fmla="*/ 19 w 65"/>
                <a:gd name="T45" fmla="*/ 42 h 64"/>
                <a:gd name="T46" fmla="*/ 30 w 65"/>
                <a:gd name="T47" fmla="*/ 47 h 64"/>
                <a:gd name="T48" fmla="*/ 27 w 65"/>
                <a:gd name="T49" fmla="*/ 58 h 64"/>
                <a:gd name="T50" fmla="*/ 20 w 65"/>
                <a:gd name="T51" fmla="*/ 47 h 64"/>
                <a:gd name="T52" fmla="*/ 42 w 65"/>
                <a:gd name="T53" fmla="*/ 52 h 64"/>
                <a:gd name="T54" fmla="*/ 35 w 65"/>
                <a:gd name="T55" fmla="*/ 59 h 64"/>
                <a:gd name="T56" fmla="*/ 45 w 65"/>
                <a:gd name="T57" fmla="*/ 47 h 64"/>
                <a:gd name="T58" fmla="*/ 35 w 65"/>
                <a:gd name="T59" fmla="*/ 42 h 64"/>
                <a:gd name="T60" fmla="*/ 47 w 65"/>
                <a:gd name="T61" fmla="*/ 34 h 64"/>
                <a:gd name="T62" fmla="*/ 35 w 65"/>
                <a:gd name="T63" fmla="*/ 42 h 64"/>
                <a:gd name="T64" fmla="*/ 51 w 65"/>
                <a:gd name="T65" fmla="*/ 21 h 64"/>
                <a:gd name="T66" fmla="*/ 60 w 65"/>
                <a:gd name="T67" fmla="*/ 30 h 64"/>
                <a:gd name="T68" fmla="*/ 56 w 65"/>
                <a:gd name="T69" fmla="*/ 17 h 64"/>
                <a:gd name="T70" fmla="*/ 44 w 65"/>
                <a:gd name="T71" fmla="*/ 7 h 64"/>
                <a:gd name="T72" fmla="*/ 56 w 65"/>
                <a:gd name="T73" fmla="*/ 17 h 64"/>
                <a:gd name="T74" fmla="*/ 20 w 65"/>
                <a:gd name="T75" fmla="*/ 7 h 64"/>
                <a:gd name="T76" fmla="*/ 9 w 65"/>
                <a:gd name="T77" fmla="*/ 17 h 64"/>
                <a:gd name="T78" fmla="*/ 9 w 65"/>
                <a:gd name="T79" fmla="*/ 47 h 64"/>
                <a:gd name="T80" fmla="*/ 20 w 65"/>
                <a:gd name="T81" fmla="*/ 57 h 64"/>
                <a:gd name="T82" fmla="*/ 9 w 65"/>
                <a:gd name="T83" fmla="*/ 47 h 64"/>
                <a:gd name="T84" fmla="*/ 44 w 65"/>
                <a:gd name="T85" fmla="*/ 57 h 64"/>
                <a:gd name="T86" fmla="*/ 56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32" y="0"/>
                  </a:moveTo>
                  <a:cubicBezTo>
                    <a:pt x="15" y="0"/>
                    <a:pt x="0" y="14"/>
                    <a:pt x="0" y="32"/>
                  </a:cubicBezTo>
                  <a:cubicBezTo>
                    <a:pt x="0" y="49"/>
                    <a:pt x="15" y="64"/>
                    <a:pt x="32" y="64"/>
                  </a:cubicBezTo>
                  <a:cubicBezTo>
                    <a:pt x="50" y="64"/>
                    <a:pt x="65" y="49"/>
                    <a:pt x="65" y="32"/>
                  </a:cubicBezTo>
                  <a:cubicBezTo>
                    <a:pt x="65" y="14"/>
                    <a:pt x="50" y="0"/>
                    <a:pt x="32" y="0"/>
                  </a:cubicBezTo>
                  <a:close/>
                  <a:moveTo>
                    <a:pt x="51" y="42"/>
                  </a:moveTo>
                  <a:cubicBezTo>
                    <a:pt x="51" y="40"/>
                    <a:pt x="52" y="37"/>
                    <a:pt x="52" y="34"/>
                  </a:cubicBezTo>
                  <a:cubicBezTo>
                    <a:pt x="60" y="34"/>
                    <a:pt x="60" y="34"/>
                    <a:pt x="60" y="34"/>
                  </a:cubicBezTo>
                  <a:cubicBezTo>
                    <a:pt x="60" y="37"/>
                    <a:pt x="59" y="40"/>
                    <a:pt x="58" y="42"/>
                  </a:cubicBezTo>
                  <a:lnTo>
                    <a:pt x="51" y="42"/>
                  </a:lnTo>
                  <a:close/>
                  <a:moveTo>
                    <a:pt x="14" y="21"/>
                  </a:moveTo>
                  <a:cubicBezTo>
                    <a:pt x="14" y="24"/>
                    <a:pt x="13" y="27"/>
                    <a:pt x="13" y="30"/>
                  </a:cubicBezTo>
                  <a:cubicBezTo>
                    <a:pt x="5" y="30"/>
                    <a:pt x="5" y="30"/>
                    <a:pt x="5" y="30"/>
                  </a:cubicBezTo>
                  <a:cubicBezTo>
                    <a:pt x="5" y="27"/>
                    <a:pt x="6" y="24"/>
                    <a:pt x="7" y="21"/>
                  </a:cubicBezTo>
                  <a:lnTo>
                    <a:pt x="14" y="21"/>
                  </a:lnTo>
                  <a:close/>
                  <a:moveTo>
                    <a:pt x="46" y="21"/>
                  </a:moveTo>
                  <a:cubicBezTo>
                    <a:pt x="47" y="24"/>
                    <a:pt x="47" y="27"/>
                    <a:pt x="47" y="30"/>
                  </a:cubicBezTo>
                  <a:cubicBezTo>
                    <a:pt x="35" y="30"/>
                    <a:pt x="35" y="30"/>
                    <a:pt x="35" y="30"/>
                  </a:cubicBezTo>
                  <a:cubicBezTo>
                    <a:pt x="35" y="21"/>
                    <a:pt x="35" y="21"/>
                    <a:pt x="35" y="21"/>
                  </a:cubicBezTo>
                  <a:lnTo>
                    <a:pt x="46" y="21"/>
                  </a:lnTo>
                  <a:close/>
                  <a:moveTo>
                    <a:pt x="35" y="17"/>
                  </a:moveTo>
                  <a:cubicBezTo>
                    <a:pt x="35" y="4"/>
                    <a:pt x="35" y="4"/>
                    <a:pt x="35" y="4"/>
                  </a:cubicBezTo>
                  <a:cubicBezTo>
                    <a:pt x="36" y="5"/>
                    <a:pt x="37" y="5"/>
                    <a:pt x="38" y="6"/>
                  </a:cubicBezTo>
                  <a:cubicBezTo>
                    <a:pt x="39" y="7"/>
                    <a:pt x="41" y="9"/>
                    <a:pt x="42" y="11"/>
                  </a:cubicBezTo>
                  <a:cubicBezTo>
                    <a:pt x="43" y="13"/>
                    <a:pt x="44" y="15"/>
                    <a:pt x="45" y="17"/>
                  </a:cubicBezTo>
                  <a:cubicBezTo>
                    <a:pt x="35" y="17"/>
                    <a:pt x="35" y="17"/>
                    <a:pt x="35" y="17"/>
                  </a:cubicBezTo>
                  <a:close/>
                  <a:moveTo>
                    <a:pt x="23" y="11"/>
                  </a:moveTo>
                  <a:cubicBezTo>
                    <a:pt x="24" y="9"/>
                    <a:pt x="26" y="7"/>
                    <a:pt x="27" y="6"/>
                  </a:cubicBezTo>
                  <a:cubicBezTo>
                    <a:pt x="28" y="5"/>
                    <a:pt x="29" y="5"/>
                    <a:pt x="30" y="4"/>
                  </a:cubicBezTo>
                  <a:cubicBezTo>
                    <a:pt x="30" y="17"/>
                    <a:pt x="30" y="17"/>
                    <a:pt x="30" y="17"/>
                  </a:cubicBezTo>
                  <a:cubicBezTo>
                    <a:pt x="20" y="17"/>
                    <a:pt x="20" y="17"/>
                    <a:pt x="20" y="17"/>
                  </a:cubicBezTo>
                  <a:cubicBezTo>
                    <a:pt x="21" y="15"/>
                    <a:pt x="22" y="13"/>
                    <a:pt x="23" y="11"/>
                  </a:cubicBezTo>
                  <a:close/>
                  <a:moveTo>
                    <a:pt x="30" y="21"/>
                  </a:moveTo>
                  <a:cubicBezTo>
                    <a:pt x="30" y="30"/>
                    <a:pt x="30" y="30"/>
                    <a:pt x="30" y="30"/>
                  </a:cubicBezTo>
                  <a:cubicBezTo>
                    <a:pt x="18" y="30"/>
                    <a:pt x="18" y="30"/>
                    <a:pt x="18" y="30"/>
                  </a:cubicBezTo>
                  <a:cubicBezTo>
                    <a:pt x="18" y="27"/>
                    <a:pt x="18" y="24"/>
                    <a:pt x="19" y="21"/>
                  </a:cubicBezTo>
                  <a:lnTo>
                    <a:pt x="30" y="21"/>
                  </a:lnTo>
                  <a:close/>
                  <a:moveTo>
                    <a:pt x="7" y="42"/>
                  </a:moveTo>
                  <a:cubicBezTo>
                    <a:pt x="6" y="40"/>
                    <a:pt x="5" y="37"/>
                    <a:pt x="5" y="34"/>
                  </a:cubicBezTo>
                  <a:cubicBezTo>
                    <a:pt x="13" y="34"/>
                    <a:pt x="13" y="34"/>
                    <a:pt x="13" y="34"/>
                  </a:cubicBezTo>
                  <a:cubicBezTo>
                    <a:pt x="13" y="37"/>
                    <a:pt x="14" y="40"/>
                    <a:pt x="14" y="42"/>
                  </a:cubicBezTo>
                  <a:lnTo>
                    <a:pt x="7" y="42"/>
                  </a:lnTo>
                  <a:close/>
                  <a:moveTo>
                    <a:pt x="18" y="34"/>
                  </a:moveTo>
                  <a:cubicBezTo>
                    <a:pt x="30" y="34"/>
                    <a:pt x="30" y="34"/>
                    <a:pt x="30" y="34"/>
                  </a:cubicBezTo>
                  <a:cubicBezTo>
                    <a:pt x="30" y="42"/>
                    <a:pt x="30" y="42"/>
                    <a:pt x="30" y="42"/>
                  </a:cubicBezTo>
                  <a:cubicBezTo>
                    <a:pt x="19" y="42"/>
                    <a:pt x="19" y="42"/>
                    <a:pt x="19" y="42"/>
                  </a:cubicBezTo>
                  <a:cubicBezTo>
                    <a:pt x="18" y="40"/>
                    <a:pt x="18" y="37"/>
                    <a:pt x="18" y="34"/>
                  </a:cubicBezTo>
                  <a:close/>
                  <a:moveTo>
                    <a:pt x="30" y="47"/>
                  </a:moveTo>
                  <a:cubicBezTo>
                    <a:pt x="30" y="59"/>
                    <a:pt x="30" y="59"/>
                    <a:pt x="30" y="59"/>
                  </a:cubicBezTo>
                  <a:cubicBezTo>
                    <a:pt x="29" y="59"/>
                    <a:pt x="28" y="58"/>
                    <a:pt x="27" y="58"/>
                  </a:cubicBezTo>
                  <a:cubicBezTo>
                    <a:pt x="26" y="57"/>
                    <a:pt x="24" y="55"/>
                    <a:pt x="23" y="52"/>
                  </a:cubicBezTo>
                  <a:cubicBezTo>
                    <a:pt x="22" y="51"/>
                    <a:pt x="21" y="49"/>
                    <a:pt x="20" y="47"/>
                  </a:cubicBezTo>
                  <a:cubicBezTo>
                    <a:pt x="30" y="47"/>
                    <a:pt x="30" y="47"/>
                    <a:pt x="30" y="47"/>
                  </a:cubicBezTo>
                  <a:close/>
                  <a:moveTo>
                    <a:pt x="42" y="52"/>
                  </a:moveTo>
                  <a:cubicBezTo>
                    <a:pt x="41" y="55"/>
                    <a:pt x="39" y="57"/>
                    <a:pt x="38" y="58"/>
                  </a:cubicBezTo>
                  <a:cubicBezTo>
                    <a:pt x="37" y="58"/>
                    <a:pt x="36" y="59"/>
                    <a:pt x="35" y="59"/>
                  </a:cubicBezTo>
                  <a:cubicBezTo>
                    <a:pt x="35" y="47"/>
                    <a:pt x="35" y="47"/>
                    <a:pt x="35" y="47"/>
                  </a:cubicBezTo>
                  <a:cubicBezTo>
                    <a:pt x="45" y="47"/>
                    <a:pt x="45" y="47"/>
                    <a:pt x="45" y="47"/>
                  </a:cubicBezTo>
                  <a:cubicBezTo>
                    <a:pt x="44" y="49"/>
                    <a:pt x="43" y="51"/>
                    <a:pt x="42" y="52"/>
                  </a:cubicBezTo>
                  <a:close/>
                  <a:moveTo>
                    <a:pt x="35" y="42"/>
                  </a:moveTo>
                  <a:cubicBezTo>
                    <a:pt x="35" y="34"/>
                    <a:pt x="35" y="34"/>
                    <a:pt x="35" y="34"/>
                  </a:cubicBezTo>
                  <a:cubicBezTo>
                    <a:pt x="47" y="34"/>
                    <a:pt x="47" y="34"/>
                    <a:pt x="47" y="34"/>
                  </a:cubicBezTo>
                  <a:cubicBezTo>
                    <a:pt x="47" y="37"/>
                    <a:pt x="47" y="40"/>
                    <a:pt x="46" y="42"/>
                  </a:cubicBezTo>
                  <a:lnTo>
                    <a:pt x="35" y="42"/>
                  </a:lnTo>
                  <a:close/>
                  <a:moveTo>
                    <a:pt x="52" y="30"/>
                  </a:moveTo>
                  <a:cubicBezTo>
                    <a:pt x="52" y="27"/>
                    <a:pt x="51" y="24"/>
                    <a:pt x="51" y="21"/>
                  </a:cubicBezTo>
                  <a:cubicBezTo>
                    <a:pt x="58" y="21"/>
                    <a:pt x="58" y="21"/>
                    <a:pt x="58" y="21"/>
                  </a:cubicBezTo>
                  <a:cubicBezTo>
                    <a:pt x="59" y="24"/>
                    <a:pt x="60" y="27"/>
                    <a:pt x="60" y="30"/>
                  </a:cubicBezTo>
                  <a:lnTo>
                    <a:pt x="52" y="30"/>
                  </a:lnTo>
                  <a:close/>
                  <a:moveTo>
                    <a:pt x="56" y="17"/>
                  </a:moveTo>
                  <a:cubicBezTo>
                    <a:pt x="50" y="17"/>
                    <a:pt x="50" y="17"/>
                    <a:pt x="50" y="17"/>
                  </a:cubicBezTo>
                  <a:cubicBezTo>
                    <a:pt x="48" y="13"/>
                    <a:pt x="47" y="9"/>
                    <a:pt x="44" y="7"/>
                  </a:cubicBezTo>
                  <a:cubicBezTo>
                    <a:pt x="47" y="8"/>
                    <a:pt x="50" y="10"/>
                    <a:pt x="52" y="12"/>
                  </a:cubicBezTo>
                  <a:cubicBezTo>
                    <a:pt x="54" y="14"/>
                    <a:pt x="55" y="15"/>
                    <a:pt x="56" y="17"/>
                  </a:cubicBezTo>
                  <a:close/>
                  <a:moveTo>
                    <a:pt x="13" y="12"/>
                  </a:moveTo>
                  <a:cubicBezTo>
                    <a:pt x="15" y="10"/>
                    <a:pt x="18" y="8"/>
                    <a:pt x="20" y="7"/>
                  </a:cubicBezTo>
                  <a:cubicBezTo>
                    <a:pt x="18" y="9"/>
                    <a:pt x="17" y="13"/>
                    <a:pt x="15" y="17"/>
                  </a:cubicBezTo>
                  <a:cubicBezTo>
                    <a:pt x="9" y="17"/>
                    <a:pt x="9" y="17"/>
                    <a:pt x="9" y="17"/>
                  </a:cubicBezTo>
                  <a:cubicBezTo>
                    <a:pt x="10" y="15"/>
                    <a:pt x="11" y="14"/>
                    <a:pt x="13" y="12"/>
                  </a:cubicBezTo>
                  <a:close/>
                  <a:moveTo>
                    <a:pt x="9" y="47"/>
                  </a:moveTo>
                  <a:cubicBezTo>
                    <a:pt x="15" y="47"/>
                    <a:pt x="15" y="47"/>
                    <a:pt x="15" y="47"/>
                  </a:cubicBezTo>
                  <a:cubicBezTo>
                    <a:pt x="17" y="51"/>
                    <a:pt x="18" y="54"/>
                    <a:pt x="20" y="57"/>
                  </a:cubicBezTo>
                  <a:cubicBezTo>
                    <a:pt x="18" y="55"/>
                    <a:pt x="15" y="54"/>
                    <a:pt x="13" y="51"/>
                  </a:cubicBezTo>
                  <a:cubicBezTo>
                    <a:pt x="11" y="50"/>
                    <a:pt x="10" y="48"/>
                    <a:pt x="9" y="47"/>
                  </a:cubicBezTo>
                  <a:close/>
                  <a:moveTo>
                    <a:pt x="52" y="51"/>
                  </a:moveTo>
                  <a:cubicBezTo>
                    <a:pt x="50" y="54"/>
                    <a:pt x="47" y="55"/>
                    <a:pt x="44" y="57"/>
                  </a:cubicBezTo>
                  <a:cubicBezTo>
                    <a:pt x="47" y="54"/>
                    <a:pt x="48" y="51"/>
                    <a:pt x="50" y="47"/>
                  </a:cubicBezTo>
                  <a:cubicBezTo>
                    <a:pt x="56" y="47"/>
                    <a:pt x="56" y="47"/>
                    <a:pt x="56" y="47"/>
                  </a:cubicBezTo>
                  <a:cubicBezTo>
                    <a:pt x="55" y="48"/>
                    <a:pt x="54" y="50"/>
                    <a:pt x="52" y="51"/>
                  </a:cubicBezTo>
                  <a:close/>
                </a:path>
              </a:pathLst>
            </a:custGeom>
            <a:solidFill>
              <a:srgbClr val="FF6D6D"/>
            </a:solidFill>
            <a:ln>
              <a:solidFill>
                <a:srgbClr val="FF66FF"/>
              </a:solidFill>
            </a:ln>
            <a:extLst/>
          </p:spPr>
          <p:txBody>
            <a:bodyPr vert="horz" wrap="square" lIns="91440" tIns="45720" rIns="91440" bIns="45720" numCol="1" anchor="t" anchorCtr="0" compatLnSpc="1"/>
            <a:lstStyle/>
            <a:p>
              <a:endParaRPr lang="id-ID"/>
            </a:p>
          </p:txBody>
        </p:sp>
        <p:sp>
          <p:nvSpPr>
            <p:cNvPr id="439" name="Freeform 188"/>
            <p:cNvSpPr>
              <a:spLocks noEditPoints="1"/>
            </p:cNvSpPr>
            <p:nvPr/>
          </p:nvSpPr>
          <p:spPr bwMode="auto">
            <a:xfrm>
              <a:off x="7137" y="3959"/>
              <a:ext cx="288" cy="297"/>
            </a:xfrm>
            <a:custGeom>
              <a:avLst/>
              <a:gdLst>
                <a:gd name="T0" fmla="*/ 36 w 72"/>
                <a:gd name="T1" fmla="*/ 0 h 72"/>
                <a:gd name="T2" fmla="*/ 0 w 72"/>
                <a:gd name="T3" fmla="*/ 36 h 72"/>
                <a:gd name="T4" fmla="*/ 36 w 72"/>
                <a:gd name="T5" fmla="*/ 72 h 72"/>
                <a:gd name="T6" fmla="*/ 72 w 72"/>
                <a:gd name="T7" fmla="*/ 36 h 72"/>
                <a:gd name="T8" fmla="*/ 36 w 72"/>
                <a:gd name="T9" fmla="*/ 0 h 72"/>
                <a:gd name="T10" fmla="*/ 57 w 72"/>
                <a:gd name="T11" fmla="*/ 31 h 72"/>
                <a:gd name="T12" fmla="*/ 38 w 72"/>
                <a:gd name="T13" fmla="*/ 59 h 72"/>
                <a:gd name="T14" fmla="*/ 29 w 72"/>
                <a:gd name="T15" fmla="*/ 55 h 72"/>
                <a:gd name="T16" fmla="*/ 21 w 72"/>
                <a:gd name="T17" fmla="*/ 33 h 72"/>
                <a:gd name="T18" fmla="*/ 16 w 72"/>
                <a:gd name="T19" fmla="*/ 35 h 72"/>
                <a:gd name="T20" fmla="*/ 15 w 72"/>
                <a:gd name="T21" fmla="*/ 32 h 72"/>
                <a:gd name="T22" fmla="*/ 28 w 72"/>
                <a:gd name="T23" fmla="*/ 23 h 72"/>
                <a:gd name="T24" fmla="*/ 35 w 72"/>
                <a:gd name="T25" fmla="*/ 37 h 72"/>
                <a:gd name="T26" fmla="*/ 38 w 72"/>
                <a:gd name="T27" fmla="*/ 46 h 72"/>
                <a:gd name="T28" fmla="*/ 44 w 72"/>
                <a:gd name="T29" fmla="*/ 38 h 72"/>
                <a:gd name="T30" fmla="*/ 39 w 72"/>
                <a:gd name="T31" fmla="*/ 32 h 72"/>
                <a:gd name="T32" fmla="*/ 57 w 72"/>
                <a:gd name="T33"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36" y="0"/>
                  </a:moveTo>
                  <a:cubicBezTo>
                    <a:pt x="16" y="0"/>
                    <a:pt x="0" y="17"/>
                    <a:pt x="0" y="36"/>
                  </a:cubicBezTo>
                  <a:cubicBezTo>
                    <a:pt x="0" y="56"/>
                    <a:pt x="16" y="72"/>
                    <a:pt x="36" y="72"/>
                  </a:cubicBezTo>
                  <a:cubicBezTo>
                    <a:pt x="56" y="72"/>
                    <a:pt x="72" y="56"/>
                    <a:pt x="72" y="36"/>
                  </a:cubicBezTo>
                  <a:cubicBezTo>
                    <a:pt x="72" y="17"/>
                    <a:pt x="56" y="0"/>
                    <a:pt x="36" y="0"/>
                  </a:cubicBezTo>
                  <a:close/>
                  <a:moveTo>
                    <a:pt x="57" y="31"/>
                  </a:moveTo>
                  <a:cubicBezTo>
                    <a:pt x="55" y="45"/>
                    <a:pt x="42" y="56"/>
                    <a:pt x="38" y="59"/>
                  </a:cubicBezTo>
                  <a:cubicBezTo>
                    <a:pt x="34" y="61"/>
                    <a:pt x="30" y="58"/>
                    <a:pt x="29" y="55"/>
                  </a:cubicBezTo>
                  <a:cubicBezTo>
                    <a:pt x="27" y="52"/>
                    <a:pt x="22" y="35"/>
                    <a:pt x="21" y="33"/>
                  </a:cubicBezTo>
                  <a:cubicBezTo>
                    <a:pt x="20" y="32"/>
                    <a:pt x="16" y="35"/>
                    <a:pt x="16" y="35"/>
                  </a:cubicBezTo>
                  <a:cubicBezTo>
                    <a:pt x="15" y="32"/>
                    <a:pt x="15" y="32"/>
                    <a:pt x="15" y="32"/>
                  </a:cubicBezTo>
                  <a:cubicBezTo>
                    <a:pt x="15" y="32"/>
                    <a:pt x="22" y="24"/>
                    <a:pt x="28" y="23"/>
                  </a:cubicBezTo>
                  <a:cubicBezTo>
                    <a:pt x="33" y="22"/>
                    <a:pt x="33" y="32"/>
                    <a:pt x="35" y="37"/>
                  </a:cubicBezTo>
                  <a:cubicBezTo>
                    <a:pt x="36" y="43"/>
                    <a:pt x="37" y="46"/>
                    <a:pt x="38" y="46"/>
                  </a:cubicBezTo>
                  <a:cubicBezTo>
                    <a:pt x="39" y="46"/>
                    <a:pt x="42" y="43"/>
                    <a:pt x="44" y="38"/>
                  </a:cubicBezTo>
                  <a:cubicBezTo>
                    <a:pt x="47" y="34"/>
                    <a:pt x="44" y="29"/>
                    <a:pt x="39" y="32"/>
                  </a:cubicBezTo>
                  <a:cubicBezTo>
                    <a:pt x="41" y="21"/>
                    <a:pt x="60" y="18"/>
                    <a:pt x="57" y="31"/>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40" name="Freeform 189"/>
            <p:cNvSpPr>
              <a:spLocks noEditPoints="1"/>
            </p:cNvSpPr>
            <p:nvPr/>
          </p:nvSpPr>
          <p:spPr bwMode="auto">
            <a:xfrm>
              <a:off x="6218" y="3049"/>
              <a:ext cx="189" cy="194"/>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5 w 47"/>
                <a:gd name="T11" fmla="*/ 24 h 47"/>
                <a:gd name="T12" fmla="*/ 23 w 47"/>
                <a:gd name="T13" fmla="*/ 6 h 47"/>
                <a:gd name="T14" fmla="*/ 23 w 47"/>
                <a:gd name="T15" fmla="*/ 42 h 47"/>
                <a:gd name="T16" fmla="*/ 5 w 47"/>
                <a:gd name="T1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5" y="24"/>
                  </a:moveTo>
                  <a:cubicBezTo>
                    <a:pt x="5" y="14"/>
                    <a:pt x="13" y="6"/>
                    <a:pt x="23" y="6"/>
                  </a:cubicBezTo>
                  <a:cubicBezTo>
                    <a:pt x="23" y="42"/>
                    <a:pt x="23" y="42"/>
                    <a:pt x="23" y="42"/>
                  </a:cubicBezTo>
                  <a:cubicBezTo>
                    <a:pt x="13" y="42"/>
                    <a:pt x="5" y="34"/>
                    <a:pt x="5" y="24"/>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41" name="Freeform 190"/>
            <p:cNvSpPr>
              <a:spLocks noEditPoints="1"/>
            </p:cNvSpPr>
            <p:nvPr/>
          </p:nvSpPr>
          <p:spPr bwMode="auto">
            <a:xfrm>
              <a:off x="6289" y="2036"/>
              <a:ext cx="271" cy="257"/>
            </a:xfrm>
            <a:custGeom>
              <a:avLst/>
              <a:gdLst>
                <a:gd name="T0" fmla="*/ 34 w 67"/>
                <a:gd name="T1" fmla="*/ 8 h 62"/>
                <a:gd name="T2" fmla="*/ 23 w 67"/>
                <a:gd name="T3" fmla="*/ 10 h 62"/>
                <a:gd name="T4" fmla="*/ 15 w 67"/>
                <a:gd name="T5" fmla="*/ 14 h 62"/>
                <a:gd name="T6" fmla="*/ 8 w 67"/>
                <a:gd name="T7" fmla="*/ 27 h 62"/>
                <a:gd name="T8" fmla="*/ 11 w 67"/>
                <a:gd name="T9" fmla="*/ 35 h 62"/>
                <a:gd name="T10" fmla="*/ 17 w 67"/>
                <a:gd name="T11" fmla="*/ 41 h 62"/>
                <a:gd name="T12" fmla="*/ 21 w 67"/>
                <a:gd name="T13" fmla="*/ 47 h 62"/>
                <a:gd name="T14" fmla="*/ 21 w 67"/>
                <a:gd name="T15" fmla="*/ 49 h 62"/>
                <a:gd name="T16" fmla="*/ 22 w 67"/>
                <a:gd name="T17" fmla="*/ 48 h 62"/>
                <a:gd name="T18" fmla="*/ 28 w 67"/>
                <a:gd name="T19" fmla="*/ 45 h 62"/>
                <a:gd name="T20" fmla="*/ 29 w 67"/>
                <a:gd name="T21" fmla="*/ 46 h 62"/>
                <a:gd name="T22" fmla="*/ 34 w 67"/>
                <a:gd name="T23" fmla="*/ 46 h 62"/>
                <a:gd name="T24" fmla="*/ 44 w 67"/>
                <a:gd name="T25" fmla="*/ 44 h 62"/>
                <a:gd name="T26" fmla="*/ 52 w 67"/>
                <a:gd name="T27" fmla="*/ 40 h 62"/>
                <a:gd name="T28" fmla="*/ 59 w 67"/>
                <a:gd name="T29" fmla="*/ 27 h 62"/>
                <a:gd name="T30" fmla="*/ 52 w 67"/>
                <a:gd name="T31" fmla="*/ 14 h 62"/>
                <a:gd name="T32" fmla="*/ 44 w 67"/>
                <a:gd name="T33" fmla="*/ 10 h 62"/>
                <a:gd name="T34" fmla="*/ 34 w 67"/>
                <a:gd name="T35" fmla="*/ 8 h 62"/>
                <a:gd name="T36" fmla="*/ 34 w 67"/>
                <a:gd name="T37" fmla="*/ 0 h 62"/>
                <a:gd name="T38" fmla="*/ 34 w 67"/>
                <a:gd name="T39" fmla="*/ 0 h 62"/>
                <a:gd name="T40" fmla="*/ 67 w 67"/>
                <a:gd name="T41" fmla="*/ 27 h 62"/>
                <a:gd name="T42" fmla="*/ 34 w 67"/>
                <a:gd name="T43" fmla="*/ 54 h 62"/>
                <a:gd name="T44" fmla="*/ 28 w 67"/>
                <a:gd name="T45" fmla="*/ 54 h 62"/>
                <a:gd name="T46" fmla="*/ 4 w 67"/>
                <a:gd name="T47" fmla="*/ 62 h 62"/>
                <a:gd name="T48" fmla="*/ 4 w 67"/>
                <a:gd name="T49" fmla="*/ 61 h 62"/>
                <a:gd name="T50" fmla="*/ 13 w 67"/>
                <a:gd name="T51" fmla="*/ 50 h 62"/>
                <a:gd name="T52" fmla="*/ 12 w 67"/>
                <a:gd name="T53" fmla="*/ 48 h 62"/>
                <a:gd name="T54" fmla="*/ 0 w 67"/>
                <a:gd name="T55" fmla="*/ 27 h 62"/>
                <a:gd name="T56" fmla="*/ 34 w 67"/>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62">
                  <a:moveTo>
                    <a:pt x="34" y="8"/>
                  </a:moveTo>
                  <a:cubicBezTo>
                    <a:pt x="30" y="8"/>
                    <a:pt x="26" y="9"/>
                    <a:pt x="23" y="10"/>
                  </a:cubicBezTo>
                  <a:cubicBezTo>
                    <a:pt x="20" y="11"/>
                    <a:pt x="17" y="12"/>
                    <a:pt x="15" y="14"/>
                  </a:cubicBezTo>
                  <a:cubicBezTo>
                    <a:pt x="11" y="18"/>
                    <a:pt x="8" y="22"/>
                    <a:pt x="8" y="27"/>
                  </a:cubicBezTo>
                  <a:cubicBezTo>
                    <a:pt x="8" y="30"/>
                    <a:pt x="9" y="32"/>
                    <a:pt x="11" y="35"/>
                  </a:cubicBezTo>
                  <a:cubicBezTo>
                    <a:pt x="12" y="37"/>
                    <a:pt x="14" y="39"/>
                    <a:pt x="17" y="41"/>
                  </a:cubicBezTo>
                  <a:cubicBezTo>
                    <a:pt x="19" y="42"/>
                    <a:pt x="20" y="45"/>
                    <a:pt x="21" y="47"/>
                  </a:cubicBezTo>
                  <a:cubicBezTo>
                    <a:pt x="21" y="48"/>
                    <a:pt x="21" y="48"/>
                    <a:pt x="21" y="49"/>
                  </a:cubicBezTo>
                  <a:cubicBezTo>
                    <a:pt x="21" y="49"/>
                    <a:pt x="22" y="48"/>
                    <a:pt x="22" y="48"/>
                  </a:cubicBezTo>
                  <a:cubicBezTo>
                    <a:pt x="24" y="46"/>
                    <a:pt x="26" y="45"/>
                    <a:pt x="28" y="45"/>
                  </a:cubicBezTo>
                  <a:cubicBezTo>
                    <a:pt x="29" y="45"/>
                    <a:pt x="29" y="45"/>
                    <a:pt x="29" y="46"/>
                  </a:cubicBezTo>
                  <a:cubicBezTo>
                    <a:pt x="31" y="46"/>
                    <a:pt x="32" y="46"/>
                    <a:pt x="34" y="46"/>
                  </a:cubicBezTo>
                  <a:cubicBezTo>
                    <a:pt x="37" y="46"/>
                    <a:pt x="41" y="45"/>
                    <a:pt x="44" y="44"/>
                  </a:cubicBezTo>
                  <a:cubicBezTo>
                    <a:pt x="47" y="43"/>
                    <a:pt x="50" y="42"/>
                    <a:pt x="52" y="40"/>
                  </a:cubicBezTo>
                  <a:cubicBezTo>
                    <a:pt x="56" y="36"/>
                    <a:pt x="59" y="32"/>
                    <a:pt x="59" y="27"/>
                  </a:cubicBezTo>
                  <a:cubicBezTo>
                    <a:pt x="59" y="22"/>
                    <a:pt x="56" y="18"/>
                    <a:pt x="52" y="14"/>
                  </a:cubicBezTo>
                  <a:cubicBezTo>
                    <a:pt x="50" y="12"/>
                    <a:pt x="47" y="11"/>
                    <a:pt x="44" y="10"/>
                  </a:cubicBezTo>
                  <a:cubicBezTo>
                    <a:pt x="41" y="9"/>
                    <a:pt x="37" y="8"/>
                    <a:pt x="34" y="8"/>
                  </a:cubicBezTo>
                  <a:close/>
                  <a:moveTo>
                    <a:pt x="34" y="0"/>
                  </a:moveTo>
                  <a:cubicBezTo>
                    <a:pt x="34" y="0"/>
                    <a:pt x="34" y="0"/>
                    <a:pt x="34" y="0"/>
                  </a:cubicBezTo>
                  <a:cubicBezTo>
                    <a:pt x="52" y="0"/>
                    <a:pt x="67" y="12"/>
                    <a:pt x="67" y="27"/>
                  </a:cubicBezTo>
                  <a:cubicBezTo>
                    <a:pt x="67" y="42"/>
                    <a:pt x="52" y="54"/>
                    <a:pt x="34" y="54"/>
                  </a:cubicBezTo>
                  <a:cubicBezTo>
                    <a:pt x="32" y="54"/>
                    <a:pt x="30" y="54"/>
                    <a:pt x="28" y="54"/>
                  </a:cubicBezTo>
                  <a:cubicBezTo>
                    <a:pt x="21" y="61"/>
                    <a:pt x="13" y="62"/>
                    <a:pt x="4" y="62"/>
                  </a:cubicBezTo>
                  <a:cubicBezTo>
                    <a:pt x="4" y="61"/>
                    <a:pt x="4" y="61"/>
                    <a:pt x="4" y="61"/>
                  </a:cubicBezTo>
                  <a:cubicBezTo>
                    <a:pt x="9" y="59"/>
                    <a:pt x="13" y="55"/>
                    <a:pt x="13" y="50"/>
                  </a:cubicBezTo>
                  <a:cubicBezTo>
                    <a:pt x="13" y="49"/>
                    <a:pt x="13" y="49"/>
                    <a:pt x="12" y="48"/>
                  </a:cubicBezTo>
                  <a:cubicBezTo>
                    <a:pt x="5" y="43"/>
                    <a:pt x="0" y="36"/>
                    <a:pt x="0" y="27"/>
                  </a:cubicBezTo>
                  <a:cubicBezTo>
                    <a:pt x="0" y="12"/>
                    <a:pt x="15" y="0"/>
                    <a:pt x="34" y="0"/>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42" name="Freeform 191"/>
            <p:cNvSpPr>
              <a:spLocks noEditPoints="1"/>
            </p:cNvSpPr>
            <p:nvPr/>
          </p:nvSpPr>
          <p:spPr bwMode="auto">
            <a:xfrm>
              <a:off x="6808" y="3047"/>
              <a:ext cx="261" cy="262"/>
            </a:xfrm>
            <a:custGeom>
              <a:avLst/>
              <a:gdLst>
                <a:gd name="T0" fmla="*/ 62 w 65"/>
                <a:gd name="T1" fmla="*/ 36 h 64"/>
                <a:gd name="T2" fmla="*/ 62 w 65"/>
                <a:gd name="T3" fmla="*/ 32 h 64"/>
                <a:gd name="T4" fmla="*/ 33 w 65"/>
                <a:gd name="T5" fmla="*/ 3 h 64"/>
                <a:gd name="T6" fmla="*/ 28 w 65"/>
                <a:gd name="T7" fmla="*/ 3 h 64"/>
                <a:gd name="T8" fmla="*/ 18 w 65"/>
                <a:gd name="T9" fmla="*/ 0 h 64"/>
                <a:gd name="T10" fmla="*/ 0 w 65"/>
                <a:gd name="T11" fmla="*/ 18 h 64"/>
                <a:gd name="T12" fmla="*/ 3 w 65"/>
                <a:gd name="T13" fmla="*/ 28 h 64"/>
                <a:gd name="T14" fmla="*/ 3 w 65"/>
                <a:gd name="T15" fmla="*/ 32 h 64"/>
                <a:gd name="T16" fmla="*/ 33 w 65"/>
                <a:gd name="T17" fmla="*/ 62 h 64"/>
                <a:gd name="T18" fmla="*/ 38 w 65"/>
                <a:gd name="T19" fmla="*/ 62 h 64"/>
                <a:gd name="T20" fmla="*/ 47 w 65"/>
                <a:gd name="T21" fmla="*/ 64 h 64"/>
                <a:gd name="T22" fmla="*/ 65 w 65"/>
                <a:gd name="T23" fmla="*/ 46 h 64"/>
                <a:gd name="T24" fmla="*/ 62 w 65"/>
                <a:gd name="T25" fmla="*/ 36 h 64"/>
                <a:gd name="T26" fmla="*/ 35 w 65"/>
                <a:gd name="T27" fmla="*/ 54 h 64"/>
                <a:gd name="T28" fmla="*/ 17 w 65"/>
                <a:gd name="T29" fmla="*/ 49 h 64"/>
                <a:gd name="T30" fmla="*/ 18 w 65"/>
                <a:gd name="T31" fmla="*/ 39 h 64"/>
                <a:gd name="T32" fmla="*/ 26 w 65"/>
                <a:gd name="T33" fmla="*/ 45 h 64"/>
                <a:gd name="T34" fmla="*/ 40 w 65"/>
                <a:gd name="T35" fmla="*/ 44 h 64"/>
                <a:gd name="T36" fmla="*/ 32 w 65"/>
                <a:gd name="T37" fmla="*/ 36 h 64"/>
                <a:gd name="T38" fmla="*/ 15 w 65"/>
                <a:gd name="T39" fmla="*/ 23 h 64"/>
                <a:gd name="T40" fmla="*/ 28 w 65"/>
                <a:gd name="T41" fmla="*/ 10 h 64"/>
                <a:gd name="T42" fmla="*/ 46 w 65"/>
                <a:gd name="T43" fmla="*/ 15 h 64"/>
                <a:gd name="T44" fmla="*/ 45 w 65"/>
                <a:gd name="T45" fmla="*/ 24 h 64"/>
                <a:gd name="T46" fmla="*/ 32 w 65"/>
                <a:gd name="T47" fmla="*/ 17 h 64"/>
                <a:gd name="T48" fmla="*/ 29 w 65"/>
                <a:gd name="T49" fmla="*/ 27 h 64"/>
                <a:gd name="T50" fmla="*/ 50 w 65"/>
                <a:gd name="T51" fmla="*/ 37 h 64"/>
                <a:gd name="T52" fmla="*/ 35 w 65"/>
                <a:gd name="T5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4">
                  <a:moveTo>
                    <a:pt x="62" y="36"/>
                  </a:moveTo>
                  <a:cubicBezTo>
                    <a:pt x="62" y="35"/>
                    <a:pt x="62" y="34"/>
                    <a:pt x="62" y="32"/>
                  </a:cubicBezTo>
                  <a:cubicBezTo>
                    <a:pt x="62" y="16"/>
                    <a:pt x="49" y="3"/>
                    <a:pt x="33" y="3"/>
                  </a:cubicBezTo>
                  <a:cubicBezTo>
                    <a:pt x="31" y="3"/>
                    <a:pt x="29" y="3"/>
                    <a:pt x="28" y="3"/>
                  </a:cubicBezTo>
                  <a:cubicBezTo>
                    <a:pt x="25" y="1"/>
                    <a:pt x="22" y="0"/>
                    <a:pt x="18" y="0"/>
                  </a:cubicBezTo>
                  <a:cubicBezTo>
                    <a:pt x="8" y="0"/>
                    <a:pt x="0" y="8"/>
                    <a:pt x="0" y="18"/>
                  </a:cubicBezTo>
                  <a:cubicBezTo>
                    <a:pt x="0" y="21"/>
                    <a:pt x="1" y="25"/>
                    <a:pt x="3" y="28"/>
                  </a:cubicBezTo>
                  <a:cubicBezTo>
                    <a:pt x="3" y="29"/>
                    <a:pt x="3" y="31"/>
                    <a:pt x="3" y="32"/>
                  </a:cubicBezTo>
                  <a:cubicBezTo>
                    <a:pt x="3" y="49"/>
                    <a:pt x="16" y="62"/>
                    <a:pt x="33" y="62"/>
                  </a:cubicBezTo>
                  <a:cubicBezTo>
                    <a:pt x="34" y="62"/>
                    <a:pt x="36" y="62"/>
                    <a:pt x="38" y="62"/>
                  </a:cubicBezTo>
                  <a:cubicBezTo>
                    <a:pt x="41" y="63"/>
                    <a:pt x="44" y="64"/>
                    <a:pt x="47" y="64"/>
                  </a:cubicBezTo>
                  <a:cubicBezTo>
                    <a:pt x="57" y="64"/>
                    <a:pt x="65" y="56"/>
                    <a:pt x="65" y="46"/>
                  </a:cubicBezTo>
                  <a:cubicBezTo>
                    <a:pt x="65" y="43"/>
                    <a:pt x="64" y="39"/>
                    <a:pt x="62" y="36"/>
                  </a:cubicBezTo>
                  <a:close/>
                  <a:moveTo>
                    <a:pt x="35" y="54"/>
                  </a:moveTo>
                  <a:cubicBezTo>
                    <a:pt x="26" y="55"/>
                    <a:pt x="21" y="53"/>
                    <a:pt x="17" y="49"/>
                  </a:cubicBezTo>
                  <a:cubicBezTo>
                    <a:pt x="13" y="45"/>
                    <a:pt x="15" y="40"/>
                    <a:pt x="18" y="39"/>
                  </a:cubicBezTo>
                  <a:cubicBezTo>
                    <a:pt x="22" y="39"/>
                    <a:pt x="24" y="44"/>
                    <a:pt x="26" y="45"/>
                  </a:cubicBezTo>
                  <a:cubicBezTo>
                    <a:pt x="28" y="46"/>
                    <a:pt x="36" y="49"/>
                    <a:pt x="40" y="44"/>
                  </a:cubicBezTo>
                  <a:cubicBezTo>
                    <a:pt x="44" y="39"/>
                    <a:pt x="37" y="37"/>
                    <a:pt x="32" y="36"/>
                  </a:cubicBezTo>
                  <a:cubicBezTo>
                    <a:pt x="24" y="35"/>
                    <a:pt x="14" y="31"/>
                    <a:pt x="15" y="23"/>
                  </a:cubicBezTo>
                  <a:cubicBezTo>
                    <a:pt x="16" y="15"/>
                    <a:pt x="22" y="11"/>
                    <a:pt x="28" y="10"/>
                  </a:cubicBezTo>
                  <a:cubicBezTo>
                    <a:pt x="37" y="9"/>
                    <a:pt x="42" y="11"/>
                    <a:pt x="46" y="15"/>
                  </a:cubicBezTo>
                  <a:cubicBezTo>
                    <a:pt x="51" y="19"/>
                    <a:pt x="48" y="24"/>
                    <a:pt x="45" y="24"/>
                  </a:cubicBezTo>
                  <a:cubicBezTo>
                    <a:pt x="42" y="24"/>
                    <a:pt x="39" y="17"/>
                    <a:pt x="32" y="17"/>
                  </a:cubicBezTo>
                  <a:cubicBezTo>
                    <a:pt x="25" y="17"/>
                    <a:pt x="20" y="24"/>
                    <a:pt x="29" y="27"/>
                  </a:cubicBezTo>
                  <a:cubicBezTo>
                    <a:pt x="37" y="29"/>
                    <a:pt x="47" y="30"/>
                    <a:pt x="50" y="37"/>
                  </a:cubicBezTo>
                  <a:cubicBezTo>
                    <a:pt x="53" y="45"/>
                    <a:pt x="45" y="54"/>
                    <a:pt x="35" y="54"/>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45" name="Freeform 194"/>
            <p:cNvSpPr>
              <a:spLocks noEditPoints="1"/>
            </p:cNvSpPr>
            <p:nvPr/>
          </p:nvSpPr>
          <p:spPr bwMode="auto">
            <a:xfrm>
              <a:off x="9201" y="5829"/>
              <a:ext cx="241" cy="252"/>
            </a:xfrm>
            <a:custGeom>
              <a:avLst/>
              <a:gdLst>
                <a:gd name="T0" fmla="*/ 30 w 60"/>
                <a:gd name="T1" fmla="*/ 0 h 61"/>
                <a:gd name="T2" fmla="*/ 0 w 60"/>
                <a:gd name="T3" fmla="*/ 31 h 61"/>
                <a:gd name="T4" fmla="*/ 30 w 60"/>
                <a:gd name="T5" fmla="*/ 61 h 61"/>
                <a:gd name="T6" fmla="*/ 60 w 60"/>
                <a:gd name="T7" fmla="*/ 31 h 61"/>
                <a:gd name="T8" fmla="*/ 30 w 60"/>
                <a:gd name="T9" fmla="*/ 0 h 61"/>
                <a:gd name="T10" fmla="*/ 30 w 60"/>
                <a:gd name="T11" fmla="*/ 55 h 61"/>
                <a:gd name="T12" fmla="*/ 5 w 60"/>
                <a:gd name="T13" fmla="*/ 31 h 61"/>
                <a:gd name="T14" fmla="*/ 30 w 60"/>
                <a:gd name="T15" fmla="*/ 6 h 61"/>
                <a:gd name="T16" fmla="*/ 55 w 60"/>
                <a:gd name="T17" fmla="*/ 31 h 61"/>
                <a:gd name="T18" fmla="*/ 30 w 60"/>
                <a:gd name="T19" fmla="*/ 55 h 61"/>
                <a:gd name="T20" fmla="*/ 26 w 60"/>
                <a:gd name="T21" fmla="*/ 15 h 61"/>
                <a:gd name="T22" fmla="*/ 34 w 60"/>
                <a:gd name="T23" fmla="*/ 15 h 61"/>
                <a:gd name="T24" fmla="*/ 34 w 60"/>
                <a:gd name="T25" fmla="*/ 23 h 61"/>
                <a:gd name="T26" fmla="*/ 26 w 60"/>
                <a:gd name="T27" fmla="*/ 23 h 61"/>
                <a:gd name="T28" fmla="*/ 26 w 60"/>
                <a:gd name="T29" fmla="*/ 15 h 61"/>
                <a:gd name="T30" fmla="*/ 38 w 60"/>
                <a:gd name="T31" fmla="*/ 46 h 61"/>
                <a:gd name="T32" fmla="*/ 22 w 60"/>
                <a:gd name="T33" fmla="*/ 46 h 61"/>
                <a:gd name="T34" fmla="*/ 22 w 60"/>
                <a:gd name="T35" fmla="*/ 42 h 61"/>
                <a:gd name="T36" fmla="*/ 26 w 60"/>
                <a:gd name="T37" fmla="*/ 42 h 61"/>
                <a:gd name="T38" fmla="*/ 26 w 60"/>
                <a:gd name="T39" fmla="*/ 31 h 61"/>
                <a:gd name="T40" fmla="*/ 22 w 60"/>
                <a:gd name="T41" fmla="*/ 31 h 61"/>
                <a:gd name="T42" fmla="*/ 22 w 60"/>
                <a:gd name="T43" fmla="*/ 27 h 61"/>
                <a:gd name="T44" fmla="*/ 34 w 60"/>
                <a:gd name="T45" fmla="*/ 27 h 61"/>
                <a:gd name="T46" fmla="*/ 34 w 60"/>
                <a:gd name="T47" fmla="*/ 42 h 61"/>
                <a:gd name="T48" fmla="*/ 38 w 60"/>
                <a:gd name="T49" fmla="*/ 42 h 61"/>
                <a:gd name="T50" fmla="*/ 38 w 60"/>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61">
                  <a:moveTo>
                    <a:pt x="30" y="0"/>
                  </a:moveTo>
                  <a:cubicBezTo>
                    <a:pt x="13" y="0"/>
                    <a:pt x="0" y="14"/>
                    <a:pt x="0" y="31"/>
                  </a:cubicBezTo>
                  <a:cubicBezTo>
                    <a:pt x="0" y="47"/>
                    <a:pt x="13" y="61"/>
                    <a:pt x="30" y="61"/>
                  </a:cubicBezTo>
                  <a:cubicBezTo>
                    <a:pt x="47" y="61"/>
                    <a:pt x="60" y="47"/>
                    <a:pt x="60" y="31"/>
                  </a:cubicBezTo>
                  <a:cubicBezTo>
                    <a:pt x="60" y="14"/>
                    <a:pt x="47" y="0"/>
                    <a:pt x="30" y="0"/>
                  </a:cubicBezTo>
                  <a:close/>
                  <a:moveTo>
                    <a:pt x="30" y="55"/>
                  </a:moveTo>
                  <a:cubicBezTo>
                    <a:pt x="16" y="55"/>
                    <a:pt x="5" y="44"/>
                    <a:pt x="5" y="31"/>
                  </a:cubicBezTo>
                  <a:cubicBezTo>
                    <a:pt x="5" y="17"/>
                    <a:pt x="16" y="6"/>
                    <a:pt x="30" y="6"/>
                  </a:cubicBezTo>
                  <a:cubicBezTo>
                    <a:pt x="44" y="6"/>
                    <a:pt x="55" y="17"/>
                    <a:pt x="55" y="31"/>
                  </a:cubicBezTo>
                  <a:cubicBezTo>
                    <a:pt x="55" y="44"/>
                    <a:pt x="44" y="55"/>
                    <a:pt x="30" y="55"/>
                  </a:cubicBezTo>
                  <a:close/>
                  <a:moveTo>
                    <a:pt x="26" y="15"/>
                  </a:moveTo>
                  <a:cubicBezTo>
                    <a:pt x="34" y="15"/>
                    <a:pt x="34" y="15"/>
                    <a:pt x="34" y="15"/>
                  </a:cubicBezTo>
                  <a:cubicBezTo>
                    <a:pt x="34" y="23"/>
                    <a:pt x="34" y="23"/>
                    <a:pt x="34" y="23"/>
                  </a:cubicBezTo>
                  <a:cubicBezTo>
                    <a:pt x="26" y="23"/>
                    <a:pt x="26" y="23"/>
                    <a:pt x="26" y="23"/>
                  </a:cubicBezTo>
                  <a:lnTo>
                    <a:pt x="26" y="15"/>
                  </a:lnTo>
                  <a:close/>
                  <a:moveTo>
                    <a:pt x="38" y="46"/>
                  </a:moveTo>
                  <a:cubicBezTo>
                    <a:pt x="22" y="46"/>
                    <a:pt x="22" y="46"/>
                    <a:pt x="22" y="46"/>
                  </a:cubicBezTo>
                  <a:cubicBezTo>
                    <a:pt x="22" y="42"/>
                    <a:pt x="22" y="42"/>
                    <a:pt x="22" y="42"/>
                  </a:cubicBezTo>
                  <a:cubicBezTo>
                    <a:pt x="26" y="42"/>
                    <a:pt x="26" y="42"/>
                    <a:pt x="26" y="42"/>
                  </a:cubicBezTo>
                  <a:cubicBezTo>
                    <a:pt x="26" y="31"/>
                    <a:pt x="26" y="31"/>
                    <a:pt x="26" y="31"/>
                  </a:cubicBezTo>
                  <a:cubicBezTo>
                    <a:pt x="22" y="31"/>
                    <a:pt x="22" y="31"/>
                    <a:pt x="22" y="31"/>
                  </a:cubicBezTo>
                  <a:cubicBezTo>
                    <a:pt x="22" y="27"/>
                    <a:pt x="22" y="27"/>
                    <a:pt x="22" y="27"/>
                  </a:cubicBezTo>
                  <a:cubicBezTo>
                    <a:pt x="34" y="27"/>
                    <a:pt x="34" y="27"/>
                    <a:pt x="34" y="27"/>
                  </a:cubicBezTo>
                  <a:cubicBezTo>
                    <a:pt x="34" y="42"/>
                    <a:pt x="34" y="42"/>
                    <a:pt x="34" y="42"/>
                  </a:cubicBezTo>
                  <a:cubicBezTo>
                    <a:pt x="38" y="42"/>
                    <a:pt x="38" y="42"/>
                    <a:pt x="38" y="42"/>
                  </a:cubicBezTo>
                  <a:lnTo>
                    <a:pt x="38" y="46"/>
                  </a:lnTo>
                  <a:close/>
                </a:path>
              </a:pathLst>
            </a:custGeom>
            <a:solidFill>
              <a:srgbClr val="FF6D6D"/>
            </a:solidFill>
            <a:ln>
              <a:solidFill>
                <a:srgbClr val="FF66FF"/>
              </a:solidFill>
            </a:ln>
            <a:extLst/>
          </p:spPr>
          <p:txBody>
            <a:bodyPr vert="horz" wrap="square" lIns="91440" tIns="45720" rIns="91440" bIns="45720" numCol="1" anchor="t" anchorCtr="0" compatLnSpc="1"/>
            <a:lstStyle/>
            <a:p>
              <a:endParaRPr lang="id-ID"/>
            </a:p>
          </p:txBody>
        </p:sp>
        <p:sp>
          <p:nvSpPr>
            <p:cNvPr id="446" name="Freeform 195"/>
            <p:cNvSpPr>
              <a:spLocks noEditPoints="1"/>
            </p:cNvSpPr>
            <p:nvPr/>
          </p:nvSpPr>
          <p:spPr bwMode="auto">
            <a:xfrm>
              <a:off x="5355" y="2086"/>
              <a:ext cx="330" cy="363"/>
            </a:xfrm>
            <a:custGeom>
              <a:avLst/>
              <a:gdLst>
                <a:gd name="T0" fmla="*/ 78 w 82"/>
                <a:gd name="T1" fmla="*/ 22 h 88"/>
                <a:gd name="T2" fmla="*/ 50 w 82"/>
                <a:gd name="T3" fmla="*/ 2 h 88"/>
                <a:gd name="T4" fmla="*/ 40 w 82"/>
                <a:gd name="T5" fmla="*/ 4 h 88"/>
                <a:gd name="T6" fmla="*/ 3 w 82"/>
                <a:gd name="T7" fmla="*/ 55 h 88"/>
                <a:gd name="T8" fmla="*/ 4 w 82"/>
                <a:gd name="T9" fmla="*/ 65 h 88"/>
                <a:gd name="T10" fmla="*/ 32 w 82"/>
                <a:gd name="T11" fmla="*/ 85 h 88"/>
                <a:gd name="T12" fmla="*/ 42 w 82"/>
                <a:gd name="T13" fmla="*/ 84 h 88"/>
                <a:gd name="T14" fmla="*/ 80 w 82"/>
                <a:gd name="T15" fmla="*/ 33 h 88"/>
                <a:gd name="T16" fmla="*/ 78 w 82"/>
                <a:gd name="T17" fmla="*/ 22 h 88"/>
                <a:gd name="T18" fmla="*/ 54 w 82"/>
                <a:gd name="T19" fmla="*/ 9 h 88"/>
                <a:gd name="T20" fmla="*/ 70 w 82"/>
                <a:gd name="T21" fmla="*/ 21 h 88"/>
                <a:gd name="T22" fmla="*/ 68 w 82"/>
                <a:gd name="T23" fmla="*/ 23 h 88"/>
                <a:gd name="T24" fmla="*/ 53 w 82"/>
                <a:gd name="T25" fmla="*/ 11 h 88"/>
                <a:gd name="T26" fmla="*/ 54 w 82"/>
                <a:gd name="T27" fmla="*/ 9 h 88"/>
                <a:gd name="T28" fmla="*/ 21 w 82"/>
                <a:gd name="T29" fmla="*/ 71 h 88"/>
                <a:gd name="T30" fmla="*/ 20 w 82"/>
                <a:gd name="T31" fmla="*/ 64 h 88"/>
                <a:gd name="T32" fmla="*/ 27 w 82"/>
                <a:gd name="T33" fmla="*/ 63 h 88"/>
                <a:gd name="T34" fmla="*/ 28 w 82"/>
                <a:gd name="T35" fmla="*/ 70 h 88"/>
                <a:gd name="T36" fmla="*/ 21 w 82"/>
                <a:gd name="T37" fmla="*/ 71 h 88"/>
                <a:gd name="T38" fmla="*/ 45 w 82"/>
                <a:gd name="T39" fmla="*/ 71 h 88"/>
                <a:gd name="T40" fmla="*/ 14 w 82"/>
                <a:gd name="T41" fmla="*/ 48 h 88"/>
                <a:gd name="T42" fmla="*/ 43 w 82"/>
                <a:gd name="T43" fmla="*/ 9 h 88"/>
                <a:gd name="T44" fmla="*/ 74 w 82"/>
                <a:gd name="T45" fmla="*/ 32 h 88"/>
                <a:gd name="T46" fmla="*/ 45 w 82"/>
                <a:gd name="T47"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8">
                  <a:moveTo>
                    <a:pt x="78" y="22"/>
                  </a:moveTo>
                  <a:cubicBezTo>
                    <a:pt x="50" y="2"/>
                    <a:pt x="50" y="2"/>
                    <a:pt x="50" y="2"/>
                  </a:cubicBezTo>
                  <a:cubicBezTo>
                    <a:pt x="47" y="0"/>
                    <a:pt x="43" y="1"/>
                    <a:pt x="40" y="4"/>
                  </a:cubicBezTo>
                  <a:cubicBezTo>
                    <a:pt x="3" y="55"/>
                    <a:pt x="3" y="55"/>
                    <a:pt x="3" y="55"/>
                  </a:cubicBezTo>
                  <a:cubicBezTo>
                    <a:pt x="0" y="58"/>
                    <a:pt x="1" y="63"/>
                    <a:pt x="4" y="65"/>
                  </a:cubicBezTo>
                  <a:cubicBezTo>
                    <a:pt x="32" y="85"/>
                    <a:pt x="32" y="85"/>
                    <a:pt x="32" y="85"/>
                  </a:cubicBezTo>
                  <a:cubicBezTo>
                    <a:pt x="35" y="88"/>
                    <a:pt x="40" y="87"/>
                    <a:pt x="42" y="84"/>
                  </a:cubicBezTo>
                  <a:cubicBezTo>
                    <a:pt x="80" y="33"/>
                    <a:pt x="80" y="33"/>
                    <a:pt x="80" y="33"/>
                  </a:cubicBezTo>
                  <a:cubicBezTo>
                    <a:pt x="82" y="29"/>
                    <a:pt x="81" y="25"/>
                    <a:pt x="78" y="22"/>
                  </a:cubicBezTo>
                  <a:close/>
                  <a:moveTo>
                    <a:pt x="54" y="9"/>
                  </a:moveTo>
                  <a:cubicBezTo>
                    <a:pt x="70" y="21"/>
                    <a:pt x="70" y="21"/>
                    <a:pt x="70" y="21"/>
                  </a:cubicBezTo>
                  <a:cubicBezTo>
                    <a:pt x="68" y="23"/>
                    <a:pt x="68" y="23"/>
                    <a:pt x="68" y="23"/>
                  </a:cubicBezTo>
                  <a:cubicBezTo>
                    <a:pt x="53" y="11"/>
                    <a:pt x="53" y="11"/>
                    <a:pt x="53" y="11"/>
                  </a:cubicBezTo>
                  <a:lnTo>
                    <a:pt x="54" y="9"/>
                  </a:lnTo>
                  <a:close/>
                  <a:moveTo>
                    <a:pt x="21" y="71"/>
                  </a:moveTo>
                  <a:cubicBezTo>
                    <a:pt x="19" y="70"/>
                    <a:pt x="18" y="67"/>
                    <a:pt x="20" y="64"/>
                  </a:cubicBezTo>
                  <a:cubicBezTo>
                    <a:pt x="22" y="62"/>
                    <a:pt x="25" y="62"/>
                    <a:pt x="27" y="63"/>
                  </a:cubicBezTo>
                  <a:cubicBezTo>
                    <a:pt x="29" y="65"/>
                    <a:pt x="29" y="68"/>
                    <a:pt x="28" y="70"/>
                  </a:cubicBezTo>
                  <a:cubicBezTo>
                    <a:pt x="26" y="72"/>
                    <a:pt x="23" y="73"/>
                    <a:pt x="21" y="71"/>
                  </a:cubicBezTo>
                  <a:close/>
                  <a:moveTo>
                    <a:pt x="45" y="71"/>
                  </a:moveTo>
                  <a:cubicBezTo>
                    <a:pt x="14" y="48"/>
                    <a:pt x="14" y="48"/>
                    <a:pt x="14" y="48"/>
                  </a:cubicBezTo>
                  <a:cubicBezTo>
                    <a:pt x="43" y="9"/>
                    <a:pt x="43" y="9"/>
                    <a:pt x="43" y="9"/>
                  </a:cubicBezTo>
                  <a:cubicBezTo>
                    <a:pt x="74" y="32"/>
                    <a:pt x="74" y="32"/>
                    <a:pt x="74" y="32"/>
                  </a:cubicBezTo>
                  <a:lnTo>
                    <a:pt x="45" y="71"/>
                  </a:ln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47" name="Freeform 196"/>
            <p:cNvSpPr>
              <a:spLocks noEditPoints="1"/>
            </p:cNvSpPr>
            <p:nvPr/>
          </p:nvSpPr>
          <p:spPr bwMode="auto">
            <a:xfrm>
              <a:off x="7779" y="6379"/>
              <a:ext cx="278" cy="282"/>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55 w 69"/>
                <a:gd name="T11" fmla="*/ 30 h 69"/>
                <a:gd name="T12" fmla="*/ 36 w 69"/>
                <a:gd name="T13" fmla="*/ 56 h 69"/>
                <a:gd name="T14" fmla="*/ 28 w 69"/>
                <a:gd name="T15" fmla="*/ 52 h 69"/>
                <a:gd name="T16" fmla="*/ 21 w 69"/>
                <a:gd name="T17" fmla="*/ 32 h 69"/>
                <a:gd name="T18" fmla="*/ 16 w 69"/>
                <a:gd name="T19" fmla="*/ 33 h 69"/>
                <a:gd name="T20" fmla="*/ 14 w 69"/>
                <a:gd name="T21" fmla="*/ 31 h 69"/>
                <a:gd name="T22" fmla="*/ 27 w 69"/>
                <a:gd name="T23" fmla="*/ 22 h 69"/>
                <a:gd name="T24" fmla="*/ 34 w 69"/>
                <a:gd name="T25" fmla="*/ 36 h 69"/>
                <a:gd name="T26" fmla="*/ 37 w 69"/>
                <a:gd name="T27" fmla="*/ 44 h 69"/>
                <a:gd name="T28" fmla="*/ 43 w 69"/>
                <a:gd name="T29" fmla="*/ 36 h 69"/>
                <a:gd name="T30" fmla="*/ 38 w 69"/>
                <a:gd name="T31" fmla="*/ 31 h 69"/>
                <a:gd name="T32" fmla="*/ 55 w 69"/>
                <a:gd name="T33"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69">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55" y="30"/>
                  </a:moveTo>
                  <a:cubicBezTo>
                    <a:pt x="53" y="43"/>
                    <a:pt x="40" y="54"/>
                    <a:pt x="36" y="56"/>
                  </a:cubicBezTo>
                  <a:cubicBezTo>
                    <a:pt x="32" y="58"/>
                    <a:pt x="29" y="55"/>
                    <a:pt x="28" y="52"/>
                  </a:cubicBezTo>
                  <a:cubicBezTo>
                    <a:pt x="26" y="49"/>
                    <a:pt x="22" y="33"/>
                    <a:pt x="21" y="32"/>
                  </a:cubicBezTo>
                  <a:cubicBezTo>
                    <a:pt x="19" y="30"/>
                    <a:pt x="16" y="33"/>
                    <a:pt x="16" y="33"/>
                  </a:cubicBezTo>
                  <a:cubicBezTo>
                    <a:pt x="14" y="31"/>
                    <a:pt x="14" y="31"/>
                    <a:pt x="14" y="31"/>
                  </a:cubicBezTo>
                  <a:cubicBezTo>
                    <a:pt x="14" y="31"/>
                    <a:pt x="21" y="23"/>
                    <a:pt x="27" y="22"/>
                  </a:cubicBezTo>
                  <a:cubicBezTo>
                    <a:pt x="32" y="21"/>
                    <a:pt x="32" y="30"/>
                    <a:pt x="34" y="36"/>
                  </a:cubicBezTo>
                  <a:cubicBezTo>
                    <a:pt x="35" y="41"/>
                    <a:pt x="36" y="44"/>
                    <a:pt x="37" y="44"/>
                  </a:cubicBezTo>
                  <a:cubicBezTo>
                    <a:pt x="38" y="44"/>
                    <a:pt x="40" y="41"/>
                    <a:pt x="43" y="36"/>
                  </a:cubicBezTo>
                  <a:cubicBezTo>
                    <a:pt x="45" y="32"/>
                    <a:pt x="42" y="28"/>
                    <a:pt x="38" y="31"/>
                  </a:cubicBezTo>
                  <a:cubicBezTo>
                    <a:pt x="40" y="20"/>
                    <a:pt x="57" y="17"/>
                    <a:pt x="55" y="30"/>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57" name="Freeform 206"/>
            <p:cNvSpPr>
              <a:spLocks noEditPoints="1"/>
            </p:cNvSpPr>
            <p:nvPr/>
          </p:nvSpPr>
          <p:spPr bwMode="auto">
            <a:xfrm>
              <a:off x="11693" y="7037"/>
              <a:ext cx="480" cy="436"/>
            </a:xfrm>
            <a:custGeom>
              <a:avLst/>
              <a:gdLst>
                <a:gd name="T0" fmla="*/ 50 w 119"/>
                <a:gd name="T1" fmla="*/ 0 h 106"/>
                <a:gd name="T2" fmla="*/ 50 w 119"/>
                <a:gd name="T3" fmla="*/ 0 h 106"/>
                <a:gd name="T4" fmla="*/ 99 w 119"/>
                <a:gd name="T5" fmla="*/ 40 h 106"/>
                <a:gd name="T6" fmla="*/ 50 w 119"/>
                <a:gd name="T7" fmla="*/ 81 h 106"/>
                <a:gd name="T8" fmla="*/ 42 w 119"/>
                <a:gd name="T9" fmla="*/ 80 h 106"/>
                <a:gd name="T10" fmla="*/ 7 w 119"/>
                <a:gd name="T11" fmla="*/ 93 h 106"/>
                <a:gd name="T12" fmla="*/ 7 w 119"/>
                <a:gd name="T13" fmla="*/ 90 h 106"/>
                <a:gd name="T14" fmla="*/ 19 w 119"/>
                <a:gd name="T15" fmla="*/ 74 h 106"/>
                <a:gd name="T16" fmla="*/ 18 w 119"/>
                <a:gd name="T17" fmla="*/ 72 h 106"/>
                <a:gd name="T18" fmla="*/ 0 w 119"/>
                <a:gd name="T19" fmla="*/ 40 h 106"/>
                <a:gd name="T20" fmla="*/ 50 w 119"/>
                <a:gd name="T21" fmla="*/ 0 h 106"/>
                <a:gd name="T22" fmla="*/ 103 w 119"/>
                <a:gd name="T23" fmla="*/ 90 h 106"/>
                <a:gd name="T24" fmla="*/ 113 w 119"/>
                <a:gd name="T25" fmla="*/ 104 h 106"/>
                <a:gd name="T26" fmla="*/ 113 w 119"/>
                <a:gd name="T27" fmla="*/ 106 h 106"/>
                <a:gd name="T28" fmla="*/ 83 w 119"/>
                <a:gd name="T29" fmla="*/ 95 h 106"/>
                <a:gd name="T30" fmla="*/ 76 w 119"/>
                <a:gd name="T31" fmla="*/ 96 h 106"/>
                <a:gd name="T32" fmla="*/ 50 w 119"/>
                <a:gd name="T33" fmla="*/ 88 h 106"/>
                <a:gd name="T34" fmla="*/ 90 w 119"/>
                <a:gd name="T35" fmla="*/ 75 h 106"/>
                <a:gd name="T36" fmla="*/ 103 w 119"/>
                <a:gd name="T37" fmla="*/ 60 h 106"/>
                <a:gd name="T38" fmla="*/ 107 w 119"/>
                <a:gd name="T39" fmla="*/ 40 h 106"/>
                <a:gd name="T40" fmla="*/ 107 w 119"/>
                <a:gd name="T41" fmla="*/ 37 h 106"/>
                <a:gd name="T42" fmla="*/ 119 w 119"/>
                <a:gd name="T43" fmla="*/ 61 h 106"/>
                <a:gd name="T44" fmla="*/ 103 w 119"/>
                <a:gd name="T45" fmla="*/ 88 h 106"/>
                <a:gd name="T46" fmla="*/ 103 w 119"/>
                <a:gd name="T47"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06">
                  <a:moveTo>
                    <a:pt x="50" y="0"/>
                  </a:moveTo>
                  <a:cubicBezTo>
                    <a:pt x="50" y="0"/>
                    <a:pt x="50" y="0"/>
                    <a:pt x="50" y="0"/>
                  </a:cubicBezTo>
                  <a:cubicBezTo>
                    <a:pt x="77" y="0"/>
                    <a:pt x="99" y="18"/>
                    <a:pt x="99" y="40"/>
                  </a:cubicBezTo>
                  <a:cubicBezTo>
                    <a:pt x="99" y="63"/>
                    <a:pt x="77" y="81"/>
                    <a:pt x="50" y="81"/>
                  </a:cubicBezTo>
                  <a:cubicBezTo>
                    <a:pt x="47" y="81"/>
                    <a:pt x="44" y="80"/>
                    <a:pt x="42" y="80"/>
                  </a:cubicBezTo>
                  <a:cubicBezTo>
                    <a:pt x="31" y="91"/>
                    <a:pt x="19" y="93"/>
                    <a:pt x="7" y="93"/>
                  </a:cubicBezTo>
                  <a:cubicBezTo>
                    <a:pt x="7" y="90"/>
                    <a:pt x="7" y="90"/>
                    <a:pt x="7" y="90"/>
                  </a:cubicBezTo>
                  <a:cubicBezTo>
                    <a:pt x="13" y="87"/>
                    <a:pt x="19" y="81"/>
                    <a:pt x="19" y="74"/>
                  </a:cubicBezTo>
                  <a:cubicBezTo>
                    <a:pt x="19" y="73"/>
                    <a:pt x="19" y="72"/>
                    <a:pt x="18" y="72"/>
                  </a:cubicBezTo>
                  <a:cubicBezTo>
                    <a:pt x="7" y="64"/>
                    <a:pt x="0" y="53"/>
                    <a:pt x="0" y="40"/>
                  </a:cubicBezTo>
                  <a:cubicBezTo>
                    <a:pt x="0" y="18"/>
                    <a:pt x="22" y="0"/>
                    <a:pt x="50" y="0"/>
                  </a:cubicBezTo>
                  <a:close/>
                  <a:moveTo>
                    <a:pt x="103" y="90"/>
                  </a:moveTo>
                  <a:cubicBezTo>
                    <a:pt x="103" y="96"/>
                    <a:pt x="107" y="101"/>
                    <a:pt x="113" y="104"/>
                  </a:cubicBezTo>
                  <a:cubicBezTo>
                    <a:pt x="113" y="106"/>
                    <a:pt x="113" y="106"/>
                    <a:pt x="113" y="106"/>
                  </a:cubicBezTo>
                  <a:cubicBezTo>
                    <a:pt x="102" y="106"/>
                    <a:pt x="92" y="104"/>
                    <a:pt x="83" y="95"/>
                  </a:cubicBezTo>
                  <a:cubicBezTo>
                    <a:pt x="81" y="95"/>
                    <a:pt x="79" y="96"/>
                    <a:pt x="76" y="96"/>
                  </a:cubicBezTo>
                  <a:cubicBezTo>
                    <a:pt x="66" y="96"/>
                    <a:pt x="57" y="93"/>
                    <a:pt x="50" y="88"/>
                  </a:cubicBezTo>
                  <a:cubicBezTo>
                    <a:pt x="65" y="88"/>
                    <a:pt x="79" y="84"/>
                    <a:pt x="90" y="75"/>
                  </a:cubicBezTo>
                  <a:cubicBezTo>
                    <a:pt x="95" y="71"/>
                    <a:pt x="100" y="65"/>
                    <a:pt x="103" y="60"/>
                  </a:cubicBezTo>
                  <a:cubicBezTo>
                    <a:pt x="106" y="54"/>
                    <a:pt x="107" y="47"/>
                    <a:pt x="107" y="40"/>
                  </a:cubicBezTo>
                  <a:cubicBezTo>
                    <a:pt x="107" y="39"/>
                    <a:pt x="107" y="38"/>
                    <a:pt x="107" y="37"/>
                  </a:cubicBezTo>
                  <a:cubicBezTo>
                    <a:pt x="115" y="43"/>
                    <a:pt x="119" y="52"/>
                    <a:pt x="119" y="61"/>
                  </a:cubicBezTo>
                  <a:cubicBezTo>
                    <a:pt x="119" y="72"/>
                    <a:pt x="113" y="82"/>
                    <a:pt x="103" y="88"/>
                  </a:cubicBezTo>
                  <a:cubicBezTo>
                    <a:pt x="103" y="89"/>
                    <a:pt x="103" y="89"/>
                    <a:pt x="103" y="90"/>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58" name="Freeform 207"/>
            <p:cNvSpPr>
              <a:spLocks noEditPoints="1"/>
            </p:cNvSpPr>
            <p:nvPr/>
          </p:nvSpPr>
          <p:spPr bwMode="auto">
            <a:xfrm>
              <a:off x="11413" y="6402"/>
              <a:ext cx="280" cy="290"/>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29 w 70"/>
                <a:gd name="T11" fmla="*/ 57 h 70"/>
                <a:gd name="T12" fmla="*/ 14 w 70"/>
                <a:gd name="T13" fmla="*/ 38 h 70"/>
                <a:gd name="T14" fmla="*/ 21 w 70"/>
                <a:gd name="T15" fmla="*/ 31 h 70"/>
                <a:gd name="T16" fmla="*/ 29 w 70"/>
                <a:gd name="T17" fmla="*/ 41 h 70"/>
                <a:gd name="T18" fmla="*/ 54 w 70"/>
                <a:gd name="T19" fmla="*/ 21 h 70"/>
                <a:gd name="T20" fmla="*/ 57 w 70"/>
                <a:gd name="T21" fmla="*/ 24 h 70"/>
                <a:gd name="T22" fmla="*/ 29 w 70"/>
                <a:gd name="T23" fmla="*/ 5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0">
                  <a:moveTo>
                    <a:pt x="35" y="0"/>
                  </a:moveTo>
                  <a:cubicBezTo>
                    <a:pt x="16" y="0"/>
                    <a:pt x="0" y="16"/>
                    <a:pt x="0" y="35"/>
                  </a:cubicBezTo>
                  <a:cubicBezTo>
                    <a:pt x="0" y="54"/>
                    <a:pt x="16" y="70"/>
                    <a:pt x="35" y="70"/>
                  </a:cubicBezTo>
                  <a:cubicBezTo>
                    <a:pt x="54" y="70"/>
                    <a:pt x="70" y="54"/>
                    <a:pt x="70" y="35"/>
                  </a:cubicBezTo>
                  <a:cubicBezTo>
                    <a:pt x="70" y="16"/>
                    <a:pt x="54" y="0"/>
                    <a:pt x="35" y="0"/>
                  </a:cubicBezTo>
                  <a:close/>
                  <a:moveTo>
                    <a:pt x="29" y="57"/>
                  </a:moveTo>
                  <a:cubicBezTo>
                    <a:pt x="14" y="38"/>
                    <a:pt x="14" y="38"/>
                    <a:pt x="14" y="38"/>
                  </a:cubicBezTo>
                  <a:cubicBezTo>
                    <a:pt x="21" y="31"/>
                    <a:pt x="21" y="31"/>
                    <a:pt x="21" y="31"/>
                  </a:cubicBezTo>
                  <a:cubicBezTo>
                    <a:pt x="29" y="41"/>
                    <a:pt x="29" y="41"/>
                    <a:pt x="29" y="41"/>
                  </a:cubicBezTo>
                  <a:cubicBezTo>
                    <a:pt x="54" y="21"/>
                    <a:pt x="54" y="21"/>
                    <a:pt x="54" y="21"/>
                  </a:cubicBezTo>
                  <a:cubicBezTo>
                    <a:pt x="57" y="24"/>
                    <a:pt x="57" y="24"/>
                    <a:pt x="57" y="24"/>
                  </a:cubicBezTo>
                  <a:lnTo>
                    <a:pt x="29" y="57"/>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59" name="Freeform 208"/>
            <p:cNvSpPr>
              <a:spLocks noEditPoints="1"/>
            </p:cNvSpPr>
            <p:nvPr/>
          </p:nvSpPr>
          <p:spPr bwMode="auto">
            <a:xfrm>
              <a:off x="10050" y="6881"/>
              <a:ext cx="347" cy="403"/>
            </a:xfrm>
            <a:custGeom>
              <a:avLst/>
              <a:gdLst>
                <a:gd name="T0" fmla="*/ 55 w 86"/>
                <a:gd name="T1" fmla="*/ 14 h 98"/>
                <a:gd name="T2" fmla="*/ 55 w 86"/>
                <a:gd name="T3" fmla="*/ 27 h 98"/>
                <a:gd name="T4" fmla="*/ 65 w 86"/>
                <a:gd name="T5" fmla="*/ 33 h 98"/>
                <a:gd name="T6" fmla="*/ 74 w 86"/>
                <a:gd name="T7" fmla="*/ 55 h 98"/>
                <a:gd name="T8" fmla="*/ 65 w 86"/>
                <a:gd name="T9" fmla="*/ 77 h 98"/>
                <a:gd name="T10" fmla="*/ 43 w 86"/>
                <a:gd name="T11" fmla="*/ 85 h 98"/>
                <a:gd name="T12" fmla="*/ 22 w 86"/>
                <a:gd name="T13" fmla="*/ 77 h 98"/>
                <a:gd name="T14" fmla="*/ 13 w 86"/>
                <a:gd name="T15" fmla="*/ 55 h 98"/>
                <a:gd name="T16" fmla="*/ 22 w 86"/>
                <a:gd name="T17" fmla="*/ 33 h 98"/>
                <a:gd name="T18" fmla="*/ 31 w 86"/>
                <a:gd name="T19" fmla="*/ 27 h 98"/>
                <a:gd name="T20" fmla="*/ 31 w 86"/>
                <a:gd name="T21" fmla="*/ 14 h 98"/>
                <a:gd name="T22" fmla="*/ 0 w 86"/>
                <a:gd name="T23" fmla="*/ 55 h 98"/>
                <a:gd name="T24" fmla="*/ 43 w 86"/>
                <a:gd name="T25" fmla="*/ 98 h 98"/>
                <a:gd name="T26" fmla="*/ 86 w 86"/>
                <a:gd name="T27" fmla="*/ 55 h 98"/>
                <a:gd name="T28" fmla="*/ 55 w 86"/>
                <a:gd name="T29" fmla="*/ 14 h 98"/>
                <a:gd name="T30" fmla="*/ 37 w 86"/>
                <a:gd name="T31" fmla="*/ 0 h 98"/>
                <a:gd name="T32" fmla="*/ 49 w 86"/>
                <a:gd name="T33" fmla="*/ 0 h 98"/>
                <a:gd name="T34" fmla="*/ 49 w 86"/>
                <a:gd name="T35" fmla="*/ 49 h 98"/>
                <a:gd name="T36" fmla="*/ 37 w 86"/>
                <a:gd name="T37" fmla="*/ 49 h 98"/>
                <a:gd name="T38" fmla="*/ 37 w 86"/>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8">
                  <a:moveTo>
                    <a:pt x="55" y="14"/>
                  </a:moveTo>
                  <a:cubicBezTo>
                    <a:pt x="55" y="27"/>
                    <a:pt x="55" y="27"/>
                    <a:pt x="55" y="27"/>
                  </a:cubicBezTo>
                  <a:cubicBezTo>
                    <a:pt x="59" y="28"/>
                    <a:pt x="62" y="31"/>
                    <a:pt x="65" y="33"/>
                  </a:cubicBezTo>
                  <a:cubicBezTo>
                    <a:pt x="71" y="39"/>
                    <a:pt x="74" y="47"/>
                    <a:pt x="74" y="55"/>
                  </a:cubicBezTo>
                  <a:cubicBezTo>
                    <a:pt x="74" y="63"/>
                    <a:pt x="71" y="71"/>
                    <a:pt x="65" y="77"/>
                  </a:cubicBezTo>
                  <a:cubicBezTo>
                    <a:pt x="59" y="82"/>
                    <a:pt x="51" y="85"/>
                    <a:pt x="43" y="85"/>
                  </a:cubicBezTo>
                  <a:cubicBezTo>
                    <a:pt x="35" y="85"/>
                    <a:pt x="27" y="82"/>
                    <a:pt x="22" y="77"/>
                  </a:cubicBezTo>
                  <a:cubicBezTo>
                    <a:pt x="16" y="71"/>
                    <a:pt x="13" y="63"/>
                    <a:pt x="13" y="55"/>
                  </a:cubicBezTo>
                  <a:cubicBezTo>
                    <a:pt x="13" y="47"/>
                    <a:pt x="16" y="39"/>
                    <a:pt x="22" y="33"/>
                  </a:cubicBezTo>
                  <a:cubicBezTo>
                    <a:pt x="24" y="31"/>
                    <a:pt x="27" y="28"/>
                    <a:pt x="31" y="27"/>
                  </a:cubicBezTo>
                  <a:cubicBezTo>
                    <a:pt x="31" y="14"/>
                    <a:pt x="31" y="14"/>
                    <a:pt x="31" y="14"/>
                  </a:cubicBezTo>
                  <a:cubicBezTo>
                    <a:pt x="13" y="19"/>
                    <a:pt x="0" y="36"/>
                    <a:pt x="0" y="55"/>
                  </a:cubicBezTo>
                  <a:cubicBezTo>
                    <a:pt x="0" y="79"/>
                    <a:pt x="20" y="98"/>
                    <a:pt x="43" y="98"/>
                  </a:cubicBezTo>
                  <a:cubicBezTo>
                    <a:pt x="67" y="98"/>
                    <a:pt x="86" y="79"/>
                    <a:pt x="86" y="55"/>
                  </a:cubicBezTo>
                  <a:cubicBezTo>
                    <a:pt x="86"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60" name="Freeform 209"/>
            <p:cNvSpPr/>
            <p:nvPr/>
          </p:nvSpPr>
          <p:spPr bwMode="auto">
            <a:xfrm>
              <a:off x="9620" y="7296"/>
              <a:ext cx="467" cy="401"/>
            </a:xfrm>
            <a:custGeom>
              <a:avLst/>
              <a:gdLst>
                <a:gd name="T0" fmla="*/ 57 w 116"/>
                <a:gd name="T1" fmla="*/ 1 h 97"/>
                <a:gd name="T2" fmla="*/ 48 w 116"/>
                <a:gd name="T3" fmla="*/ 8 h 97"/>
                <a:gd name="T4" fmla="*/ 55 w 116"/>
                <a:gd name="T5" fmla="*/ 18 h 97"/>
                <a:gd name="T6" fmla="*/ 85 w 116"/>
                <a:gd name="T7" fmla="*/ 22 h 97"/>
                <a:gd name="T8" fmla="*/ 5 w 116"/>
                <a:gd name="T9" fmla="*/ 81 h 97"/>
                <a:gd name="T10" fmla="*/ 3 w 116"/>
                <a:gd name="T11" fmla="*/ 93 h 97"/>
                <a:gd name="T12" fmla="*/ 8 w 116"/>
                <a:gd name="T13" fmla="*/ 96 h 97"/>
                <a:gd name="T14" fmla="*/ 15 w 116"/>
                <a:gd name="T15" fmla="*/ 95 h 97"/>
                <a:gd name="T16" fmla="*/ 95 w 116"/>
                <a:gd name="T17" fmla="*/ 36 h 97"/>
                <a:gd name="T18" fmla="*/ 90 w 116"/>
                <a:gd name="T19" fmla="*/ 66 h 97"/>
                <a:gd name="T20" fmla="*/ 97 w 116"/>
                <a:gd name="T21" fmla="*/ 76 h 97"/>
                <a:gd name="T22" fmla="*/ 107 w 116"/>
                <a:gd name="T23" fmla="*/ 69 h 97"/>
                <a:gd name="T24" fmla="*/ 116 w 116"/>
                <a:gd name="T25" fmla="*/ 10 h 97"/>
                <a:gd name="T26" fmla="*/ 57 w 116"/>
                <a:gd name="T27"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97">
                  <a:moveTo>
                    <a:pt x="57" y="1"/>
                  </a:moveTo>
                  <a:cubicBezTo>
                    <a:pt x="53" y="0"/>
                    <a:pt x="48" y="3"/>
                    <a:pt x="48" y="8"/>
                  </a:cubicBezTo>
                  <a:cubicBezTo>
                    <a:pt x="47" y="13"/>
                    <a:pt x="50" y="17"/>
                    <a:pt x="55" y="18"/>
                  </a:cubicBezTo>
                  <a:cubicBezTo>
                    <a:pt x="85" y="22"/>
                    <a:pt x="85" y="22"/>
                    <a:pt x="85" y="22"/>
                  </a:cubicBezTo>
                  <a:cubicBezTo>
                    <a:pt x="5" y="81"/>
                    <a:pt x="5" y="81"/>
                    <a:pt x="5" y="81"/>
                  </a:cubicBezTo>
                  <a:cubicBezTo>
                    <a:pt x="1" y="84"/>
                    <a:pt x="0" y="89"/>
                    <a:pt x="3" y="93"/>
                  </a:cubicBezTo>
                  <a:cubicBezTo>
                    <a:pt x="4" y="95"/>
                    <a:pt x="6" y="96"/>
                    <a:pt x="8" y="96"/>
                  </a:cubicBezTo>
                  <a:cubicBezTo>
                    <a:pt x="10" y="97"/>
                    <a:pt x="13" y="96"/>
                    <a:pt x="15" y="95"/>
                  </a:cubicBezTo>
                  <a:cubicBezTo>
                    <a:pt x="95" y="36"/>
                    <a:pt x="95" y="36"/>
                    <a:pt x="95" y="36"/>
                  </a:cubicBezTo>
                  <a:cubicBezTo>
                    <a:pt x="90" y="66"/>
                    <a:pt x="90" y="66"/>
                    <a:pt x="90" y="66"/>
                  </a:cubicBezTo>
                  <a:cubicBezTo>
                    <a:pt x="90" y="71"/>
                    <a:pt x="93" y="75"/>
                    <a:pt x="97" y="76"/>
                  </a:cubicBezTo>
                  <a:cubicBezTo>
                    <a:pt x="102" y="76"/>
                    <a:pt x="106" y="73"/>
                    <a:pt x="107" y="69"/>
                  </a:cubicBezTo>
                  <a:cubicBezTo>
                    <a:pt x="116" y="10"/>
                    <a:pt x="116" y="10"/>
                    <a:pt x="116" y="10"/>
                  </a:cubicBezTo>
                  <a:lnTo>
                    <a:pt x="57" y="1"/>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61" name="Freeform 210"/>
            <p:cNvSpPr>
              <a:spLocks noEditPoints="1"/>
            </p:cNvSpPr>
            <p:nvPr/>
          </p:nvSpPr>
          <p:spPr bwMode="auto">
            <a:xfrm>
              <a:off x="10663" y="6707"/>
              <a:ext cx="401" cy="441"/>
            </a:xfrm>
            <a:custGeom>
              <a:avLst/>
              <a:gdLst>
                <a:gd name="T0" fmla="*/ 90 w 100"/>
                <a:gd name="T1" fmla="*/ 0 h 107"/>
                <a:gd name="T2" fmla="*/ 10 w 100"/>
                <a:gd name="T3" fmla="*/ 0 h 107"/>
                <a:gd name="T4" fmla="*/ 0 w 100"/>
                <a:gd name="T5" fmla="*/ 10 h 107"/>
                <a:gd name="T6" fmla="*/ 0 w 100"/>
                <a:gd name="T7" fmla="*/ 97 h 107"/>
                <a:gd name="T8" fmla="*/ 10 w 100"/>
                <a:gd name="T9" fmla="*/ 107 h 107"/>
                <a:gd name="T10" fmla="*/ 90 w 100"/>
                <a:gd name="T11" fmla="*/ 107 h 107"/>
                <a:gd name="T12" fmla="*/ 100 w 100"/>
                <a:gd name="T13" fmla="*/ 97 h 107"/>
                <a:gd name="T14" fmla="*/ 100 w 100"/>
                <a:gd name="T15" fmla="*/ 10 h 107"/>
                <a:gd name="T16" fmla="*/ 90 w 100"/>
                <a:gd name="T17" fmla="*/ 0 h 107"/>
                <a:gd name="T18" fmla="*/ 86 w 100"/>
                <a:gd name="T19" fmla="*/ 93 h 107"/>
                <a:gd name="T20" fmla="*/ 13 w 100"/>
                <a:gd name="T21" fmla="*/ 93 h 107"/>
                <a:gd name="T22" fmla="*/ 13 w 100"/>
                <a:gd name="T23" fmla="*/ 13 h 107"/>
                <a:gd name="T24" fmla="*/ 86 w 100"/>
                <a:gd name="T25" fmla="*/ 13 h 107"/>
                <a:gd name="T26" fmla="*/ 86 w 100"/>
                <a:gd name="T27" fmla="*/ 93 h 107"/>
                <a:gd name="T28" fmla="*/ 26 w 100"/>
                <a:gd name="T29" fmla="*/ 47 h 107"/>
                <a:gd name="T30" fmla="*/ 73 w 100"/>
                <a:gd name="T31" fmla="*/ 47 h 107"/>
                <a:gd name="T32" fmla="*/ 73 w 100"/>
                <a:gd name="T33" fmla="*/ 53 h 107"/>
                <a:gd name="T34" fmla="*/ 26 w 100"/>
                <a:gd name="T35" fmla="*/ 53 h 107"/>
                <a:gd name="T36" fmla="*/ 26 w 100"/>
                <a:gd name="T37" fmla="*/ 47 h 107"/>
                <a:gd name="T38" fmla="*/ 26 w 100"/>
                <a:gd name="T39" fmla="*/ 60 h 107"/>
                <a:gd name="T40" fmla="*/ 73 w 100"/>
                <a:gd name="T41" fmla="*/ 60 h 107"/>
                <a:gd name="T42" fmla="*/ 73 w 100"/>
                <a:gd name="T43" fmla="*/ 67 h 107"/>
                <a:gd name="T44" fmla="*/ 26 w 100"/>
                <a:gd name="T45" fmla="*/ 67 h 107"/>
                <a:gd name="T46" fmla="*/ 26 w 100"/>
                <a:gd name="T47" fmla="*/ 60 h 107"/>
                <a:gd name="T48" fmla="*/ 26 w 100"/>
                <a:gd name="T49" fmla="*/ 73 h 107"/>
                <a:gd name="T50" fmla="*/ 73 w 100"/>
                <a:gd name="T51" fmla="*/ 73 h 107"/>
                <a:gd name="T52" fmla="*/ 73 w 100"/>
                <a:gd name="T53" fmla="*/ 80 h 107"/>
                <a:gd name="T54" fmla="*/ 26 w 100"/>
                <a:gd name="T55" fmla="*/ 80 h 107"/>
                <a:gd name="T56" fmla="*/ 26 w 100"/>
                <a:gd name="T57" fmla="*/ 73 h 107"/>
                <a:gd name="T58" fmla="*/ 26 w 100"/>
                <a:gd name="T59" fmla="*/ 33 h 107"/>
                <a:gd name="T60" fmla="*/ 73 w 100"/>
                <a:gd name="T61" fmla="*/ 33 h 107"/>
                <a:gd name="T62" fmla="*/ 73 w 100"/>
                <a:gd name="T63" fmla="*/ 40 h 107"/>
                <a:gd name="T64" fmla="*/ 26 w 100"/>
                <a:gd name="T65" fmla="*/ 40 h 107"/>
                <a:gd name="T66" fmla="*/ 26 w 100"/>
                <a:gd name="T6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7">
                  <a:moveTo>
                    <a:pt x="90" y="0"/>
                  </a:moveTo>
                  <a:cubicBezTo>
                    <a:pt x="10" y="0"/>
                    <a:pt x="10" y="0"/>
                    <a:pt x="10" y="0"/>
                  </a:cubicBezTo>
                  <a:cubicBezTo>
                    <a:pt x="4" y="0"/>
                    <a:pt x="0" y="5"/>
                    <a:pt x="0" y="10"/>
                  </a:cubicBezTo>
                  <a:cubicBezTo>
                    <a:pt x="0" y="97"/>
                    <a:pt x="0" y="97"/>
                    <a:pt x="0" y="97"/>
                  </a:cubicBezTo>
                  <a:cubicBezTo>
                    <a:pt x="0" y="102"/>
                    <a:pt x="4" y="107"/>
                    <a:pt x="10" y="107"/>
                  </a:cubicBezTo>
                  <a:cubicBezTo>
                    <a:pt x="90" y="107"/>
                    <a:pt x="90" y="107"/>
                    <a:pt x="90" y="107"/>
                  </a:cubicBezTo>
                  <a:cubicBezTo>
                    <a:pt x="95" y="107"/>
                    <a:pt x="100" y="102"/>
                    <a:pt x="100" y="97"/>
                  </a:cubicBezTo>
                  <a:cubicBezTo>
                    <a:pt x="100" y="10"/>
                    <a:pt x="100" y="10"/>
                    <a:pt x="100" y="10"/>
                  </a:cubicBezTo>
                  <a:cubicBezTo>
                    <a:pt x="100" y="5"/>
                    <a:pt x="95" y="0"/>
                    <a:pt x="90" y="0"/>
                  </a:cubicBezTo>
                  <a:close/>
                  <a:moveTo>
                    <a:pt x="86" y="93"/>
                  </a:moveTo>
                  <a:cubicBezTo>
                    <a:pt x="13" y="93"/>
                    <a:pt x="13" y="93"/>
                    <a:pt x="13" y="93"/>
                  </a:cubicBezTo>
                  <a:cubicBezTo>
                    <a:pt x="13" y="13"/>
                    <a:pt x="13" y="13"/>
                    <a:pt x="13" y="13"/>
                  </a:cubicBezTo>
                  <a:cubicBezTo>
                    <a:pt x="86" y="13"/>
                    <a:pt x="86" y="13"/>
                    <a:pt x="86" y="13"/>
                  </a:cubicBezTo>
                  <a:lnTo>
                    <a:pt x="86" y="93"/>
                  </a:lnTo>
                  <a:close/>
                  <a:moveTo>
                    <a:pt x="26" y="47"/>
                  </a:moveTo>
                  <a:cubicBezTo>
                    <a:pt x="73" y="47"/>
                    <a:pt x="73" y="47"/>
                    <a:pt x="73" y="47"/>
                  </a:cubicBezTo>
                  <a:cubicBezTo>
                    <a:pt x="73" y="53"/>
                    <a:pt x="73" y="53"/>
                    <a:pt x="73" y="53"/>
                  </a:cubicBezTo>
                  <a:cubicBezTo>
                    <a:pt x="26" y="53"/>
                    <a:pt x="26" y="53"/>
                    <a:pt x="26" y="53"/>
                  </a:cubicBezTo>
                  <a:lnTo>
                    <a:pt x="26" y="47"/>
                  </a:lnTo>
                  <a:close/>
                  <a:moveTo>
                    <a:pt x="26" y="60"/>
                  </a:moveTo>
                  <a:cubicBezTo>
                    <a:pt x="73" y="60"/>
                    <a:pt x="73" y="60"/>
                    <a:pt x="73" y="60"/>
                  </a:cubicBezTo>
                  <a:cubicBezTo>
                    <a:pt x="73" y="67"/>
                    <a:pt x="73" y="67"/>
                    <a:pt x="73" y="67"/>
                  </a:cubicBezTo>
                  <a:cubicBezTo>
                    <a:pt x="26" y="67"/>
                    <a:pt x="26" y="67"/>
                    <a:pt x="26" y="67"/>
                  </a:cubicBezTo>
                  <a:lnTo>
                    <a:pt x="26" y="60"/>
                  </a:lnTo>
                  <a:close/>
                  <a:moveTo>
                    <a:pt x="26" y="73"/>
                  </a:moveTo>
                  <a:cubicBezTo>
                    <a:pt x="73" y="73"/>
                    <a:pt x="73" y="73"/>
                    <a:pt x="73" y="73"/>
                  </a:cubicBezTo>
                  <a:cubicBezTo>
                    <a:pt x="73" y="80"/>
                    <a:pt x="73" y="80"/>
                    <a:pt x="73" y="80"/>
                  </a:cubicBezTo>
                  <a:cubicBezTo>
                    <a:pt x="26" y="80"/>
                    <a:pt x="26" y="80"/>
                    <a:pt x="26" y="80"/>
                  </a:cubicBezTo>
                  <a:lnTo>
                    <a:pt x="26" y="73"/>
                  </a:lnTo>
                  <a:close/>
                  <a:moveTo>
                    <a:pt x="26" y="33"/>
                  </a:moveTo>
                  <a:cubicBezTo>
                    <a:pt x="73" y="33"/>
                    <a:pt x="73" y="33"/>
                    <a:pt x="73" y="33"/>
                  </a:cubicBezTo>
                  <a:cubicBezTo>
                    <a:pt x="73" y="40"/>
                    <a:pt x="73" y="40"/>
                    <a:pt x="73" y="40"/>
                  </a:cubicBezTo>
                  <a:cubicBezTo>
                    <a:pt x="26" y="40"/>
                    <a:pt x="26" y="40"/>
                    <a:pt x="26" y="40"/>
                  </a:cubicBezTo>
                  <a:lnTo>
                    <a:pt x="26" y="33"/>
                  </a:ln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62" name="Freeform 211"/>
            <p:cNvSpPr/>
            <p:nvPr/>
          </p:nvSpPr>
          <p:spPr bwMode="auto">
            <a:xfrm>
              <a:off x="11167" y="6762"/>
              <a:ext cx="460" cy="469"/>
            </a:xfrm>
            <a:custGeom>
              <a:avLst/>
              <a:gdLst>
                <a:gd name="T0" fmla="*/ 86 w 114"/>
                <a:gd name="T1" fmla="*/ 72 h 114"/>
                <a:gd name="T2" fmla="*/ 66 w 114"/>
                <a:gd name="T3" fmla="*/ 52 h 114"/>
                <a:gd name="T4" fmla="*/ 114 w 114"/>
                <a:gd name="T5" fmla="*/ 16 h 114"/>
                <a:gd name="T6" fmla="*/ 100 w 114"/>
                <a:gd name="T7" fmla="*/ 2 h 114"/>
                <a:gd name="T8" fmla="*/ 40 w 114"/>
                <a:gd name="T9" fmla="*/ 26 h 114"/>
                <a:gd name="T10" fmla="*/ 21 w 114"/>
                <a:gd name="T11" fmla="*/ 7 h 114"/>
                <a:gd name="T12" fmla="*/ 4 w 114"/>
                <a:gd name="T13" fmla="*/ 4 h 114"/>
                <a:gd name="T14" fmla="*/ 7 w 114"/>
                <a:gd name="T15" fmla="*/ 21 h 114"/>
                <a:gd name="T16" fmla="*/ 26 w 114"/>
                <a:gd name="T17" fmla="*/ 40 h 114"/>
                <a:gd name="T18" fmla="*/ 2 w 114"/>
                <a:gd name="T19" fmla="*/ 100 h 114"/>
                <a:gd name="T20" fmla="*/ 16 w 114"/>
                <a:gd name="T21" fmla="*/ 114 h 114"/>
                <a:gd name="T22" fmla="*/ 52 w 114"/>
                <a:gd name="T23" fmla="*/ 66 h 114"/>
                <a:gd name="T24" fmla="*/ 72 w 114"/>
                <a:gd name="T25" fmla="*/ 86 h 114"/>
                <a:gd name="T26" fmla="*/ 72 w 114"/>
                <a:gd name="T27" fmla="*/ 114 h 114"/>
                <a:gd name="T28" fmla="*/ 86 w 114"/>
                <a:gd name="T29" fmla="*/ 114 h 114"/>
                <a:gd name="T30" fmla="*/ 93 w 114"/>
                <a:gd name="T31" fmla="*/ 93 h 114"/>
                <a:gd name="T32" fmla="*/ 114 w 114"/>
                <a:gd name="T33" fmla="*/ 86 h 114"/>
                <a:gd name="T34" fmla="*/ 114 w 114"/>
                <a:gd name="T35" fmla="*/ 72 h 114"/>
                <a:gd name="T36" fmla="*/ 86 w 114"/>
                <a:gd name="T3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86" y="72"/>
                  </a:moveTo>
                  <a:cubicBezTo>
                    <a:pt x="66" y="52"/>
                    <a:pt x="66" y="52"/>
                    <a:pt x="66" y="52"/>
                  </a:cubicBezTo>
                  <a:cubicBezTo>
                    <a:pt x="114" y="16"/>
                    <a:pt x="114" y="16"/>
                    <a:pt x="114" y="16"/>
                  </a:cubicBezTo>
                  <a:cubicBezTo>
                    <a:pt x="100" y="2"/>
                    <a:pt x="100" y="2"/>
                    <a:pt x="100" y="2"/>
                  </a:cubicBezTo>
                  <a:cubicBezTo>
                    <a:pt x="40" y="26"/>
                    <a:pt x="40" y="26"/>
                    <a:pt x="40" y="26"/>
                  </a:cubicBezTo>
                  <a:cubicBezTo>
                    <a:pt x="21" y="7"/>
                    <a:pt x="21" y="7"/>
                    <a:pt x="21" y="7"/>
                  </a:cubicBezTo>
                  <a:cubicBezTo>
                    <a:pt x="16" y="2"/>
                    <a:pt x="8" y="0"/>
                    <a:pt x="4" y="4"/>
                  </a:cubicBezTo>
                  <a:cubicBezTo>
                    <a:pt x="0" y="8"/>
                    <a:pt x="2" y="16"/>
                    <a:pt x="7" y="21"/>
                  </a:cubicBezTo>
                  <a:cubicBezTo>
                    <a:pt x="26" y="40"/>
                    <a:pt x="26" y="40"/>
                    <a:pt x="26" y="40"/>
                  </a:cubicBezTo>
                  <a:cubicBezTo>
                    <a:pt x="2" y="100"/>
                    <a:pt x="2" y="100"/>
                    <a:pt x="2" y="100"/>
                  </a:cubicBezTo>
                  <a:cubicBezTo>
                    <a:pt x="16" y="114"/>
                    <a:pt x="16" y="114"/>
                    <a:pt x="16" y="114"/>
                  </a:cubicBezTo>
                  <a:cubicBezTo>
                    <a:pt x="52" y="66"/>
                    <a:pt x="52" y="66"/>
                    <a:pt x="52" y="66"/>
                  </a:cubicBezTo>
                  <a:cubicBezTo>
                    <a:pt x="72" y="86"/>
                    <a:pt x="72" y="86"/>
                    <a:pt x="72" y="86"/>
                  </a:cubicBezTo>
                  <a:cubicBezTo>
                    <a:pt x="72" y="114"/>
                    <a:pt x="72" y="114"/>
                    <a:pt x="72" y="114"/>
                  </a:cubicBezTo>
                  <a:cubicBezTo>
                    <a:pt x="86" y="114"/>
                    <a:pt x="86" y="114"/>
                    <a:pt x="86" y="114"/>
                  </a:cubicBezTo>
                  <a:cubicBezTo>
                    <a:pt x="93" y="93"/>
                    <a:pt x="93" y="93"/>
                    <a:pt x="93" y="93"/>
                  </a:cubicBezTo>
                  <a:cubicBezTo>
                    <a:pt x="114" y="86"/>
                    <a:pt x="114" y="86"/>
                    <a:pt x="114" y="86"/>
                  </a:cubicBezTo>
                  <a:cubicBezTo>
                    <a:pt x="114" y="72"/>
                    <a:pt x="114" y="72"/>
                    <a:pt x="114" y="72"/>
                  </a:cubicBezTo>
                  <a:cubicBezTo>
                    <a:pt x="86" y="72"/>
                    <a:pt x="86" y="72"/>
                    <a:pt x="86" y="72"/>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63" name="Freeform 212"/>
            <p:cNvSpPr/>
            <p:nvPr/>
          </p:nvSpPr>
          <p:spPr bwMode="auto">
            <a:xfrm>
              <a:off x="11197" y="7342"/>
              <a:ext cx="433" cy="363"/>
            </a:xfrm>
            <a:custGeom>
              <a:avLst/>
              <a:gdLst>
                <a:gd name="T0" fmla="*/ 108 w 108"/>
                <a:gd name="T1" fmla="*/ 11 h 88"/>
                <a:gd name="T2" fmla="*/ 96 w 108"/>
                <a:gd name="T3" fmla="*/ 14 h 88"/>
                <a:gd name="T4" fmla="*/ 105 w 108"/>
                <a:gd name="T5" fmla="*/ 2 h 88"/>
                <a:gd name="T6" fmla="*/ 91 w 108"/>
                <a:gd name="T7" fmla="*/ 7 h 88"/>
                <a:gd name="T8" fmla="*/ 75 w 108"/>
                <a:gd name="T9" fmla="*/ 0 h 88"/>
                <a:gd name="T10" fmla="*/ 53 w 108"/>
                <a:gd name="T11" fmla="*/ 22 h 88"/>
                <a:gd name="T12" fmla="*/ 54 w 108"/>
                <a:gd name="T13" fmla="*/ 27 h 88"/>
                <a:gd name="T14" fmla="*/ 8 w 108"/>
                <a:gd name="T15" fmla="*/ 4 h 88"/>
                <a:gd name="T16" fmla="*/ 5 w 108"/>
                <a:gd name="T17" fmla="*/ 15 h 88"/>
                <a:gd name="T18" fmla="*/ 15 w 108"/>
                <a:gd name="T19" fmla="*/ 34 h 88"/>
                <a:gd name="T20" fmla="*/ 5 w 108"/>
                <a:gd name="T21" fmla="*/ 31 h 88"/>
                <a:gd name="T22" fmla="*/ 5 w 108"/>
                <a:gd name="T23" fmla="*/ 31 h 88"/>
                <a:gd name="T24" fmla="*/ 23 w 108"/>
                <a:gd name="T25" fmla="*/ 53 h 88"/>
                <a:gd name="T26" fmla="*/ 17 w 108"/>
                <a:gd name="T27" fmla="*/ 54 h 88"/>
                <a:gd name="T28" fmla="*/ 13 w 108"/>
                <a:gd name="T29" fmla="*/ 53 h 88"/>
                <a:gd name="T30" fmla="*/ 33 w 108"/>
                <a:gd name="T31" fmla="*/ 69 h 88"/>
                <a:gd name="T32" fmla="*/ 6 w 108"/>
                <a:gd name="T33" fmla="*/ 78 h 88"/>
                <a:gd name="T34" fmla="*/ 0 w 108"/>
                <a:gd name="T35" fmla="*/ 78 h 88"/>
                <a:gd name="T36" fmla="*/ 34 w 108"/>
                <a:gd name="T37" fmla="*/ 88 h 88"/>
                <a:gd name="T38" fmla="*/ 97 w 108"/>
                <a:gd name="T39" fmla="*/ 25 h 88"/>
                <a:gd name="T40" fmla="*/ 97 w 108"/>
                <a:gd name="T41" fmla="*/ 22 h 88"/>
                <a:gd name="T42" fmla="*/ 108 w 108"/>
                <a:gd name="T43"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88">
                  <a:moveTo>
                    <a:pt x="108" y="11"/>
                  </a:moveTo>
                  <a:cubicBezTo>
                    <a:pt x="104" y="12"/>
                    <a:pt x="100" y="13"/>
                    <a:pt x="96" y="14"/>
                  </a:cubicBezTo>
                  <a:cubicBezTo>
                    <a:pt x="100" y="11"/>
                    <a:pt x="104" y="7"/>
                    <a:pt x="105" y="2"/>
                  </a:cubicBezTo>
                  <a:cubicBezTo>
                    <a:pt x="101" y="4"/>
                    <a:pt x="96" y="6"/>
                    <a:pt x="91" y="7"/>
                  </a:cubicBezTo>
                  <a:cubicBezTo>
                    <a:pt x="87" y="3"/>
                    <a:pt x="81" y="0"/>
                    <a:pt x="75" y="0"/>
                  </a:cubicBezTo>
                  <a:cubicBezTo>
                    <a:pt x="63" y="0"/>
                    <a:pt x="53" y="10"/>
                    <a:pt x="53" y="22"/>
                  </a:cubicBezTo>
                  <a:cubicBezTo>
                    <a:pt x="53" y="24"/>
                    <a:pt x="53" y="26"/>
                    <a:pt x="54" y="27"/>
                  </a:cubicBezTo>
                  <a:cubicBezTo>
                    <a:pt x="35" y="26"/>
                    <a:pt x="19" y="18"/>
                    <a:pt x="8" y="4"/>
                  </a:cubicBezTo>
                  <a:cubicBezTo>
                    <a:pt x="6" y="7"/>
                    <a:pt x="5" y="11"/>
                    <a:pt x="5" y="15"/>
                  </a:cubicBezTo>
                  <a:cubicBezTo>
                    <a:pt x="5" y="23"/>
                    <a:pt x="9" y="30"/>
                    <a:pt x="15" y="34"/>
                  </a:cubicBezTo>
                  <a:cubicBezTo>
                    <a:pt x="11" y="34"/>
                    <a:pt x="8" y="33"/>
                    <a:pt x="5" y="31"/>
                  </a:cubicBezTo>
                  <a:cubicBezTo>
                    <a:pt x="5" y="31"/>
                    <a:pt x="5" y="31"/>
                    <a:pt x="5" y="31"/>
                  </a:cubicBezTo>
                  <a:cubicBezTo>
                    <a:pt x="5" y="42"/>
                    <a:pt x="12" y="51"/>
                    <a:pt x="23" y="53"/>
                  </a:cubicBezTo>
                  <a:cubicBezTo>
                    <a:pt x="21" y="53"/>
                    <a:pt x="19" y="54"/>
                    <a:pt x="17" y="54"/>
                  </a:cubicBezTo>
                  <a:cubicBezTo>
                    <a:pt x="15" y="54"/>
                    <a:pt x="14" y="54"/>
                    <a:pt x="13" y="53"/>
                  </a:cubicBezTo>
                  <a:cubicBezTo>
                    <a:pt x="15" y="62"/>
                    <a:pt x="23" y="69"/>
                    <a:pt x="33" y="69"/>
                  </a:cubicBezTo>
                  <a:cubicBezTo>
                    <a:pt x="26" y="75"/>
                    <a:pt x="16" y="78"/>
                    <a:pt x="6" y="78"/>
                  </a:cubicBezTo>
                  <a:cubicBezTo>
                    <a:pt x="4" y="78"/>
                    <a:pt x="2" y="78"/>
                    <a:pt x="0" y="78"/>
                  </a:cubicBezTo>
                  <a:cubicBezTo>
                    <a:pt x="10" y="84"/>
                    <a:pt x="22" y="88"/>
                    <a:pt x="34" y="88"/>
                  </a:cubicBezTo>
                  <a:cubicBezTo>
                    <a:pt x="75" y="88"/>
                    <a:pt x="97" y="54"/>
                    <a:pt x="97" y="25"/>
                  </a:cubicBezTo>
                  <a:cubicBezTo>
                    <a:pt x="97" y="24"/>
                    <a:pt x="97" y="23"/>
                    <a:pt x="97" y="22"/>
                  </a:cubicBezTo>
                  <a:cubicBezTo>
                    <a:pt x="102" y="19"/>
                    <a:pt x="105" y="15"/>
                    <a:pt x="108" y="11"/>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64" name="Freeform 213"/>
            <p:cNvSpPr/>
            <p:nvPr/>
          </p:nvSpPr>
          <p:spPr bwMode="auto">
            <a:xfrm>
              <a:off x="11839" y="7569"/>
              <a:ext cx="305" cy="325"/>
            </a:xfrm>
            <a:custGeom>
              <a:avLst/>
              <a:gdLst>
                <a:gd name="T0" fmla="*/ 66 w 124"/>
                <a:gd name="T1" fmla="*/ 0 h 129"/>
                <a:gd name="T2" fmla="*/ 66 w 124"/>
                <a:gd name="T3" fmla="*/ 59 h 129"/>
                <a:gd name="T4" fmla="*/ 124 w 124"/>
                <a:gd name="T5" fmla="*/ 0 h 129"/>
                <a:gd name="T6" fmla="*/ 124 w 124"/>
                <a:gd name="T7" fmla="*/ 129 h 129"/>
                <a:gd name="T8" fmla="*/ 66 w 124"/>
                <a:gd name="T9" fmla="*/ 70 h 129"/>
                <a:gd name="T10" fmla="*/ 66 w 124"/>
                <a:gd name="T11" fmla="*/ 129 h 129"/>
                <a:gd name="T12" fmla="*/ 0 w 124"/>
                <a:gd name="T13" fmla="*/ 64 h 129"/>
                <a:gd name="T14" fmla="*/ 66 w 124"/>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66" y="0"/>
                  </a:moveTo>
                  <a:lnTo>
                    <a:pt x="66" y="59"/>
                  </a:lnTo>
                  <a:lnTo>
                    <a:pt x="124" y="0"/>
                  </a:lnTo>
                  <a:lnTo>
                    <a:pt x="124" y="129"/>
                  </a:lnTo>
                  <a:lnTo>
                    <a:pt x="66" y="70"/>
                  </a:lnTo>
                  <a:lnTo>
                    <a:pt x="66" y="129"/>
                  </a:lnTo>
                  <a:lnTo>
                    <a:pt x="0" y="64"/>
                  </a:lnTo>
                  <a:lnTo>
                    <a:pt x="66" y="0"/>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65" name="Freeform 214"/>
            <p:cNvSpPr>
              <a:spLocks noEditPoints="1"/>
            </p:cNvSpPr>
            <p:nvPr/>
          </p:nvSpPr>
          <p:spPr bwMode="auto">
            <a:xfrm>
              <a:off x="11288" y="7634"/>
              <a:ext cx="460" cy="469"/>
            </a:xfrm>
            <a:custGeom>
              <a:avLst/>
              <a:gdLst>
                <a:gd name="T0" fmla="*/ 0 w 114"/>
                <a:gd name="T1" fmla="*/ 83 h 114"/>
                <a:gd name="T2" fmla="*/ 10 w 114"/>
                <a:gd name="T3" fmla="*/ 93 h 114"/>
                <a:gd name="T4" fmla="*/ 30 w 114"/>
                <a:gd name="T5" fmla="*/ 73 h 114"/>
                <a:gd name="T6" fmla="*/ 41 w 114"/>
                <a:gd name="T7" fmla="*/ 84 h 114"/>
                <a:gd name="T8" fmla="*/ 21 w 114"/>
                <a:gd name="T9" fmla="*/ 104 h 114"/>
                <a:gd name="T10" fmla="*/ 31 w 114"/>
                <a:gd name="T11" fmla="*/ 114 h 114"/>
                <a:gd name="T12" fmla="*/ 51 w 114"/>
                <a:gd name="T13" fmla="*/ 94 h 114"/>
                <a:gd name="T14" fmla="*/ 64 w 114"/>
                <a:gd name="T15" fmla="*/ 107 h 114"/>
                <a:gd name="T16" fmla="*/ 74 w 114"/>
                <a:gd name="T17" fmla="*/ 97 h 114"/>
                <a:gd name="T18" fmla="*/ 17 w 114"/>
                <a:gd name="T19" fmla="*/ 40 h 114"/>
                <a:gd name="T20" fmla="*/ 7 w 114"/>
                <a:gd name="T21" fmla="*/ 50 h 114"/>
                <a:gd name="T22" fmla="*/ 20 w 114"/>
                <a:gd name="T23" fmla="*/ 63 h 114"/>
                <a:gd name="T24" fmla="*/ 0 w 114"/>
                <a:gd name="T25" fmla="*/ 83 h 114"/>
                <a:gd name="T26" fmla="*/ 84 w 114"/>
                <a:gd name="T27" fmla="*/ 30 h 114"/>
                <a:gd name="T28" fmla="*/ 26 w 114"/>
                <a:gd name="T29" fmla="*/ 39 h 114"/>
                <a:gd name="T30" fmla="*/ 75 w 114"/>
                <a:gd name="T31" fmla="*/ 88 h 114"/>
                <a:gd name="T32" fmla="*/ 84 w 114"/>
                <a:gd name="T33" fmla="*/ 30 h 114"/>
                <a:gd name="T34" fmla="*/ 93 w 114"/>
                <a:gd name="T35" fmla="*/ 35 h 114"/>
                <a:gd name="T36" fmla="*/ 79 w 114"/>
                <a:gd name="T37" fmla="*/ 21 h 114"/>
                <a:gd name="T38" fmla="*/ 100 w 114"/>
                <a:gd name="T39" fmla="*/ 0 h 114"/>
                <a:gd name="T40" fmla="*/ 114 w 114"/>
                <a:gd name="T41" fmla="*/ 14 h 114"/>
                <a:gd name="T42" fmla="*/ 93 w 114"/>
                <a:gd name="T43" fmla="*/ 3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4">
                  <a:moveTo>
                    <a:pt x="0" y="83"/>
                  </a:moveTo>
                  <a:cubicBezTo>
                    <a:pt x="10" y="93"/>
                    <a:pt x="10" y="93"/>
                    <a:pt x="10" y="93"/>
                  </a:cubicBezTo>
                  <a:cubicBezTo>
                    <a:pt x="30" y="73"/>
                    <a:pt x="30" y="73"/>
                    <a:pt x="30" y="73"/>
                  </a:cubicBezTo>
                  <a:cubicBezTo>
                    <a:pt x="41" y="84"/>
                    <a:pt x="41" y="84"/>
                    <a:pt x="41" y="84"/>
                  </a:cubicBezTo>
                  <a:cubicBezTo>
                    <a:pt x="21" y="104"/>
                    <a:pt x="21" y="104"/>
                    <a:pt x="21" y="104"/>
                  </a:cubicBezTo>
                  <a:cubicBezTo>
                    <a:pt x="31" y="114"/>
                    <a:pt x="31" y="114"/>
                    <a:pt x="31" y="114"/>
                  </a:cubicBezTo>
                  <a:cubicBezTo>
                    <a:pt x="51" y="94"/>
                    <a:pt x="51" y="94"/>
                    <a:pt x="51" y="94"/>
                  </a:cubicBezTo>
                  <a:cubicBezTo>
                    <a:pt x="64" y="107"/>
                    <a:pt x="64" y="107"/>
                    <a:pt x="64" y="107"/>
                  </a:cubicBezTo>
                  <a:cubicBezTo>
                    <a:pt x="74" y="97"/>
                    <a:pt x="74" y="97"/>
                    <a:pt x="74" y="97"/>
                  </a:cubicBezTo>
                  <a:cubicBezTo>
                    <a:pt x="17" y="40"/>
                    <a:pt x="17" y="40"/>
                    <a:pt x="17" y="40"/>
                  </a:cubicBezTo>
                  <a:cubicBezTo>
                    <a:pt x="7" y="50"/>
                    <a:pt x="7" y="50"/>
                    <a:pt x="7" y="50"/>
                  </a:cubicBezTo>
                  <a:cubicBezTo>
                    <a:pt x="20" y="63"/>
                    <a:pt x="20" y="63"/>
                    <a:pt x="20" y="63"/>
                  </a:cubicBezTo>
                  <a:lnTo>
                    <a:pt x="0" y="83"/>
                  </a:lnTo>
                  <a:close/>
                  <a:moveTo>
                    <a:pt x="84" y="30"/>
                  </a:moveTo>
                  <a:cubicBezTo>
                    <a:pt x="65" y="12"/>
                    <a:pt x="41" y="26"/>
                    <a:pt x="26" y="39"/>
                  </a:cubicBezTo>
                  <a:cubicBezTo>
                    <a:pt x="75" y="88"/>
                    <a:pt x="75" y="88"/>
                    <a:pt x="75" y="88"/>
                  </a:cubicBezTo>
                  <a:cubicBezTo>
                    <a:pt x="88" y="73"/>
                    <a:pt x="102" y="49"/>
                    <a:pt x="84" y="30"/>
                  </a:cubicBezTo>
                  <a:close/>
                  <a:moveTo>
                    <a:pt x="93" y="35"/>
                  </a:moveTo>
                  <a:cubicBezTo>
                    <a:pt x="79" y="21"/>
                    <a:pt x="79" y="21"/>
                    <a:pt x="79" y="21"/>
                  </a:cubicBezTo>
                  <a:cubicBezTo>
                    <a:pt x="100" y="0"/>
                    <a:pt x="100" y="0"/>
                    <a:pt x="100" y="0"/>
                  </a:cubicBezTo>
                  <a:cubicBezTo>
                    <a:pt x="114" y="14"/>
                    <a:pt x="114" y="14"/>
                    <a:pt x="114" y="14"/>
                  </a:cubicBezTo>
                  <a:lnTo>
                    <a:pt x="93" y="35"/>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66" name="Freeform 215"/>
            <p:cNvSpPr>
              <a:spLocks noEditPoints="1"/>
            </p:cNvSpPr>
            <p:nvPr/>
          </p:nvSpPr>
          <p:spPr bwMode="auto">
            <a:xfrm>
              <a:off x="10168" y="7246"/>
              <a:ext cx="460" cy="461"/>
            </a:xfrm>
            <a:custGeom>
              <a:avLst/>
              <a:gdLst>
                <a:gd name="T0" fmla="*/ 110 w 115"/>
                <a:gd name="T1" fmla="*/ 36 h 112"/>
                <a:gd name="T2" fmla="*/ 86 w 115"/>
                <a:gd name="T3" fmla="*/ 1 h 112"/>
                <a:gd name="T4" fmla="*/ 86 w 115"/>
                <a:gd name="T5" fmla="*/ 1 h 112"/>
                <a:gd name="T6" fmla="*/ 77 w 115"/>
                <a:gd name="T7" fmla="*/ 4 h 112"/>
                <a:gd name="T8" fmla="*/ 32 w 115"/>
                <a:gd name="T9" fmla="*/ 39 h 112"/>
                <a:gd name="T10" fmla="*/ 36 w 115"/>
                <a:gd name="T11" fmla="*/ 56 h 112"/>
                <a:gd name="T12" fmla="*/ 42 w 115"/>
                <a:gd name="T13" fmla="*/ 73 h 112"/>
                <a:gd name="T14" fmla="*/ 98 w 115"/>
                <a:gd name="T15" fmla="*/ 81 h 112"/>
                <a:gd name="T16" fmla="*/ 106 w 115"/>
                <a:gd name="T17" fmla="*/ 78 h 112"/>
                <a:gd name="T18" fmla="*/ 106 w 115"/>
                <a:gd name="T19" fmla="*/ 79 h 112"/>
                <a:gd name="T20" fmla="*/ 110 w 115"/>
                <a:gd name="T21" fmla="*/ 36 h 112"/>
                <a:gd name="T22" fmla="*/ 102 w 115"/>
                <a:gd name="T23" fmla="*/ 73 h 112"/>
                <a:gd name="T24" fmla="*/ 99 w 115"/>
                <a:gd name="T25" fmla="*/ 73 h 112"/>
                <a:gd name="T26" fmla="*/ 93 w 115"/>
                <a:gd name="T27" fmla="*/ 67 h 112"/>
                <a:gd name="T28" fmla="*/ 83 w 115"/>
                <a:gd name="T29" fmla="*/ 43 h 112"/>
                <a:gd name="T30" fmla="*/ 80 w 115"/>
                <a:gd name="T31" fmla="*/ 18 h 112"/>
                <a:gd name="T32" fmla="*/ 82 w 115"/>
                <a:gd name="T33" fmla="*/ 10 h 112"/>
                <a:gd name="T34" fmla="*/ 84 w 115"/>
                <a:gd name="T35" fmla="*/ 8 h 112"/>
                <a:gd name="T36" fmla="*/ 87 w 115"/>
                <a:gd name="T37" fmla="*/ 9 h 112"/>
                <a:gd name="T38" fmla="*/ 93 w 115"/>
                <a:gd name="T39" fmla="*/ 15 h 112"/>
                <a:gd name="T40" fmla="*/ 103 w 115"/>
                <a:gd name="T41" fmla="*/ 38 h 112"/>
                <a:gd name="T42" fmla="*/ 106 w 115"/>
                <a:gd name="T43" fmla="*/ 63 h 112"/>
                <a:gd name="T44" fmla="*/ 104 w 115"/>
                <a:gd name="T45" fmla="*/ 71 h 112"/>
                <a:gd name="T46" fmla="*/ 102 w 115"/>
                <a:gd name="T47" fmla="*/ 73 h 112"/>
                <a:gd name="T48" fmla="*/ 28 w 115"/>
                <a:gd name="T49" fmla="*/ 58 h 112"/>
                <a:gd name="T50" fmla="*/ 25 w 115"/>
                <a:gd name="T51" fmla="*/ 42 h 112"/>
                <a:gd name="T52" fmla="*/ 11 w 115"/>
                <a:gd name="T53" fmla="*/ 47 h 112"/>
                <a:gd name="T54" fmla="*/ 4 w 115"/>
                <a:gd name="T55" fmla="*/ 49 h 112"/>
                <a:gd name="T56" fmla="*/ 0 w 115"/>
                <a:gd name="T57" fmla="*/ 61 h 112"/>
                <a:gd name="T58" fmla="*/ 3 w 115"/>
                <a:gd name="T59" fmla="*/ 70 h 112"/>
                <a:gd name="T60" fmla="*/ 11 w 115"/>
                <a:gd name="T61" fmla="*/ 78 h 112"/>
                <a:gd name="T62" fmla="*/ 19 w 115"/>
                <a:gd name="T63" fmla="*/ 76 h 112"/>
                <a:gd name="T64" fmla="*/ 34 w 115"/>
                <a:gd name="T65" fmla="*/ 73 h 112"/>
                <a:gd name="T66" fmla="*/ 28 w 115"/>
                <a:gd name="T67" fmla="*/ 58 h 112"/>
                <a:gd name="T68" fmla="*/ 47 w 115"/>
                <a:gd name="T69" fmla="*/ 77 h 112"/>
                <a:gd name="T70" fmla="*/ 32 w 115"/>
                <a:gd name="T71" fmla="*/ 78 h 112"/>
                <a:gd name="T72" fmla="*/ 50 w 115"/>
                <a:gd name="T73" fmla="*/ 110 h 112"/>
                <a:gd name="T74" fmla="*/ 54 w 115"/>
                <a:gd name="T75" fmla="*/ 111 h 112"/>
                <a:gd name="T76" fmla="*/ 66 w 115"/>
                <a:gd name="T77" fmla="*/ 102 h 112"/>
                <a:gd name="T78" fmla="*/ 66 w 115"/>
                <a:gd name="T79" fmla="*/ 98 h 112"/>
                <a:gd name="T80" fmla="*/ 47 w 115"/>
                <a:gd name="T81" fmla="*/ 77 h 112"/>
                <a:gd name="T82" fmla="*/ 96 w 115"/>
                <a:gd name="T83" fmla="*/ 53 h 112"/>
                <a:gd name="T84" fmla="*/ 95 w 115"/>
                <a:gd name="T85" fmla="*/ 53 h 112"/>
                <a:gd name="T86" fmla="*/ 93 w 115"/>
                <a:gd name="T87" fmla="*/ 51 h 112"/>
                <a:gd name="T88" fmla="*/ 89 w 115"/>
                <a:gd name="T89" fmla="*/ 42 h 112"/>
                <a:gd name="T90" fmla="*/ 88 w 115"/>
                <a:gd name="T91" fmla="*/ 32 h 112"/>
                <a:gd name="T92" fmla="*/ 89 w 115"/>
                <a:gd name="T93" fmla="*/ 29 h 112"/>
                <a:gd name="T94" fmla="*/ 90 w 115"/>
                <a:gd name="T95" fmla="*/ 28 h 112"/>
                <a:gd name="T96" fmla="*/ 91 w 115"/>
                <a:gd name="T97" fmla="*/ 29 h 112"/>
                <a:gd name="T98" fmla="*/ 93 w 115"/>
                <a:gd name="T99" fmla="*/ 31 h 112"/>
                <a:gd name="T100" fmla="*/ 97 w 115"/>
                <a:gd name="T101" fmla="*/ 40 h 112"/>
                <a:gd name="T102" fmla="*/ 98 w 115"/>
                <a:gd name="T103" fmla="*/ 49 h 112"/>
                <a:gd name="T104" fmla="*/ 97 w 115"/>
                <a:gd name="T105" fmla="*/ 52 h 112"/>
                <a:gd name="T106" fmla="*/ 96 w 115"/>
                <a:gd name="T107"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2">
                  <a:moveTo>
                    <a:pt x="110" y="36"/>
                  </a:moveTo>
                  <a:cubicBezTo>
                    <a:pt x="104" y="15"/>
                    <a:pt x="93" y="0"/>
                    <a:pt x="86" y="1"/>
                  </a:cubicBezTo>
                  <a:cubicBezTo>
                    <a:pt x="86" y="1"/>
                    <a:pt x="86" y="1"/>
                    <a:pt x="86" y="1"/>
                  </a:cubicBezTo>
                  <a:cubicBezTo>
                    <a:pt x="77" y="4"/>
                    <a:pt x="77" y="4"/>
                    <a:pt x="77" y="4"/>
                  </a:cubicBezTo>
                  <a:cubicBezTo>
                    <a:pt x="77" y="4"/>
                    <a:pt x="60" y="25"/>
                    <a:pt x="32" y="39"/>
                  </a:cubicBezTo>
                  <a:cubicBezTo>
                    <a:pt x="33" y="44"/>
                    <a:pt x="34" y="50"/>
                    <a:pt x="36" y="56"/>
                  </a:cubicBezTo>
                  <a:cubicBezTo>
                    <a:pt x="37" y="63"/>
                    <a:pt x="39" y="68"/>
                    <a:pt x="42" y="73"/>
                  </a:cubicBezTo>
                  <a:cubicBezTo>
                    <a:pt x="73" y="71"/>
                    <a:pt x="98" y="81"/>
                    <a:pt x="98" y="81"/>
                  </a:cubicBezTo>
                  <a:cubicBezTo>
                    <a:pt x="106" y="78"/>
                    <a:pt x="106" y="78"/>
                    <a:pt x="106" y="78"/>
                  </a:cubicBezTo>
                  <a:cubicBezTo>
                    <a:pt x="106" y="78"/>
                    <a:pt x="106" y="79"/>
                    <a:pt x="106" y="79"/>
                  </a:cubicBezTo>
                  <a:cubicBezTo>
                    <a:pt x="114" y="76"/>
                    <a:pt x="115" y="57"/>
                    <a:pt x="110" y="36"/>
                  </a:cubicBezTo>
                  <a:close/>
                  <a:moveTo>
                    <a:pt x="102" y="73"/>
                  </a:moveTo>
                  <a:cubicBezTo>
                    <a:pt x="101" y="74"/>
                    <a:pt x="99" y="73"/>
                    <a:pt x="99" y="73"/>
                  </a:cubicBezTo>
                  <a:cubicBezTo>
                    <a:pt x="97" y="71"/>
                    <a:pt x="95" y="69"/>
                    <a:pt x="93" y="67"/>
                  </a:cubicBezTo>
                  <a:cubicBezTo>
                    <a:pt x="89" y="61"/>
                    <a:pt x="85" y="53"/>
                    <a:pt x="83" y="43"/>
                  </a:cubicBezTo>
                  <a:cubicBezTo>
                    <a:pt x="80" y="34"/>
                    <a:pt x="79" y="25"/>
                    <a:pt x="80" y="18"/>
                  </a:cubicBezTo>
                  <a:cubicBezTo>
                    <a:pt x="80" y="15"/>
                    <a:pt x="81" y="12"/>
                    <a:pt x="82" y="10"/>
                  </a:cubicBezTo>
                  <a:cubicBezTo>
                    <a:pt x="82" y="10"/>
                    <a:pt x="83" y="8"/>
                    <a:pt x="84" y="8"/>
                  </a:cubicBezTo>
                  <a:cubicBezTo>
                    <a:pt x="85" y="8"/>
                    <a:pt x="87" y="9"/>
                    <a:pt x="87" y="9"/>
                  </a:cubicBezTo>
                  <a:cubicBezTo>
                    <a:pt x="89" y="10"/>
                    <a:pt x="91" y="12"/>
                    <a:pt x="93" y="15"/>
                  </a:cubicBezTo>
                  <a:cubicBezTo>
                    <a:pt x="97" y="20"/>
                    <a:pt x="101" y="29"/>
                    <a:pt x="103" y="38"/>
                  </a:cubicBezTo>
                  <a:cubicBezTo>
                    <a:pt x="106" y="47"/>
                    <a:pt x="107" y="56"/>
                    <a:pt x="106" y="63"/>
                  </a:cubicBezTo>
                  <a:cubicBezTo>
                    <a:pt x="105" y="67"/>
                    <a:pt x="105" y="69"/>
                    <a:pt x="104" y="71"/>
                  </a:cubicBezTo>
                  <a:cubicBezTo>
                    <a:pt x="103" y="72"/>
                    <a:pt x="103" y="73"/>
                    <a:pt x="102" y="73"/>
                  </a:cubicBezTo>
                  <a:close/>
                  <a:moveTo>
                    <a:pt x="28" y="58"/>
                  </a:moveTo>
                  <a:cubicBezTo>
                    <a:pt x="27" y="53"/>
                    <a:pt x="26" y="47"/>
                    <a:pt x="25" y="42"/>
                  </a:cubicBezTo>
                  <a:cubicBezTo>
                    <a:pt x="20" y="44"/>
                    <a:pt x="16" y="46"/>
                    <a:pt x="11" y="47"/>
                  </a:cubicBezTo>
                  <a:cubicBezTo>
                    <a:pt x="4" y="49"/>
                    <a:pt x="4" y="49"/>
                    <a:pt x="4" y="49"/>
                  </a:cubicBezTo>
                  <a:cubicBezTo>
                    <a:pt x="0" y="61"/>
                    <a:pt x="0" y="61"/>
                    <a:pt x="0" y="61"/>
                  </a:cubicBezTo>
                  <a:cubicBezTo>
                    <a:pt x="3" y="70"/>
                    <a:pt x="3" y="70"/>
                    <a:pt x="3" y="70"/>
                  </a:cubicBezTo>
                  <a:cubicBezTo>
                    <a:pt x="11" y="78"/>
                    <a:pt x="11" y="78"/>
                    <a:pt x="11" y="78"/>
                  </a:cubicBezTo>
                  <a:cubicBezTo>
                    <a:pt x="11" y="78"/>
                    <a:pt x="11" y="78"/>
                    <a:pt x="19" y="76"/>
                  </a:cubicBezTo>
                  <a:cubicBezTo>
                    <a:pt x="24" y="75"/>
                    <a:pt x="28" y="74"/>
                    <a:pt x="34" y="73"/>
                  </a:cubicBezTo>
                  <a:cubicBezTo>
                    <a:pt x="32" y="69"/>
                    <a:pt x="30" y="64"/>
                    <a:pt x="28" y="58"/>
                  </a:cubicBezTo>
                  <a:close/>
                  <a:moveTo>
                    <a:pt x="47" y="77"/>
                  </a:moveTo>
                  <a:cubicBezTo>
                    <a:pt x="32" y="78"/>
                    <a:pt x="32" y="78"/>
                    <a:pt x="32" y="78"/>
                  </a:cubicBezTo>
                  <a:cubicBezTo>
                    <a:pt x="50" y="110"/>
                    <a:pt x="50" y="110"/>
                    <a:pt x="50" y="110"/>
                  </a:cubicBezTo>
                  <a:cubicBezTo>
                    <a:pt x="51" y="112"/>
                    <a:pt x="53" y="112"/>
                    <a:pt x="54" y="111"/>
                  </a:cubicBezTo>
                  <a:cubicBezTo>
                    <a:pt x="66" y="102"/>
                    <a:pt x="66" y="102"/>
                    <a:pt x="66" y="102"/>
                  </a:cubicBezTo>
                  <a:cubicBezTo>
                    <a:pt x="67" y="101"/>
                    <a:pt x="67" y="99"/>
                    <a:pt x="66" y="98"/>
                  </a:cubicBezTo>
                  <a:lnTo>
                    <a:pt x="47" y="77"/>
                  </a:lnTo>
                  <a:close/>
                  <a:moveTo>
                    <a:pt x="96" y="53"/>
                  </a:moveTo>
                  <a:cubicBezTo>
                    <a:pt x="96" y="53"/>
                    <a:pt x="95" y="53"/>
                    <a:pt x="95" y="53"/>
                  </a:cubicBezTo>
                  <a:cubicBezTo>
                    <a:pt x="94" y="53"/>
                    <a:pt x="94" y="52"/>
                    <a:pt x="93" y="51"/>
                  </a:cubicBezTo>
                  <a:cubicBezTo>
                    <a:pt x="91" y="49"/>
                    <a:pt x="90" y="45"/>
                    <a:pt x="89" y="42"/>
                  </a:cubicBezTo>
                  <a:cubicBezTo>
                    <a:pt x="88" y="38"/>
                    <a:pt x="88" y="35"/>
                    <a:pt x="88" y="32"/>
                  </a:cubicBezTo>
                  <a:cubicBezTo>
                    <a:pt x="88" y="31"/>
                    <a:pt x="88" y="30"/>
                    <a:pt x="89" y="29"/>
                  </a:cubicBezTo>
                  <a:cubicBezTo>
                    <a:pt x="89" y="29"/>
                    <a:pt x="89" y="28"/>
                    <a:pt x="90" y="28"/>
                  </a:cubicBezTo>
                  <a:cubicBezTo>
                    <a:pt x="90" y="28"/>
                    <a:pt x="90" y="28"/>
                    <a:pt x="91" y="29"/>
                  </a:cubicBezTo>
                  <a:cubicBezTo>
                    <a:pt x="91" y="29"/>
                    <a:pt x="92" y="30"/>
                    <a:pt x="93" y="31"/>
                  </a:cubicBezTo>
                  <a:cubicBezTo>
                    <a:pt x="94" y="33"/>
                    <a:pt x="96" y="36"/>
                    <a:pt x="97" y="40"/>
                  </a:cubicBezTo>
                  <a:cubicBezTo>
                    <a:pt x="98" y="43"/>
                    <a:pt x="98" y="47"/>
                    <a:pt x="98" y="49"/>
                  </a:cubicBezTo>
                  <a:cubicBezTo>
                    <a:pt x="98" y="51"/>
                    <a:pt x="98" y="52"/>
                    <a:pt x="97" y="52"/>
                  </a:cubicBezTo>
                  <a:cubicBezTo>
                    <a:pt x="97" y="53"/>
                    <a:pt x="97" y="53"/>
                    <a:pt x="96" y="53"/>
                  </a:cubicBez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67" name="Freeform 216"/>
            <p:cNvSpPr>
              <a:spLocks noEditPoints="1"/>
            </p:cNvSpPr>
            <p:nvPr/>
          </p:nvSpPr>
          <p:spPr bwMode="auto">
            <a:xfrm>
              <a:off x="10714" y="7259"/>
              <a:ext cx="421" cy="434"/>
            </a:xfrm>
            <a:custGeom>
              <a:avLst/>
              <a:gdLst>
                <a:gd name="T0" fmla="*/ 100 w 105"/>
                <a:gd name="T1" fmla="*/ 29 h 105"/>
                <a:gd name="T2" fmla="*/ 71 w 105"/>
                <a:gd name="T3" fmla="*/ 26 h 105"/>
                <a:gd name="T4" fmla="*/ 88 w 105"/>
                <a:gd name="T5" fmla="*/ 9 h 105"/>
                <a:gd name="T6" fmla="*/ 82 w 105"/>
                <a:gd name="T7" fmla="*/ 3 h 105"/>
                <a:gd name="T8" fmla="*/ 59 w 105"/>
                <a:gd name="T9" fmla="*/ 26 h 105"/>
                <a:gd name="T10" fmla="*/ 52 w 105"/>
                <a:gd name="T11" fmla="*/ 26 h 105"/>
                <a:gd name="T12" fmla="*/ 52 w 105"/>
                <a:gd name="T13" fmla="*/ 26 h 105"/>
                <a:gd name="T14" fmla="*/ 26 w 105"/>
                <a:gd name="T15" fmla="*/ 0 h 105"/>
                <a:gd name="T16" fmla="*/ 19 w 105"/>
                <a:gd name="T17" fmla="*/ 6 h 105"/>
                <a:gd name="T18" fmla="*/ 39 w 105"/>
                <a:gd name="T19" fmla="*/ 26 h 105"/>
                <a:gd name="T20" fmla="*/ 4 w 105"/>
                <a:gd name="T21" fmla="*/ 29 h 105"/>
                <a:gd name="T22" fmla="*/ 0 w 105"/>
                <a:gd name="T23" fmla="*/ 65 h 105"/>
                <a:gd name="T24" fmla="*/ 4 w 105"/>
                <a:gd name="T25" fmla="*/ 101 h 105"/>
                <a:gd name="T26" fmla="*/ 52 w 105"/>
                <a:gd name="T27" fmla="*/ 105 h 105"/>
                <a:gd name="T28" fmla="*/ 100 w 105"/>
                <a:gd name="T29" fmla="*/ 101 h 105"/>
                <a:gd name="T30" fmla="*/ 105 w 105"/>
                <a:gd name="T31" fmla="*/ 65 h 105"/>
                <a:gd name="T32" fmla="*/ 100 w 105"/>
                <a:gd name="T33" fmla="*/ 29 h 105"/>
                <a:gd name="T34" fmla="*/ 88 w 105"/>
                <a:gd name="T35" fmla="*/ 89 h 105"/>
                <a:gd name="T36" fmla="*/ 52 w 105"/>
                <a:gd name="T37" fmla="*/ 92 h 105"/>
                <a:gd name="T38" fmla="*/ 16 w 105"/>
                <a:gd name="T39" fmla="*/ 89 h 105"/>
                <a:gd name="T40" fmla="*/ 13 w 105"/>
                <a:gd name="T41" fmla="*/ 65 h 105"/>
                <a:gd name="T42" fmla="*/ 16 w 105"/>
                <a:gd name="T43" fmla="*/ 41 h 105"/>
                <a:gd name="T44" fmla="*/ 52 w 105"/>
                <a:gd name="T45" fmla="*/ 39 h 105"/>
                <a:gd name="T46" fmla="*/ 88 w 105"/>
                <a:gd name="T47" fmla="*/ 41 h 105"/>
                <a:gd name="T48" fmla="*/ 92 w 105"/>
                <a:gd name="T49" fmla="*/ 65 h 105"/>
                <a:gd name="T50" fmla="*/ 88 w 105"/>
                <a:gd name="T51" fmla="*/ 8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0" y="29"/>
                  </a:moveTo>
                  <a:cubicBezTo>
                    <a:pt x="91" y="28"/>
                    <a:pt x="82" y="27"/>
                    <a:pt x="71" y="26"/>
                  </a:cubicBezTo>
                  <a:cubicBezTo>
                    <a:pt x="88" y="9"/>
                    <a:pt x="88" y="9"/>
                    <a:pt x="88" y="9"/>
                  </a:cubicBezTo>
                  <a:cubicBezTo>
                    <a:pt x="82" y="3"/>
                    <a:pt x="82" y="3"/>
                    <a:pt x="82" y="3"/>
                  </a:cubicBezTo>
                  <a:cubicBezTo>
                    <a:pt x="59" y="26"/>
                    <a:pt x="59" y="26"/>
                    <a:pt x="59" y="26"/>
                  </a:cubicBezTo>
                  <a:cubicBezTo>
                    <a:pt x="57" y="26"/>
                    <a:pt x="54" y="26"/>
                    <a:pt x="52" y="26"/>
                  </a:cubicBezTo>
                  <a:cubicBezTo>
                    <a:pt x="52" y="26"/>
                    <a:pt x="52" y="26"/>
                    <a:pt x="52" y="26"/>
                  </a:cubicBezTo>
                  <a:cubicBezTo>
                    <a:pt x="26" y="0"/>
                    <a:pt x="26" y="0"/>
                    <a:pt x="26" y="0"/>
                  </a:cubicBezTo>
                  <a:cubicBezTo>
                    <a:pt x="19" y="6"/>
                    <a:pt x="19" y="6"/>
                    <a:pt x="19" y="6"/>
                  </a:cubicBezTo>
                  <a:cubicBezTo>
                    <a:pt x="39" y="26"/>
                    <a:pt x="39" y="26"/>
                    <a:pt x="39" y="26"/>
                  </a:cubicBezTo>
                  <a:cubicBezTo>
                    <a:pt x="27" y="27"/>
                    <a:pt x="15" y="28"/>
                    <a:pt x="4" y="29"/>
                  </a:cubicBezTo>
                  <a:cubicBezTo>
                    <a:pt x="1" y="40"/>
                    <a:pt x="0" y="52"/>
                    <a:pt x="0" y="65"/>
                  </a:cubicBezTo>
                  <a:cubicBezTo>
                    <a:pt x="0" y="78"/>
                    <a:pt x="1" y="90"/>
                    <a:pt x="4" y="101"/>
                  </a:cubicBezTo>
                  <a:cubicBezTo>
                    <a:pt x="19" y="104"/>
                    <a:pt x="35" y="105"/>
                    <a:pt x="52" y="105"/>
                  </a:cubicBezTo>
                  <a:cubicBezTo>
                    <a:pt x="69" y="105"/>
                    <a:pt x="86" y="104"/>
                    <a:pt x="100" y="101"/>
                  </a:cubicBezTo>
                  <a:cubicBezTo>
                    <a:pt x="103" y="90"/>
                    <a:pt x="105" y="78"/>
                    <a:pt x="105" y="65"/>
                  </a:cubicBezTo>
                  <a:cubicBezTo>
                    <a:pt x="105" y="52"/>
                    <a:pt x="103" y="40"/>
                    <a:pt x="100" y="29"/>
                  </a:cubicBezTo>
                  <a:close/>
                  <a:moveTo>
                    <a:pt x="88" y="89"/>
                  </a:moveTo>
                  <a:cubicBezTo>
                    <a:pt x="77" y="91"/>
                    <a:pt x="65" y="92"/>
                    <a:pt x="52" y="92"/>
                  </a:cubicBezTo>
                  <a:cubicBezTo>
                    <a:pt x="39" y="92"/>
                    <a:pt x="27" y="91"/>
                    <a:pt x="16" y="89"/>
                  </a:cubicBezTo>
                  <a:cubicBezTo>
                    <a:pt x="14" y="82"/>
                    <a:pt x="13" y="74"/>
                    <a:pt x="13" y="65"/>
                  </a:cubicBezTo>
                  <a:cubicBezTo>
                    <a:pt x="13" y="57"/>
                    <a:pt x="14" y="49"/>
                    <a:pt x="16" y="41"/>
                  </a:cubicBezTo>
                  <a:cubicBezTo>
                    <a:pt x="27" y="40"/>
                    <a:pt x="39" y="39"/>
                    <a:pt x="52" y="39"/>
                  </a:cubicBezTo>
                  <a:cubicBezTo>
                    <a:pt x="65" y="39"/>
                    <a:pt x="77" y="40"/>
                    <a:pt x="88" y="41"/>
                  </a:cubicBezTo>
                  <a:cubicBezTo>
                    <a:pt x="90" y="49"/>
                    <a:pt x="92" y="57"/>
                    <a:pt x="92" y="65"/>
                  </a:cubicBezTo>
                  <a:cubicBezTo>
                    <a:pt x="92" y="74"/>
                    <a:pt x="90" y="82"/>
                    <a:pt x="88" y="89"/>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68" name="Freeform 217"/>
            <p:cNvSpPr/>
            <p:nvPr/>
          </p:nvSpPr>
          <p:spPr bwMode="auto">
            <a:xfrm>
              <a:off x="10653" y="7778"/>
              <a:ext cx="514" cy="297"/>
            </a:xfrm>
            <a:custGeom>
              <a:avLst/>
              <a:gdLst>
                <a:gd name="T0" fmla="*/ 128 w 128"/>
                <a:gd name="T1" fmla="*/ 50 h 72"/>
                <a:gd name="T2" fmla="*/ 112 w 128"/>
                <a:gd name="T3" fmla="*/ 29 h 72"/>
                <a:gd name="T4" fmla="*/ 82 w 128"/>
                <a:gd name="T5" fmla="*/ 0 h 72"/>
                <a:gd name="T6" fmla="*/ 58 w 128"/>
                <a:gd name="T7" fmla="*/ 11 h 72"/>
                <a:gd name="T8" fmla="*/ 45 w 128"/>
                <a:gd name="T9" fmla="*/ 4 h 72"/>
                <a:gd name="T10" fmla="*/ 29 w 128"/>
                <a:gd name="T11" fmla="*/ 21 h 72"/>
                <a:gd name="T12" fmla="*/ 29 w 128"/>
                <a:gd name="T13" fmla="*/ 23 h 72"/>
                <a:gd name="T14" fmla="*/ 24 w 128"/>
                <a:gd name="T15" fmla="*/ 23 h 72"/>
                <a:gd name="T16" fmla="*/ 0 w 128"/>
                <a:gd name="T17" fmla="*/ 47 h 72"/>
                <a:gd name="T18" fmla="*/ 24 w 128"/>
                <a:gd name="T19" fmla="*/ 72 h 72"/>
                <a:gd name="T20" fmla="*/ 106 w 128"/>
                <a:gd name="T21" fmla="*/ 72 h 72"/>
                <a:gd name="T22" fmla="*/ 106 w 128"/>
                <a:gd name="T23" fmla="*/ 72 h 72"/>
                <a:gd name="T24" fmla="*/ 128 w 128"/>
                <a:gd name="T25"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72">
                  <a:moveTo>
                    <a:pt x="128" y="50"/>
                  </a:moveTo>
                  <a:cubicBezTo>
                    <a:pt x="128" y="39"/>
                    <a:pt x="121" y="31"/>
                    <a:pt x="112" y="29"/>
                  </a:cubicBezTo>
                  <a:cubicBezTo>
                    <a:pt x="111" y="12"/>
                    <a:pt x="98" y="0"/>
                    <a:pt x="82" y="0"/>
                  </a:cubicBezTo>
                  <a:cubicBezTo>
                    <a:pt x="72" y="0"/>
                    <a:pt x="64" y="4"/>
                    <a:pt x="58" y="11"/>
                  </a:cubicBezTo>
                  <a:cubicBezTo>
                    <a:pt x="55" y="7"/>
                    <a:pt x="51" y="4"/>
                    <a:pt x="45" y="4"/>
                  </a:cubicBezTo>
                  <a:cubicBezTo>
                    <a:pt x="36" y="4"/>
                    <a:pt x="29" y="12"/>
                    <a:pt x="29" y="21"/>
                  </a:cubicBezTo>
                  <a:cubicBezTo>
                    <a:pt x="29" y="22"/>
                    <a:pt x="29" y="23"/>
                    <a:pt x="29" y="23"/>
                  </a:cubicBezTo>
                  <a:cubicBezTo>
                    <a:pt x="27" y="23"/>
                    <a:pt x="26" y="23"/>
                    <a:pt x="24" y="23"/>
                  </a:cubicBezTo>
                  <a:cubicBezTo>
                    <a:pt x="11" y="23"/>
                    <a:pt x="0" y="34"/>
                    <a:pt x="0" y="47"/>
                  </a:cubicBezTo>
                  <a:cubicBezTo>
                    <a:pt x="0" y="61"/>
                    <a:pt x="11" y="72"/>
                    <a:pt x="24" y="72"/>
                  </a:cubicBezTo>
                  <a:cubicBezTo>
                    <a:pt x="106" y="72"/>
                    <a:pt x="106" y="72"/>
                    <a:pt x="106" y="72"/>
                  </a:cubicBezTo>
                  <a:cubicBezTo>
                    <a:pt x="106" y="72"/>
                    <a:pt x="106" y="72"/>
                    <a:pt x="106" y="72"/>
                  </a:cubicBezTo>
                  <a:cubicBezTo>
                    <a:pt x="118" y="71"/>
                    <a:pt x="128" y="62"/>
                    <a:pt x="128" y="50"/>
                  </a:cubicBez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69" name="Freeform 218"/>
            <p:cNvSpPr>
              <a:spLocks noEditPoints="1"/>
            </p:cNvSpPr>
            <p:nvPr/>
          </p:nvSpPr>
          <p:spPr bwMode="auto">
            <a:xfrm>
              <a:off x="10176" y="7778"/>
              <a:ext cx="354" cy="297"/>
            </a:xfrm>
            <a:custGeom>
              <a:avLst/>
              <a:gdLst>
                <a:gd name="T0" fmla="*/ 0 w 88"/>
                <a:gd name="T1" fmla="*/ 0 h 72"/>
                <a:gd name="T2" fmla="*/ 0 w 88"/>
                <a:gd name="T3" fmla="*/ 72 h 72"/>
                <a:gd name="T4" fmla="*/ 88 w 88"/>
                <a:gd name="T5" fmla="*/ 72 h 72"/>
                <a:gd name="T6" fmla="*/ 88 w 88"/>
                <a:gd name="T7" fmla="*/ 0 h 72"/>
                <a:gd name="T8" fmla="*/ 0 w 88"/>
                <a:gd name="T9" fmla="*/ 0 h 72"/>
                <a:gd name="T10" fmla="*/ 83 w 88"/>
                <a:gd name="T11" fmla="*/ 66 h 72"/>
                <a:gd name="T12" fmla="*/ 5 w 88"/>
                <a:gd name="T13" fmla="*/ 66 h 72"/>
                <a:gd name="T14" fmla="*/ 5 w 88"/>
                <a:gd name="T15" fmla="*/ 5 h 72"/>
                <a:gd name="T16" fmla="*/ 83 w 88"/>
                <a:gd name="T17" fmla="*/ 5 h 72"/>
                <a:gd name="T18" fmla="*/ 83 w 88"/>
                <a:gd name="T19" fmla="*/ 66 h 72"/>
                <a:gd name="T20" fmla="*/ 61 w 88"/>
                <a:gd name="T21" fmla="*/ 19 h 72"/>
                <a:gd name="T22" fmla="*/ 69 w 88"/>
                <a:gd name="T23" fmla="*/ 27 h 72"/>
                <a:gd name="T24" fmla="*/ 77 w 88"/>
                <a:gd name="T25" fmla="*/ 19 h 72"/>
                <a:gd name="T26" fmla="*/ 69 w 88"/>
                <a:gd name="T27" fmla="*/ 11 h 72"/>
                <a:gd name="T28" fmla="*/ 61 w 88"/>
                <a:gd name="T29" fmla="*/ 19 h 72"/>
                <a:gd name="T30" fmla="*/ 77 w 88"/>
                <a:gd name="T31" fmla="*/ 60 h 72"/>
                <a:gd name="T32" fmla="*/ 11 w 88"/>
                <a:gd name="T33" fmla="*/ 60 h 72"/>
                <a:gd name="T34" fmla="*/ 27 w 88"/>
                <a:gd name="T35" fmla="*/ 16 h 72"/>
                <a:gd name="T36" fmla="*/ 50 w 88"/>
                <a:gd name="T37" fmla="*/ 44 h 72"/>
                <a:gd name="T38" fmla="*/ 61 w 88"/>
                <a:gd name="T39" fmla="*/ 36 h 72"/>
                <a:gd name="T40" fmla="*/ 77 w 88"/>
                <a:gd name="T41"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2">
                  <a:moveTo>
                    <a:pt x="0" y="0"/>
                  </a:moveTo>
                  <a:cubicBezTo>
                    <a:pt x="0" y="72"/>
                    <a:pt x="0" y="72"/>
                    <a:pt x="0" y="72"/>
                  </a:cubicBezTo>
                  <a:cubicBezTo>
                    <a:pt x="88" y="72"/>
                    <a:pt x="88" y="72"/>
                    <a:pt x="88" y="72"/>
                  </a:cubicBezTo>
                  <a:cubicBezTo>
                    <a:pt x="88" y="0"/>
                    <a:pt x="88" y="0"/>
                    <a:pt x="88" y="0"/>
                  </a:cubicBezTo>
                  <a:lnTo>
                    <a:pt x="0" y="0"/>
                  </a:lnTo>
                  <a:close/>
                  <a:moveTo>
                    <a:pt x="83" y="66"/>
                  </a:moveTo>
                  <a:cubicBezTo>
                    <a:pt x="5" y="66"/>
                    <a:pt x="5" y="66"/>
                    <a:pt x="5" y="66"/>
                  </a:cubicBezTo>
                  <a:cubicBezTo>
                    <a:pt x="5" y="5"/>
                    <a:pt x="5" y="5"/>
                    <a:pt x="5" y="5"/>
                  </a:cubicBezTo>
                  <a:cubicBezTo>
                    <a:pt x="83" y="5"/>
                    <a:pt x="83" y="5"/>
                    <a:pt x="83" y="5"/>
                  </a:cubicBezTo>
                  <a:lnTo>
                    <a:pt x="83" y="66"/>
                  </a:lnTo>
                  <a:close/>
                  <a:moveTo>
                    <a:pt x="61" y="19"/>
                  </a:moveTo>
                  <a:cubicBezTo>
                    <a:pt x="61" y="24"/>
                    <a:pt x="64" y="27"/>
                    <a:pt x="69" y="27"/>
                  </a:cubicBezTo>
                  <a:cubicBezTo>
                    <a:pt x="74" y="27"/>
                    <a:pt x="77" y="24"/>
                    <a:pt x="77" y="19"/>
                  </a:cubicBezTo>
                  <a:cubicBezTo>
                    <a:pt x="77" y="14"/>
                    <a:pt x="74" y="11"/>
                    <a:pt x="69" y="11"/>
                  </a:cubicBezTo>
                  <a:cubicBezTo>
                    <a:pt x="64" y="11"/>
                    <a:pt x="61" y="14"/>
                    <a:pt x="61" y="19"/>
                  </a:cubicBezTo>
                  <a:close/>
                  <a:moveTo>
                    <a:pt x="77" y="60"/>
                  </a:moveTo>
                  <a:cubicBezTo>
                    <a:pt x="11" y="60"/>
                    <a:pt x="11" y="60"/>
                    <a:pt x="11" y="60"/>
                  </a:cubicBezTo>
                  <a:cubicBezTo>
                    <a:pt x="27" y="16"/>
                    <a:pt x="27" y="16"/>
                    <a:pt x="27" y="16"/>
                  </a:cubicBezTo>
                  <a:cubicBezTo>
                    <a:pt x="50" y="44"/>
                    <a:pt x="50" y="44"/>
                    <a:pt x="50" y="44"/>
                  </a:cubicBezTo>
                  <a:cubicBezTo>
                    <a:pt x="61" y="36"/>
                    <a:pt x="61" y="36"/>
                    <a:pt x="61" y="36"/>
                  </a:cubicBezTo>
                  <a:lnTo>
                    <a:pt x="77" y="60"/>
                  </a:lnTo>
                  <a:close/>
                </a:path>
              </a:pathLst>
            </a:custGeom>
            <a:solidFill>
              <a:srgbClr val="FF66FF"/>
            </a:solidFill>
            <a:ln>
              <a:solidFill>
                <a:srgbClr val="FF66FF"/>
              </a:solidFill>
            </a:ln>
            <a:extLst/>
          </p:spPr>
          <p:txBody>
            <a:bodyPr vert="horz" wrap="square" lIns="91440" tIns="45720" rIns="91440" bIns="45720" numCol="1" anchor="t" anchorCtr="0" compatLnSpc="1"/>
            <a:lstStyle/>
            <a:p>
              <a:endParaRPr lang="id-ID"/>
            </a:p>
          </p:txBody>
        </p:sp>
        <p:sp>
          <p:nvSpPr>
            <p:cNvPr id="470" name="Freeform 219"/>
            <p:cNvSpPr>
              <a:spLocks noEditPoints="1"/>
            </p:cNvSpPr>
            <p:nvPr/>
          </p:nvSpPr>
          <p:spPr bwMode="auto">
            <a:xfrm>
              <a:off x="9661" y="7707"/>
              <a:ext cx="342" cy="355"/>
            </a:xfrm>
            <a:custGeom>
              <a:avLst/>
              <a:gdLst>
                <a:gd name="T0" fmla="*/ 57 w 85"/>
                <a:gd name="T1" fmla="*/ 59 h 86"/>
                <a:gd name="T2" fmla="*/ 82 w 85"/>
                <a:gd name="T3" fmla="*/ 47 h 86"/>
                <a:gd name="T4" fmla="*/ 82 w 85"/>
                <a:gd name="T5" fmla="*/ 59 h 86"/>
                <a:gd name="T6" fmla="*/ 66 w 85"/>
                <a:gd name="T7" fmla="*/ 67 h 86"/>
                <a:gd name="T8" fmla="*/ 59 w 85"/>
                <a:gd name="T9" fmla="*/ 84 h 86"/>
                <a:gd name="T10" fmla="*/ 47 w 85"/>
                <a:gd name="T11" fmla="*/ 84 h 86"/>
                <a:gd name="T12" fmla="*/ 57 w 85"/>
                <a:gd name="T13" fmla="*/ 59 h 86"/>
                <a:gd name="T14" fmla="*/ 24 w 85"/>
                <a:gd name="T15" fmla="*/ 85 h 86"/>
                <a:gd name="T16" fmla="*/ 39 w 85"/>
                <a:gd name="T17" fmla="*/ 42 h 86"/>
                <a:gd name="T18" fmla="*/ 81 w 85"/>
                <a:gd name="T19" fmla="*/ 23 h 86"/>
                <a:gd name="T20" fmla="*/ 81 w 85"/>
                <a:gd name="T21" fmla="*/ 35 h 86"/>
                <a:gd name="T22" fmla="*/ 81 w 85"/>
                <a:gd name="T23" fmla="*/ 35 h 86"/>
                <a:gd name="T24" fmla="*/ 48 w 85"/>
                <a:gd name="T25" fmla="*/ 51 h 86"/>
                <a:gd name="T26" fmla="*/ 36 w 85"/>
                <a:gd name="T27" fmla="*/ 85 h 86"/>
                <a:gd name="T28" fmla="*/ 24 w 85"/>
                <a:gd name="T29" fmla="*/ 85 h 86"/>
                <a:gd name="T30" fmla="*/ 49 w 85"/>
                <a:gd name="T31" fmla="*/ 7 h 86"/>
                <a:gd name="T32" fmla="*/ 80 w 85"/>
                <a:gd name="T33" fmla="*/ 0 h 86"/>
                <a:gd name="T34" fmla="*/ 80 w 85"/>
                <a:gd name="T35" fmla="*/ 0 h 86"/>
                <a:gd name="T36" fmla="*/ 80 w 85"/>
                <a:gd name="T37" fmla="*/ 12 h 86"/>
                <a:gd name="T38" fmla="*/ 31 w 85"/>
                <a:gd name="T39" fmla="*/ 34 h 86"/>
                <a:gd name="T40" fmla="*/ 12 w 85"/>
                <a:gd name="T41" fmla="*/ 86 h 86"/>
                <a:gd name="T42" fmla="*/ 0 w 85"/>
                <a:gd name="T43" fmla="*/ 86 h 86"/>
                <a:gd name="T44" fmla="*/ 5 w 85"/>
                <a:gd name="T45" fmla="*/ 55 h 86"/>
                <a:gd name="T46" fmla="*/ 22 w 85"/>
                <a:gd name="T47" fmla="*/ 26 h 86"/>
                <a:gd name="T48" fmla="*/ 49 w 85"/>
                <a:gd name="T49" fmla="*/ 7 h 86"/>
                <a:gd name="T50" fmla="*/ 75 w 85"/>
                <a:gd name="T51" fmla="*/ 83 h 86"/>
                <a:gd name="T52" fmla="*/ 83 w 85"/>
                <a:gd name="T53" fmla="*/ 83 h 86"/>
                <a:gd name="T54" fmla="*/ 83 w 85"/>
                <a:gd name="T55" fmla="*/ 74 h 86"/>
                <a:gd name="T56" fmla="*/ 74 w 85"/>
                <a:gd name="T57" fmla="*/ 75 h 86"/>
                <a:gd name="T58" fmla="*/ 75 w 85"/>
                <a:gd name="T5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6">
                  <a:moveTo>
                    <a:pt x="57" y="59"/>
                  </a:moveTo>
                  <a:cubicBezTo>
                    <a:pt x="64" y="51"/>
                    <a:pt x="73" y="48"/>
                    <a:pt x="82" y="47"/>
                  </a:cubicBezTo>
                  <a:cubicBezTo>
                    <a:pt x="82" y="59"/>
                    <a:pt x="82" y="59"/>
                    <a:pt x="82" y="59"/>
                  </a:cubicBezTo>
                  <a:cubicBezTo>
                    <a:pt x="76" y="59"/>
                    <a:pt x="70" y="62"/>
                    <a:pt x="66" y="67"/>
                  </a:cubicBezTo>
                  <a:cubicBezTo>
                    <a:pt x="61" y="71"/>
                    <a:pt x="59" y="78"/>
                    <a:pt x="59" y="84"/>
                  </a:cubicBezTo>
                  <a:cubicBezTo>
                    <a:pt x="47" y="84"/>
                    <a:pt x="47" y="84"/>
                    <a:pt x="47" y="84"/>
                  </a:cubicBezTo>
                  <a:cubicBezTo>
                    <a:pt x="47" y="75"/>
                    <a:pt x="50" y="66"/>
                    <a:pt x="57" y="59"/>
                  </a:cubicBezTo>
                  <a:close/>
                  <a:moveTo>
                    <a:pt x="24" y="85"/>
                  </a:moveTo>
                  <a:cubicBezTo>
                    <a:pt x="23" y="69"/>
                    <a:pt x="29" y="54"/>
                    <a:pt x="39" y="42"/>
                  </a:cubicBezTo>
                  <a:cubicBezTo>
                    <a:pt x="50" y="31"/>
                    <a:pt x="65" y="24"/>
                    <a:pt x="81" y="23"/>
                  </a:cubicBezTo>
                  <a:cubicBezTo>
                    <a:pt x="81" y="35"/>
                    <a:pt x="81" y="35"/>
                    <a:pt x="81" y="35"/>
                  </a:cubicBezTo>
                  <a:cubicBezTo>
                    <a:pt x="81" y="35"/>
                    <a:pt x="81" y="35"/>
                    <a:pt x="81" y="35"/>
                  </a:cubicBezTo>
                  <a:cubicBezTo>
                    <a:pt x="69" y="36"/>
                    <a:pt x="57" y="41"/>
                    <a:pt x="48" y="51"/>
                  </a:cubicBezTo>
                  <a:cubicBezTo>
                    <a:pt x="40" y="60"/>
                    <a:pt x="35" y="72"/>
                    <a:pt x="36" y="85"/>
                  </a:cubicBezTo>
                  <a:lnTo>
                    <a:pt x="24" y="85"/>
                  </a:lnTo>
                  <a:close/>
                  <a:moveTo>
                    <a:pt x="49" y="7"/>
                  </a:moveTo>
                  <a:cubicBezTo>
                    <a:pt x="59" y="3"/>
                    <a:pt x="69" y="0"/>
                    <a:pt x="80" y="0"/>
                  </a:cubicBezTo>
                  <a:cubicBezTo>
                    <a:pt x="80" y="0"/>
                    <a:pt x="80" y="0"/>
                    <a:pt x="80" y="0"/>
                  </a:cubicBezTo>
                  <a:cubicBezTo>
                    <a:pt x="80" y="12"/>
                    <a:pt x="80" y="12"/>
                    <a:pt x="80" y="12"/>
                  </a:cubicBezTo>
                  <a:cubicBezTo>
                    <a:pt x="61" y="12"/>
                    <a:pt x="44" y="20"/>
                    <a:pt x="31" y="34"/>
                  </a:cubicBezTo>
                  <a:cubicBezTo>
                    <a:pt x="18" y="48"/>
                    <a:pt x="11" y="67"/>
                    <a:pt x="12" y="86"/>
                  </a:cubicBezTo>
                  <a:cubicBezTo>
                    <a:pt x="0" y="86"/>
                    <a:pt x="0" y="86"/>
                    <a:pt x="0" y="86"/>
                  </a:cubicBezTo>
                  <a:cubicBezTo>
                    <a:pt x="0" y="75"/>
                    <a:pt x="1" y="65"/>
                    <a:pt x="5" y="55"/>
                  </a:cubicBezTo>
                  <a:cubicBezTo>
                    <a:pt x="9" y="44"/>
                    <a:pt x="14" y="35"/>
                    <a:pt x="22" y="26"/>
                  </a:cubicBezTo>
                  <a:cubicBezTo>
                    <a:pt x="30" y="18"/>
                    <a:pt x="39" y="12"/>
                    <a:pt x="49" y="7"/>
                  </a:cubicBezTo>
                  <a:close/>
                  <a:moveTo>
                    <a:pt x="75" y="83"/>
                  </a:moveTo>
                  <a:cubicBezTo>
                    <a:pt x="77" y="85"/>
                    <a:pt x="81" y="85"/>
                    <a:pt x="83" y="83"/>
                  </a:cubicBezTo>
                  <a:cubicBezTo>
                    <a:pt x="85" y="80"/>
                    <a:pt x="85" y="77"/>
                    <a:pt x="83" y="74"/>
                  </a:cubicBezTo>
                  <a:cubicBezTo>
                    <a:pt x="80" y="72"/>
                    <a:pt x="77" y="72"/>
                    <a:pt x="74" y="75"/>
                  </a:cubicBezTo>
                  <a:cubicBezTo>
                    <a:pt x="72" y="77"/>
                    <a:pt x="72" y="81"/>
                    <a:pt x="75" y="83"/>
                  </a:cubicBezTo>
                  <a:close/>
                </a:path>
              </a:pathLst>
            </a:custGeom>
            <a:solidFill>
              <a:srgbClr val="92D050"/>
            </a:solidFill>
            <a:ln>
              <a:solidFill>
                <a:srgbClr val="92D050"/>
              </a:solidFill>
            </a:ln>
            <a:extLst/>
          </p:spPr>
          <p:txBody>
            <a:bodyPr vert="horz" wrap="square" lIns="91440" tIns="45720" rIns="91440" bIns="45720" numCol="1" anchor="t" anchorCtr="0" compatLnSpc="1"/>
            <a:lstStyle/>
            <a:p>
              <a:endParaRPr lang="id-ID"/>
            </a:p>
          </p:txBody>
        </p:sp>
        <p:sp>
          <p:nvSpPr>
            <p:cNvPr id="474" name="Freeform 223"/>
            <p:cNvSpPr>
              <a:spLocks noEditPoints="1"/>
            </p:cNvSpPr>
            <p:nvPr/>
          </p:nvSpPr>
          <p:spPr bwMode="auto">
            <a:xfrm>
              <a:off x="5970" y="3589"/>
              <a:ext cx="285" cy="257"/>
            </a:xfrm>
            <a:custGeom>
              <a:avLst/>
              <a:gdLst>
                <a:gd name="T0" fmla="*/ 76 w 116"/>
                <a:gd name="T1" fmla="*/ 15 h 102"/>
                <a:gd name="T2" fmla="*/ 40 w 116"/>
                <a:gd name="T3" fmla="*/ 0 h 102"/>
                <a:gd name="T4" fmla="*/ 0 w 116"/>
                <a:gd name="T5" fmla="*/ 15 h 102"/>
                <a:gd name="T6" fmla="*/ 0 w 116"/>
                <a:gd name="T7" fmla="*/ 102 h 102"/>
                <a:gd name="T8" fmla="*/ 40 w 116"/>
                <a:gd name="T9" fmla="*/ 87 h 102"/>
                <a:gd name="T10" fmla="*/ 76 w 116"/>
                <a:gd name="T11" fmla="*/ 102 h 102"/>
                <a:gd name="T12" fmla="*/ 116 w 116"/>
                <a:gd name="T13" fmla="*/ 87 h 102"/>
                <a:gd name="T14" fmla="*/ 116 w 116"/>
                <a:gd name="T15" fmla="*/ 0 h 102"/>
                <a:gd name="T16" fmla="*/ 76 w 116"/>
                <a:gd name="T17" fmla="*/ 15 h 102"/>
                <a:gd name="T18" fmla="*/ 44 w 116"/>
                <a:gd name="T19" fmla="*/ 9 h 102"/>
                <a:gd name="T20" fmla="*/ 73 w 116"/>
                <a:gd name="T21" fmla="*/ 22 h 102"/>
                <a:gd name="T22" fmla="*/ 73 w 116"/>
                <a:gd name="T23" fmla="*/ 92 h 102"/>
                <a:gd name="T24" fmla="*/ 44 w 116"/>
                <a:gd name="T25" fmla="*/ 80 h 102"/>
                <a:gd name="T26" fmla="*/ 44 w 116"/>
                <a:gd name="T27" fmla="*/ 9 h 102"/>
                <a:gd name="T28" fmla="*/ 8 w 116"/>
                <a:gd name="T29" fmla="*/ 20 h 102"/>
                <a:gd name="T30" fmla="*/ 37 w 116"/>
                <a:gd name="T31" fmla="*/ 9 h 102"/>
                <a:gd name="T32" fmla="*/ 37 w 116"/>
                <a:gd name="T33" fmla="*/ 80 h 102"/>
                <a:gd name="T34" fmla="*/ 8 w 116"/>
                <a:gd name="T35" fmla="*/ 92 h 102"/>
                <a:gd name="T36" fmla="*/ 8 w 116"/>
                <a:gd name="T37" fmla="*/ 20 h 102"/>
                <a:gd name="T38" fmla="*/ 109 w 116"/>
                <a:gd name="T39" fmla="*/ 82 h 102"/>
                <a:gd name="T40" fmla="*/ 80 w 116"/>
                <a:gd name="T41" fmla="*/ 92 h 102"/>
                <a:gd name="T42" fmla="*/ 80 w 116"/>
                <a:gd name="T43" fmla="*/ 22 h 102"/>
                <a:gd name="T44" fmla="*/ 109 w 116"/>
                <a:gd name="T45" fmla="*/ 10 h 102"/>
                <a:gd name="T46" fmla="*/ 109 w 116"/>
                <a:gd name="T47"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 h="102">
                  <a:moveTo>
                    <a:pt x="76" y="15"/>
                  </a:moveTo>
                  <a:lnTo>
                    <a:pt x="40" y="0"/>
                  </a:lnTo>
                  <a:lnTo>
                    <a:pt x="0" y="15"/>
                  </a:lnTo>
                  <a:lnTo>
                    <a:pt x="0" y="102"/>
                  </a:lnTo>
                  <a:lnTo>
                    <a:pt x="40" y="87"/>
                  </a:lnTo>
                  <a:lnTo>
                    <a:pt x="76" y="102"/>
                  </a:lnTo>
                  <a:lnTo>
                    <a:pt x="116" y="87"/>
                  </a:lnTo>
                  <a:lnTo>
                    <a:pt x="116" y="0"/>
                  </a:lnTo>
                  <a:lnTo>
                    <a:pt x="76" y="15"/>
                  </a:lnTo>
                  <a:close/>
                  <a:moveTo>
                    <a:pt x="44" y="9"/>
                  </a:moveTo>
                  <a:lnTo>
                    <a:pt x="73" y="22"/>
                  </a:lnTo>
                  <a:lnTo>
                    <a:pt x="73" y="92"/>
                  </a:lnTo>
                  <a:lnTo>
                    <a:pt x="44" y="80"/>
                  </a:lnTo>
                  <a:lnTo>
                    <a:pt x="44" y="9"/>
                  </a:lnTo>
                  <a:close/>
                  <a:moveTo>
                    <a:pt x="8" y="20"/>
                  </a:moveTo>
                  <a:lnTo>
                    <a:pt x="37" y="9"/>
                  </a:lnTo>
                  <a:lnTo>
                    <a:pt x="37" y="80"/>
                  </a:lnTo>
                  <a:lnTo>
                    <a:pt x="8" y="92"/>
                  </a:lnTo>
                  <a:lnTo>
                    <a:pt x="8" y="20"/>
                  </a:lnTo>
                  <a:close/>
                  <a:moveTo>
                    <a:pt x="109" y="82"/>
                  </a:moveTo>
                  <a:lnTo>
                    <a:pt x="80" y="92"/>
                  </a:lnTo>
                  <a:lnTo>
                    <a:pt x="80" y="22"/>
                  </a:lnTo>
                  <a:lnTo>
                    <a:pt x="109" y="10"/>
                  </a:lnTo>
                  <a:lnTo>
                    <a:pt x="109" y="82"/>
                  </a:ln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sp>
          <p:nvSpPr>
            <p:cNvPr id="478" name="Freeform 227"/>
            <p:cNvSpPr>
              <a:spLocks noEditPoints="1"/>
            </p:cNvSpPr>
            <p:nvPr/>
          </p:nvSpPr>
          <p:spPr bwMode="auto">
            <a:xfrm>
              <a:off x="8655" y="3281"/>
              <a:ext cx="290" cy="292"/>
            </a:xfrm>
            <a:custGeom>
              <a:avLst/>
              <a:gdLst>
                <a:gd name="T0" fmla="*/ 14 w 72"/>
                <a:gd name="T1" fmla="*/ 35 h 71"/>
                <a:gd name="T2" fmla="*/ 14 w 72"/>
                <a:gd name="T3" fmla="*/ 33 h 71"/>
                <a:gd name="T4" fmla="*/ 1 w 72"/>
                <a:gd name="T5" fmla="*/ 29 h 71"/>
                <a:gd name="T6" fmla="*/ 0 w 72"/>
                <a:gd name="T7" fmla="*/ 35 h 71"/>
                <a:gd name="T8" fmla="*/ 11 w 72"/>
                <a:gd name="T9" fmla="*/ 62 h 71"/>
                <a:gd name="T10" fmla="*/ 19 w 72"/>
                <a:gd name="T11" fmla="*/ 51 h 71"/>
                <a:gd name="T12" fmla="*/ 14 w 72"/>
                <a:gd name="T13" fmla="*/ 35 h 71"/>
                <a:gd name="T14" fmla="*/ 58 w 72"/>
                <a:gd name="T15" fmla="*/ 35 h 71"/>
                <a:gd name="T16" fmla="*/ 53 w 72"/>
                <a:gd name="T17" fmla="*/ 51 h 71"/>
                <a:gd name="T18" fmla="*/ 61 w 72"/>
                <a:gd name="T19" fmla="*/ 62 h 71"/>
                <a:gd name="T20" fmla="*/ 72 w 72"/>
                <a:gd name="T21" fmla="*/ 35 h 71"/>
                <a:gd name="T22" fmla="*/ 71 w 72"/>
                <a:gd name="T23" fmla="*/ 29 h 71"/>
                <a:gd name="T24" fmla="*/ 58 w 72"/>
                <a:gd name="T25" fmla="*/ 33 h 71"/>
                <a:gd name="T26" fmla="*/ 58 w 72"/>
                <a:gd name="T27" fmla="*/ 35 h 71"/>
                <a:gd name="T28" fmla="*/ 40 w 72"/>
                <a:gd name="T29" fmla="*/ 13 h 71"/>
                <a:gd name="T30" fmla="*/ 56 w 72"/>
                <a:gd name="T31" fmla="*/ 24 h 71"/>
                <a:gd name="T32" fmla="*/ 68 w 72"/>
                <a:gd name="T33" fmla="*/ 20 h 71"/>
                <a:gd name="T34" fmla="*/ 40 w 72"/>
                <a:gd name="T35" fmla="*/ 0 h 71"/>
                <a:gd name="T36" fmla="*/ 40 w 72"/>
                <a:gd name="T37" fmla="*/ 13 h 71"/>
                <a:gd name="T38" fmla="*/ 16 w 72"/>
                <a:gd name="T39" fmla="*/ 24 h 71"/>
                <a:gd name="T40" fmla="*/ 31 w 72"/>
                <a:gd name="T41" fmla="*/ 13 h 71"/>
                <a:gd name="T42" fmla="*/ 31 w 72"/>
                <a:gd name="T43" fmla="*/ 0 h 71"/>
                <a:gd name="T44" fmla="*/ 3 w 72"/>
                <a:gd name="T45" fmla="*/ 20 h 71"/>
                <a:gd name="T46" fmla="*/ 16 w 72"/>
                <a:gd name="T47" fmla="*/ 24 h 71"/>
                <a:gd name="T48" fmla="*/ 45 w 72"/>
                <a:gd name="T49" fmla="*/ 56 h 71"/>
                <a:gd name="T50" fmla="*/ 36 w 72"/>
                <a:gd name="T51" fmla="*/ 58 h 71"/>
                <a:gd name="T52" fmla="*/ 27 w 72"/>
                <a:gd name="T53" fmla="*/ 56 h 71"/>
                <a:gd name="T54" fmla="*/ 19 w 72"/>
                <a:gd name="T55" fmla="*/ 67 h 71"/>
                <a:gd name="T56" fmla="*/ 36 w 72"/>
                <a:gd name="T57" fmla="*/ 71 h 71"/>
                <a:gd name="T58" fmla="*/ 53 w 72"/>
                <a:gd name="T59" fmla="*/ 67 h 71"/>
                <a:gd name="T60" fmla="*/ 45 w 72"/>
                <a:gd name="T6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1">
                  <a:moveTo>
                    <a:pt x="14" y="35"/>
                  </a:moveTo>
                  <a:cubicBezTo>
                    <a:pt x="14" y="35"/>
                    <a:pt x="14" y="34"/>
                    <a:pt x="14" y="33"/>
                  </a:cubicBezTo>
                  <a:cubicBezTo>
                    <a:pt x="1" y="29"/>
                    <a:pt x="1" y="29"/>
                    <a:pt x="1" y="29"/>
                  </a:cubicBezTo>
                  <a:cubicBezTo>
                    <a:pt x="0" y="31"/>
                    <a:pt x="0" y="33"/>
                    <a:pt x="0" y="35"/>
                  </a:cubicBezTo>
                  <a:cubicBezTo>
                    <a:pt x="0" y="46"/>
                    <a:pt x="4" y="55"/>
                    <a:pt x="11" y="62"/>
                  </a:cubicBezTo>
                  <a:cubicBezTo>
                    <a:pt x="19" y="51"/>
                    <a:pt x="19" y="51"/>
                    <a:pt x="19" y="51"/>
                  </a:cubicBezTo>
                  <a:cubicBezTo>
                    <a:pt x="16" y="47"/>
                    <a:pt x="14" y="41"/>
                    <a:pt x="14" y="35"/>
                  </a:cubicBezTo>
                  <a:close/>
                  <a:moveTo>
                    <a:pt x="58" y="35"/>
                  </a:moveTo>
                  <a:cubicBezTo>
                    <a:pt x="58" y="41"/>
                    <a:pt x="56" y="47"/>
                    <a:pt x="53" y="51"/>
                  </a:cubicBezTo>
                  <a:cubicBezTo>
                    <a:pt x="61" y="62"/>
                    <a:pt x="61" y="62"/>
                    <a:pt x="61" y="62"/>
                  </a:cubicBezTo>
                  <a:cubicBezTo>
                    <a:pt x="68" y="55"/>
                    <a:pt x="72" y="46"/>
                    <a:pt x="72" y="35"/>
                  </a:cubicBezTo>
                  <a:cubicBezTo>
                    <a:pt x="72" y="33"/>
                    <a:pt x="72" y="31"/>
                    <a:pt x="71" y="29"/>
                  </a:cubicBezTo>
                  <a:cubicBezTo>
                    <a:pt x="58" y="33"/>
                    <a:pt x="58" y="33"/>
                    <a:pt x="58" y="33"/>
                  </a:cubicBezTo>
                  <a:cubicBezTo>
                    <a:pt x="58" y="34"/>
                    <a:pt x="58" y="35"/>
                    <a:pt x="58" y="35"/>
                  </a:cubicBezTo>
                  <a:close/>
                  <a:moveTo>
                    <a:pt x="40" y="13"/>
                  </a:moveTo>
                  <a:cubicBezTo>
                    <a:pt x="47" y="15"/>
                    <a:pt x="52" y="19"/>
                    <a:pt x="56" y="24"/>
                  </a:cubicBezTo>
                  <a:cubicBezTo>
                    <a:pt x="68" y="20"/>
                    <a:pt x="68" y="20"/>
                    <a:pt x="68" y="20"/>
                  </a:cubicBezTo>
                  <a:cubicBezTo>
                    <a:pt x="63" y="9"/>
                    <a:pt x="53" y="1"/>
                    <a:pt x="40" y="0"/>
                  </a:cubicBezTo>
                  <a:lnTo>
                    <a:pt x="40" y="13"/>
                  </a:lnTo>
                  <a:close/>
                  <a:moveTo>
                    <a:pt x="16" y="24"/>
                  </a:moveTo>
                  <a:cubicBezTo>
                    <a:pt x="20" y="19"/>
                    <a:pt x="25" y="15"/>
                    <a:pt x="31" y="13"/>
                  </a:cubicBezTo>
                  <a:cubicBezTo>
                    <a:pt x="31" y="0"/>
                    <a:pt x="31" y="0"/>
                    <a:pt x="31" y="0"/>
                  </a:cubicBezTo>
                  <a:cubicBezTo>
                    <a:pt x="19" y="1"/>
                    <a:pt x="9" y="9"/>
                    <a:pt x="3" y="20"/>
                  </a:cubicBezTo>
                  <a:lnTo>
                    <a:pt x="16" y="24"/>
                  </a:lnTo>
                  <a:close/>
                  <a:moveTo>
                    <a:pt x="45" y="56"/>
                  </a:moveTo>
                  <a:cubicBezTo>
                    <a:pt x="42" y="57"/>
                    <a:pt x="39" y="58"/>
                    <a:pt x="36" y="58"/>
                  </a:cubicBezTo>
                  <a:cubicBezTo>
                    <a:pt x="33" y="58"/>
                    <a:pt x="30" y="57"/>
                    <a:pt x="27" y="56"/>
                  </a:cubicBezTo>
                  <a:cubicBezTo>
                    <a:pt x="19" y="67"/>
                    <a:pt x="19" y="67"/>
                    <a:pt x="19" y="67"/>
                  </a:cubicBezTo>
                  <a:cubicBezTo>
                    <a:pt x="24" y="70"/>
                    <a:pt x="30" y="71"/>
                    <a:pt x="36" y="71"/>
                  </a:cubicBezTo>
                  <a:cubicBezTo>
                    <a:pt x="42" y="71"/>
                    <a:pt x="48" y="70"/>
                    <a:pt x="53" y="67"/>
                  </a:cubicBezTo>
                  <a:lnTo>
                    <a:pt x="45" y="56"/>
                  </a:lnTo>
                  <a:close/>
                </a:path>
              </a:pathLst>
            </a:custGeom>
            <a:solidFill>
              <a:srgbClr val="00B0F0"/>
            </a:solidFill>
            <a:ln>
              <a:solidFill>
                <a:srgbClr val="00B0F0"/>
              </a:solidFill>
            </a:ln>
            <a:extLst/>
          </p:spPr>
          <p:txBody>
            <a:bodyPr vert="horz" wrap="square" lIns="91440" tIns="45720" rIns="91440" bIns="45720" numCol="1" anchor="t" anchorCtr="0" compatLnSpc="1"/>
            <a:lstStyle/>
            <a:p>
              <a:endParaRPr lang="id-ID"/>
            </a:p>
          </p:txBody>
        </p:sp>
        <p:sp>
          <p:nvSpPr>
            <p:cNvPr id="480" name="Freeform 229"/>
            <p:cNvSpPr>
              <a:spLocks noEditPoints="1"/>
            </p:cNvSpPr>
            <p:nvPr/>
          </p:nvSpPr>
          <p:spPr bwMode="auto">
            <a:xfrm>
              <a:off x="9442" y="312"/>
              <a:ext cx="239" cy="242"/>
            </a:xfrm>
            <a:custGeom>
              <a:avLst/>
              <a:gdLst>
                <a:gd name="T0" fmla="*/ 30 w 59"/>
                <a:gd name="T1" fmla="*/ 0 h 59"/>
                <a:gd name="T2" fmla="*/ 0 w 59"/>
                <a:gd name="T3" fmla="*/ 29 h 59"/>
                <a:gd name="T4" fmla="*/ 30 w 59"/>
                <a:gd name="T5" fmla="*/ 59 h 59"/>
                <a:gd name="T6" fmla="*/ 59 w 59"/>
                <a:gd name="T7" fmla="*/ 29 h 59"/>
                <a:gd name="T8" fmla="*/ 30 w 59"/>
                <a:gd name="T9" fmla="*/ 0 h 59"/>
                <a:gd name="T10" fmla="*/ 47 w 59"/>
                <a:gd name="T11" fmla="*/ 25 h 59"/>
                <a:gd name="T12" fmla="*/ 31 w 59"/>
                <a:gd name="T13" fmla="*/ 47 h 59"/>
                <a:gd name="T14" fmla="*/ 24 w 59"/>
                <a:gd name="T15" fmla="*/ 44 h 59"/>
                <a:gd name="T16" fmla="*/ 18 w 59"/>
                <a:gd name="T17" fmla="*/ 27 h 59"/>
                <a:gd name="T18" fmla="*/ 14 w 59"/>
                <a:gd name="T19" fmla="*/ 28 h 59"/>
                <a:gd name="T20" fmla="*/ 12 w 59"/>
                <a:gd name="T21" fmla="*/ 26 h 59"/>
                <a:gd name="T22" fmla="*/ 23 w 59"/>
                <a:gd name="T23" fmla="*/ 18 h 59"/>
                <a:gd name="T24" fmla="*/ 29 w 59"/>
                <a:gd name="T25" fmla="*/ 30 h 59"/>
                <a:gd name="T26" fmla="*/ 32 w 59"/>
                <a:gd name="T27" fmla="*/ 37 h 59"/>
                <a:gd name="T28" fmla="*/ 36 w 59"/>
                <a:gd name="T29" fmla="*/ 31 h 59"/>
                <a:gd name="T30" fmla="*/ 32 w 59"/>
                <a:gd name="T31" fmla="*/ 26 h 59"/>
                <a:gd name="T32" fmla="*/ 47 w 59"/>
                <a:gd name="T33" fmla="*/ 2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9">
                  <a:moveTo>
                    <a:pt x="30" y="0"/>
                  </a:moveTo>
                  <a:cubicBezTo>
                    <a:pt x="14" y="0"/>
                    <a:pt x="0" y="13"/>
                    <a:pt x="0" y="29"/>
                  </a:cubicBezTo>
                  <a:cubicBezTo>
                    <a:pt x="0" y="45"/>
                    <a:pt x="14" y="59"/>
                    <a:pt x="30" y="59"/>
                  </a:cubicBezTo>
                  <a:cubicBezTo>
                    <a:pt x="46" y="59"/>
                    <a:pt x="59" y="45"/>
                    <a:pt x="59" y="29"/>
                  </a:cubicBezTo>
                  <a:cubicBezTo>
                    <a:pt x="59" y="13"/>
                    <a:pt x="46" y="0"/>
                    <a:pt x="30" y="0"/>
                  </a:cubicBezTo>
                  <a:close/>
                  <a:moveTo>
                    <a:pt x="47" y="25"/>
                  </a:moveTo>
                  <a:cubicBezTo>
                    <a:pt x="45" y="36"/>
                    <a:pt x="34" y="45"/>
                    <a:pt x="31" y="47"/>
                  </a:cubicBezTo>
                  <a:cubicBezTo>
                    <a:pt x="28" y="49"/>
                    <a:pt x="25" y="46"/>
                    <a:pt x="24" y="44"/>
                  </a:cubicBezTo>
                  <a:cubicBezTo>
                    <a:pt x="22" y="42"/>
                    <a:pt x="19" y="28"/>
                    <a:pt x="18" y="27"/>
                  </a:cubicBezTo>
                  <a:cubicBezTo>
                    <a:pt x="17" y="25"/>
                    <a:pt x="14" y="28"/>
                    <a:pt x="14" y="28"/>
                  </a:cubicBezTo>
                  <a:cubicBezTo>
                    <a:pt x="12" y="26"/>
                    <a:pt x="12" y="26"/>
                    <a:pt x="12" y="26"/>
                  </a:cubicBezTo>
                  <a:cubicBezTo>
                    <a:pt x="12" y="26"/>
                    <a:pt x="18" y="19"/>
                    <a:pt x="23" y="18"/>
                  </a:cubicBezTo>
                  <a:cubicBezTo>
                    <a:pt x="28" y="17"/>
                    <a:pt x="28" y="25"/>
                    <a:pt x="29" y="30"/>
                  </a:cubicBezTo>
                  <a:cubicBezTo>
                    <a:pt x="30" y="34"/>
                    <a:pt x="31" y="37"/>
                    <a:pt x="32" y="37"/>
                  </a:cubicBezTo>
                  <a:cubicBezTo>
                    <a:pt x="33" y="37"/>
                    <a:pt x="34" y="34"/>
                    <a:pt x="36" y="31"/>
                  </a:cubicBezTo>
                  <a:cubicBezTo>
                    <a:pt x="39" y="27"/>
                    <a:pt x="36" y="23"/>
                    <a:pt x="32" y="26"/>
                  </a:cubicBezTo>
                  <a:cubicBezTo>
                    <a:pt x="34" y="16"/>
                    <a:pt x="49" y="14"/>
                    <a:pt x="47" y="25"/>
                  </a:cubicBezTo>
                  <a:close/>
                </a:path>
              </a:pathLst>
            </a:custGeom>
            <a:solidFill>
              <a:srgbClr val="FF6D6D"/>
            </a:solidFill>
            <a:ln>
              <a:solidFill>
                <a:srgbClr val="FF66FF"/>
              </a:solidFill>
            </a:ln>
            <a:extLst/>
          </p:spPr>
          <p:txBody>
            <a:bodyPr vert="horz" wrap="square" lIns="91440" tIns="45720" rIns="91440" bIns="45720" numCol="1" anchor="t" anchorCtr="0" compatLnSpc="1"/>
            <a:lstStyle/>
            <a:p>
              <a:endParaRPr lang="id-ID"/>
            </a:p>
          </p:txBody>
        </p:sp>
      </p:grpSp>
      <p:sp>
        <p:nvSpPr>
          <p:cNvPr id="9" name="矩形 8"/>
          <p:cNvSpPr/>
          <p:nvPr/>
        </p:nvSpPr>
        <p:spPr>
          <a:xfrm>
            <a:off x="153670" y="332105"/>
            <a:ext cx="5973445" cy="583565"/>
          </a:xfrm>
          <a:prstGeom prst="rect">
            <a:avLst/>
          </a:prstGeom>
        </p:spPr>
        <p:txBody>
          <a:bodyPr wrap="square">
            <a:spAutoFit/>
          </a:bodyPr>
          <a:lstStyle/>
          <a:p>
            <a:pPr algn="l"/>
            <a:r>
              <a:rPr kumimoji="1" lang="zh-CN" altLang="en-US" sz="3200" dirty="0" smtClean="0">
                <a:solidFill>
                  <a:schemeClr val="tx2">
                    <a:lumMod val="60000"/>
                    <a:lumOff val="40000"/>
                  </a:schemeClr>
                </a:solidFill>
                <a:latin typeface="微软雅黑" panose="020B0503020204020204" charset="-122"/>
                <a:ea typeface="微软雅黑" panose="020B0503020204020204" charset="-122"/>
                <a:cs typeface="Baoli SC Regular"/>
              </a:rPr>
              <a:t>发 现 生 活 的 不 便 之 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4785" y="-8890"/>
            <a:ext cx="4058285" cy="2540635"/>
          </a:xfrm>
          <a:prstGeom prst="rect">
            <a:avLst/>
          </a:prstGeom>
          <a:solidFill>
            <a:schemeClr val="lt1"/>
          </a:solidFill>
        </p:spPr>
      </p:pic>
      <p:pic>
        <p:nvPicPr>
          <p:cNvPr id="5" name="图片 4"/>
          <p:cNvPicPr>
            <a:picLocks noChangeAspect="1"/>
          </p:cNvPicPr>
          <p:nvPr/>
        </p:nvPicPr>
        <p:blipFill>
          <a:blip r:embed="rId3"/>
          <a:srcRect/>
          <a:stretch>
            <a:fillRect/>
          </a:stretch>
        </p:blipFill>
        <p:spPr>
          <a:xfrm>
            <a:off x="4808855" y="635"/>
            <a:ext cx="4058920" cy="2531110"/>
          </a:xfrm>
          <a:prstGeom prst="rect">
            <a:avLst/>
          </a:prstGeom>
          <a:solidFill>
            <a:schemeClr val="lt1"/>
          </a:solidFill>
        </p:spPr>
      </p:pic>
      <p:pic>
        <p:nvPicPr>
          <p:cNvPr id="6" name="图片 5"/>
          <p:cNvPicPr>
            <a:picLocks noChangeAspect="1"/>
          </p:cNvPicPr>
          <p:nvPr/>
        </p:nvPicPr>
        <p:blipFill>
          <a:blip r:embed="rId4"/>
          <a:srcRect/>
          <a:stretch>
            <a:fillRect/>
          </a:stretch>
        </p:blipFill>
        <p:spPr>
          <a:xfrm>
            <a:off x="3163570" y="2620645"/>
            <a:ext cx="3108960" cy="2531110"/>
          </a:xfrm>
          <a:prstGeom prst="rect">
            <a:avLst/>
          </a:prstGeom>
          <a:solidFill>
            <a:schemeClr val="lt1"/>
          </a:solidFill>
        </p:spPr>
      </p:pic>
      <p:pic>
        <p:nvPicPr>
          <p:cNvPr id="8" name="图片 7"/>
          <p:cNvPicPr>
            <a:picLocks noChangeAspect="1"/>
          </p:cNvPicPr>
          <p:nvPr/>
        </p:nvPicPr>
        <p:blipFill>
          <a:blip r:embed="rId5"/>
          <a:stretch>
            <a:fillRect/>
          </a:stretch>
        </p:blipFill>
        <p:spPr>
          <a:xfrm>
            <a:off x="6723380" y="2620645"/>
            <a:ext cx="2438400" cy="2520315"/>
          </a:xfrm>
          <a:prstGeom prst="rect">
            <a:avLst/>
          </a:prstGeom>
          <a:solidFill>
            <a:schemeClr val="lt1"/>
          </a:solidFill>
        </p:spPr>
      </p:pic>
      <p:pic>
        <p:nvPicPr>
          <p:cNvPr id="2" name="图片 1"/>
          <p:cNvPicPr>
            <a:picLocks noChangeAspect="1"/>
          </p:cNvPicPr>
          <p:nvPr/>
        </p:nvPicPr>
        <p:blipFill>
          <a:blip r:embed="rId6"/>
          <a:stretch>
            <a:fillRect/>
          </a:stretch>
        </p:blipFill>
        <p:spPr>
          <a:xfrm>
            <a:off x="-19050" y="2620645"/>
            <a:ext cx="2743200" cy="2514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e81cb60fe8efe52664f48"/>
          <p:cNvPicPr>
            <a:picLocks noChangeAspect="1"/>
          </p:cNvPicPr>
          <p:nvPr/>
        </p:nvPicPr>
        <p:blipFill>
          <a:blip r:embed="rId2"/>
          <a:srcRect/>
          <a:stretch>
            <a:fillRect/>
          </a:stretch>
        </p:blipFill>
        <p:spPr>
          <a:xfrm>
            <a:off x="4842510" y="-3175"/>
            <a:ext cx="4297045" cy="5149215"/>
          </a:xfrm>
          <a:prstGeom prst="rect">
            <a:avLst/>
          </a:prstGeom>
          <a:noFill/>
          <a:ln w="9525">
            <a:noFill/>
          </a:ln>
        </p:spPr>
      </p:pic>
      <p:pic>
        <p:nvPicPr>
          <p:cNvPr id="3" name="图片 2" descr="Be81cb60fe8efe52664f48"/>
          <p:cNvPicPr>
            <a:picLocks noChangeAspect="1"/>
          </p:cNvPicPr>
          <p:nvPr/>
        </p:nvPicPr>
        <p:blipFill>
          <a:blip r:embed="rId3"/>
          <a:srcRect/>
          <a:stretch>
            <a:fillRect/>
          </a:stretch>
        </p:blipFill>
        <p:spPr>
          <a:xfrm>
            <a:off x="-15240" y="408305"/>
            <a:ext cx="4756785" cy="4080510"/>
          </a:xfrm>
          <a:prstGeom prst="rect">
            <a:avLst/>
          </a:prstGeom>
          <a:noFill/>
          <a:ln w="9525">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0db814a-99f8-4467-8ede-1538d8e9beab_size163_w450_h600"/>
          <p:cNvPicPr>
            <a:picLocks noChangeAspect="1"/>
          </p:cNvPicPr>
          <p:nvPr/>
        </p:nvPicPr>
        <p:blipFill>
          <a:blip r:embed="rId2"/>
          <a:stretch>
            <a:fillRect/>
          </a:stretch>
        </p:blipFill>
        <p:spPr>
          <a:xfrm rot="16200000">
            <a:off x="7386955" y="3382645"/>
            <a:ext cx="1511935" cy="2016760"/>
          </a:xfrm>
          <a:prstGeom prst="rect">
            <a:avLst/>
          </a:prstGeom>
        </p:spPr>
      </p:pic>
      <p:pic>
        <p:nvPicPr>
          <p:cNvPr id="5" name="图片 4" descr="77101dc1jw1e03utgoe0jg"/>
          <p:cNvPicPr>
            <a:picLocks noChangeAspect="1"/>
          </p:cNvPicPr>
          <p:nvPr/>
        </p:nvPicPr>
        <p:blipFill>
          <a:blip r:embed="rId3"/>
          <a:stretch>
            <a:fillRect/>
          </a:stretch>
        </p:blipFill>
        <p:spPr>
          <a:xfrm>
            <a:off x="-12065" y="-5080"/>
            <a:ext cx="3518535" cy="2338070"/>
          </a:xfrm>
          <a:prstGeom prst="rect">
            <a:avLst/>
          </a:prstGeom>
        </p:spPr>
      </p:pic>
      <p:pic>
        <p:nvPicPr>
          <p:cNvPr id="8" name="图片 7" descr="sj_6"/>
          <p:cNvPicPr>
            <a:picLocks noChangeAspect="1"/>
          </p:cNvPicPr>
          <p:nvPr/>
        </p:nvPicPr>
        <p:blipFill>
          <a:blip r:embed="rId4"/>
          <a:stretch>
            <a:fillRect/>
          </a:stretch>
        </p:blipFill>
        <p:spPr>
          <a:xfrm>
            <a:off x="3831590" y="3636010"/>
            <a:ext cx="3215005" cy="1510665"/>
          </a:xfrm>
          <a:prstGeom prst="rect">
            <a:avLst/>
          </a:prstGeom>
        </p:spPr>
      </p:pic>
      <p:pic>
        <p:nvPicPr>
          <p:cNvPr id="9" name="图片 8" descr="e280000af84a5add510"/>
          <p:cNvPicPr>
            <a:picLocks noChangeAspect="1"/>
          </p:cNvPicPr>
          <p:nvPr/>
        </p:nvPicPr>
        <p:blipFill>
          <a:blip r:embed="rId5">
            <a:lum bright="-12000"/>
          </a:blip>
          <a:stretch>
            <a:fillRect/>
          </a:stretch>
        </p:blipFill>
        <p:spPr>
          <a:xfrm>
            <a:off x="-12065" y="2506980"/>
            <a:ext cx="3518535" cy="2639695"/>
          </a:xfrm>
          <a:prstGeom prst="rect">
            <a:avLst/>
          </a:prstGeom>
        </p:spPr>
      </p:pic>
      <p:pic>
        <p:nvPicPr>
          <p:cNvPr id="10" name="图片 9" descr="gb_6"/>
          <p:cNvPicPr>
            <a:picLocks noChangeAspect="1"/>
          </p:cNvPicPr>
          <p:nvPr/>
        </p:nvPicPr>
        <p:blipFill>
          <a:blip r:embed="rId6"/>
          <a:stretch>
            <a:fillRect/>
          </a:stretch>
        </p:blipFill>
        <p:spPr>
          <a:xfrm>
            <a:off x="3981450" y="97790"/>
            <a:ext cx="5034915" cy="329501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图片 2" descr="000"/>
          <p:cNvPicPr>
            <a:picLocks noChangeAspect="1"/>
          </p:cNvPicPr>
          <p:nvPr/>
        </p:nvPicPr>
        <p:blipFill>
          <a:blip r:embed="rId2"/>
          <a:srcRect/>
          <a:stretch>
            <a:fillRect/>
          </a:stretch>
        </p:blipFill>
        <p:spPr>
          <a:xfrm>
            <a:off x="-6350" y="-5080"/>
            <a:ext cx="6948805" cy="5158105"/>
          </a:xfrm>
          <a:prstGeom prst="rect">
            <a:avLst/>
          </a:prstGeom>
          <a:noFill/>
          <a:ln w="9525">
            <a:noFill/>
          </a:ln>
        </p:spPr>
      </p:pic>
      <p:pic>
        <p:nvPicPr>
          <p:cNvPr id="3" name="图片 2" descr="000"/>
          <p:cNvPicPr>
            <a:picLocks noChangeAspect="1"/>
          </p:cNvPicPr>
          <p:nvPr/>
        </p:nvPicPr>
        <p:blipFill>
          <a:blip r:embed="rId3"/>
          <a:srcRect/>
          <a:stretch>
            <a:fillRect/>
          </a:stretch>
        </p:blipFill>
        <p:spPr>
          <a:xfrm>
            <a:off x="7014845" y="3049270"/>
            <a:ext cx="2135505" cy="2103755"/>
          </a:xfrm>
          <a:prstGeom prst="rect">
            <a:avLst/>
          </a:prstGeom>
          <a:noFill/>
          <a:ln w="9525">
            <a:noFill/>
          </a:ln>
        </p:spPr>
      </p:pic>
      <p:pic>
        <p:nvPicPr>
          <p:cNvPr id="4" name="图片 3" descr="IMG_1997"/>
          <p:cNvPicPr>
            <a:picLocks noChangeAspect="1"/>
          </p:cNvPicPr>
          <p:nvPr/>
        </p:nvPicPr>
        <p:blipFill>
          <a:blip r:embed="rId4"/>
          <a:stretch>
            <a:fillRect/>
          </a:stretch>
        </p:blipFill>
        <p:spPr>
          <a:xfrm>
            <a:off x="6988175" y="-5080"/>
            <a:ext cx="2162175" cy="248031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0" name="Group 939"/>
          <p:cNvGrpSpPr/>
          <p:nvPr/>
        </p:nvGrpSpPr>
        <p:grpSpPr>
          <a:xfrm>
            <a:off x="419498" y="2150434"/>
            <a:ext cx="2537222" cy="3017045"/>
            <a:chOff x="7075488" y="1492250"/>
            <a:chExt cx="3382963" cy="4022726"/>
          </a:xfrm>
        </p:grpSpPr>
        <p:sp>
          <p:nvSpPr>
            <p:cNvPr id="7" name="Freeform 5"/>
            <p:cNvSpPr/>
            <p:nvPr/>
          </p:nvSpPr>
          <p:spPr bwMode="auto">
            <a:xfrm>
              <a:off x="7840663" y="3851275"/>
              <a:ext cx="2432050" cy="1663700"/>
            </a:xfrm>
            <a:custGeom>
              <a:avLst/>
              <a:gdLst>
                <a:gd name="T0" fmla="*/ 1213 w 1251"/>
                <a:gd name="T1" fmla="*/ 62 h 856"/>
                <a:gd name="T2" fmla="*/ 1213 w 1251"/>
                <a:gd name="T3" fmla="*/ 62 h 856"/>
                <a:gd name="T4" fmla="*/ 1183 w 1251"/>
                <a:gd name="T5" fmla="*/ 231 h 856"/>
                <a:gd name="T6" fmla="*/ 316 w 1251"/>
                <a:gd name="T7" fmla="*/ 856 h 856"/>
                <a:gd name="T8" fmla="*/ 4 w 1251"/>
                <a:gd name="T9" fmla="*/ 856 h 856"/>
                <a:gd name="T10" fmla="*/ 55 w 1251"/>
                <a:gd name="T11" fmla="*/ 745 h 856"/>
                <a:gd name="T12" fmla="*/ 1050 w 1251"/>
                <a:gd name="T13" fmla="*/ 39 h 856"/>
                <a:gd name="T14" fmla="*/ 1213 w 1251"/>
                <a:gd name="T15" fmla="*/ 62 h 8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856">
                  <a:moveTo>
                    <a:pt x="1213" y="62"/>
                  </a:moveTo>
                  <a:cubicBezTo>
                    <a:pt x="1213" y="62"/>
                    <a:pt x="1213" y="62"/>
                    <a:pt x="1213" y="62"/>
                  </a:cubicBezTo>
                  <a:cubicBezTo>
                    <a:pt x="1251" y="117"/>
                    <a:pt x="1237" y="192"/>
                    <a:pt x="1183" y="231"/>
                  </a:cubicBezTo>
                  <a:cubicBezTo>
                    <a:pt x="316" y="856"/>
                    <a:pt x="316" y="856"/>
                    <a:pt x="316" y="856"/>
                  </a:cubicBezTo>
                  <a:cubicBezTo>
                    <a:pt x="4" y="856"/>
                    <a:pt x="4" y="856"/>
                    <a:pt x="4" y="856"/>
                  </a:cubicBezTo>
                  <a:cubicBezTo>
                    <a:pt x="0" y="814"/>
                    <a:pt x="19" y="772"/>
                    <a:pt x="55" y="745"/>
                  </a:cubicBezTo>
                  <a:cubicBezTo>
                    <a:pt x="1050" y="39"/>
                    <a:pt x="1050" y="39"/>
                    <a:pt x="1050" y="39"/>
                  </a:cubicBezTo>
                  <a:cubicBezTo>
                    <a:pt x="1104" y="0"/>
                    <a:pt x="1174" y="8"/>
                    <a:pt x="1213" y="62"/>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8" name="Freeform 6"/>
            <p:cNvSpPr/>
            <p:nvPr/>
          </p:nvSpPr>
          <p:spPr bwMode="auto">
            <a:xfrm>
              <a:off x="7077076" y="4016375"/>
              <a:ext cx="2413000" cy="1498600"/>
            </a:xfrm>
            <a:custGeom>
              <a:avLst/>
              <a:gdLst>
                <a:gd name="T0" fmla="*/ 1016 w 1520"/>
                <a:gd name="T1" fmla="*/ 944 h 944"/>
                <a:gd name="T2" fmla="*/ 1520 w 1520"/>
                <a:gd name="T3" fmla="*/ 518 h 944"/>
                <a:gd name="T4" fmla="*/ 464 w 1520"/>
                <a:gd name="T5" fmla="*/ 0 h 944"/>
                <a:gd name="T6" fmla="*/ 0 w 1520"/>
                <a:gd name="T7" fmla="*/ 944 h 944"/>
                <a:gd name="T8" fmla="*/ 1016 w 1520"/>
                <a:gd name="T9" fmla="*/ 944 h 944"/>
              </a:gdLst>
              <a:ahLst/>
              <a:cxnLst>
                <a:cxn ang="0">
                  <a:pos x="T0" y="T1"/>
                </a:cxn>
                <a:cxn ang="0">
                  <a:pos x="T2" y="T3"/>
                </a:cxn>
                <a:cxn ang="0">
                  <a:pos x="T4" y="T5"/>
                </a:cxn>
                <a:cxn ang="0">
                  <a:pos x="T6" y="T7"/>
                </a:cxn>
                <a:cxn ang="0">
                  <a:pos x="T8" y="T9"/>
                </a:cxn>
              </a:cxnLst>
              <a:rect l="0" t="0" r="r" b="b"/>
              <a:pathLst>
                <a:path w="1520" h="944">
                  <a:moveTo>
                    <a:pt x="1016" y="944"/>
                  </a:moveTo>
                  <a:lnTo>
                    <a:pt x="1520" y="518"/>
                  </a:lnTo>
                  <a:lnTo>
                    <a:pt x="464" y="0"/>
                  </a:lnTo>
                  <a:lnTo>
                    <a:pt x="0" y="944"/>
                  </a:lnTo>
                  <a:lnTo>
                    <a:pt x="1016" y="944"/>
                  </a:ln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 name="Freeform 7"/>
            <p:cNvSpPr/>
            <p:nvPr/>
          </p:nvSpPr>
          <p:spPr bwMode="auto">
            <a:xfrm>
              <a:off x="8358188" y="4611688"/>
              <a:ext cx="1768475" cy="903288"/>
            </a:xfrm>
            <a:custGeom>
              <a:avLst/>
              <a:gdLst>
                <a:gd name="T0" fmla="*/ 872 w 910"/>
                <a:gd name="T1" fmla="*/ 69 h 465"/>
                <a:gd name="T2" fmla="*/ 872 w 910"/>
                <a:gd name="T3" fmla="*/ 69 h 465"/>
                <a:gd name="T4" fmla="*/ 819 w 910"/>
                <a:gd name="T5" fmla="*/ 209 h 465"/>
                <a:gd name="T6" fmla="*/ 428 w 910"/>
                <a:gd name="T7" fmla="*/ 465 h 465"/>
                <a:gd name="T8" fmla="*/ 0 w 910"/>
                <a:gd name="T9" fmla="*/ 465 h 465"/>
                <a:gd name="T10" fmla="*/ 703 w 910"/>
                <a:gd name="T11" fmla="*/ 39 h 465"/>
                <a:gd name="T12" fmla="*/ 872 w 910"/>
                <a:gd name="T13" fmla="*/ 69 h 465"/>
              </a:gdLst>
              <a:ahLst/>
              <a:cxnLst>
                <a:cxn ang="0">
                  <a:pos x="T0" y="T1"/>
                </a:cxn>
                <a:cxn ang="0">
                  <a:pos x="T2" y="T3"/>
                </a:cxn>
                <a:cxn ang="0">
                  <a:pos x="T4" y="T5"/>
                </a:cxn>
                <a:cxn ang="0">
                  <a:pos x="T6" y="T7"/>
                </a:cxn>
                <a:cxn ang="0">
                  <a:pos x="T8" y="T9"/>
                </a:cxn>
                <a:cxn ang="0">
                  <a:pos x="T10" y="T11"/>
                </a:cxn>
                <a:cxn ang="0">
                  <a:pos x="T12" y="T13"/>
                </a:cxn>
              </a:cxnLst>
              <a:rect l="0" t="0" r="r" b="b"/>
              <a:pathLst>
                <a:path w="910" h="465">
                  <a:moveTo>
                    <a:pt x="872" y="69"/>
                  </a:moveTo>
                  <a:cubicBezTo>
                    <a:pt x="872" y="69"/>
                    <a:pt x="872" y="69"/>
                    <a:pt x="872" y="69"/>
                  </a:cubicBezTo>
                  <a:cubicBezTo>
                    <a:pt x="910" y="123"/>
                    <a:pt x="872" y="168"/>
                    <a:pt x="819" y="209"/>
                  </a:cubicBezTo>
                  <a:cubicBezTo>
                    <a:pt x="428" y="465"/>
                    <a:pt x="428" y="465"/>
                    <a:pt x="428" y="465"/>
                  </a:cubicBezTo>
                  <a:cubicBezTo>
                    <a:pt x="0" y="465"/>
                    <a:pt x="0" y="465"/>
                    <a:pt x="0" y="465"/>
                  </a:cubicBezTo>
                  <a:cubicBezTo>
                    <a:pt x="703" y="39"/>
                    <a:pt x="703" y="39"/>
                    <a:pt x="703" y="39"/>
                  </a:cubicBezTo>
                  <a:cubicBezTo>
                    <a:pt x="757" y="0"/>
                    <a:pt x="834" y="14"/>
                    <a:pt x="872" y="69"/>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 name="Freeform 8"/>
            <p:cNvSpPr/>
            <p:nvPr/>
          </p:nvSpPr>
          <p:spPr bwMode="auto">
            <a:xfrm>
              <a:off x="8291513" y="2949575"/>
              <a:ext cx="2166938" cy="1957388"/>
            </a:xfrm>
            <a:custGeom>
              <a:avLst/>
              <a:gdLst>
                <a:gd name="T0" fmla="*/ 1073 w 1115"/>
                <a:gd name="T1" fmla="*/ 55 h 1007"/>
                <a:gd name="T2" fmla="*/ 1073 w 1115"/>
                <a:gd name="T3" fmla="*/ 55 h 1007"/>
                <a:gd name="T4" fmla="*/ 1060 w 1115"/>
                <a:gd name="T5" fmla="*/ 220 h 1007"/>
                <a:gd name="T6" fmla="*/ 206 w 1115"/>
                <a:gd name="T7" fmla="*/ 964 h 1007"/>
                <a:gd name="T8" fmla="*/ 42 w 1115"/>
                <a:gd name="T9" fmla="*/ 951 h 1007"/>
                <a:gd name="T10" fmla="*/ 42 w 1115"/>
                <a:gd name="T11" fmla="*/ 951 h 1007"/>
                <a:gd name="T12" fmla="*/ 55 w 1115"/>
                <a:gd name="T13" fmla="*/ 786 h 1007"/>
                <a:gd name="T14" fmla="*/ 908 w 1115"/>
                <a:gd name="T15" fmla="*/ 42 h 1007"/>
                <a:gd name="T16" fmla="*/ 1073 w 1115"/>
                <a:gd name="T17" fmla="*/ 55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1007">
                  <a:moveTo>
                    <a:pt x="1073" y="55"/>
                  </a:moveTo>
                  <a:cubicBezTo>
                    <a:pt x="1073" y="55"/>
                    <a:pt x="1073" y="55"/>
                    <a:pt x="1073" y="55"/>
                  </a:cubicBezTo>
                  <a:cubicBezTo>
                    <a:pt x="1115" y="104"/>
                    <a:pt x="1108" y="178"/>
                    <a:pt x="1060" y="220"/>
                  </a:cubicBezTo>
                  <a:cubicBezTo>
                    <a:pt x="206" y="964"/>
                    <a:pt x="206" y="964"/>
                    <a:pt x="206" y="964"/>
                  </a:cubicBezTo>
                  <a:cubicBezTo>
                    <a:pt x="158" y="1007"/>
                    <a:pt x="83" y="1000"/>
                    <a:pt x="42" y="951"/>
                  </a:cubicBezTo>
                  <a:cubicBezTo>
                    <a:pt x="42" y="951"/>
                    <a:pt x="42" y="951"/>
                    <a:pt x="42" y="951"/>
                  </a:cubicBezTo>
                  <a:cubicBezTo>
                    <a:pt x="0" y="902"/>
                    <a:pt x="6" y="828"/>
                    <a:pt x="55" y="786"/>
                  </a:cubicBezTo>
                  <a:cubicBezTo>
                    <a:pt x="908" y="42"/>
                    <a:pt x="908" y="42"/>
                    <a:pt x="908" y="42"/>
                  </a:cubicBezTo>
                  <a:cubicBezTo>
                    <a:pt x="957" y="0"/>
                    <a:pt x="1031" y="6"/>
                    <a:pt x="1073" y="55"/>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1" name="Freeform 9"/>
            <p:cNvSpPr/>
            <p:nvPr/>
          </p:nvSpPr>
          <p:spPr bwMode="auto">
            <a:xfrm>
              <a:off x="9745663" y="3322638"/>
              <a:ext cx="230188" cy="319088"/>
            </a:xfrm>
            <a:custGeom>
              <a:avLst/>
              <a:gdLst>
                <a:gd name="T0" fmla="*/ 23 w 119"/>
                <a:gd name="T1" fmla="*/ 0 h 164"/>
                <a:gd name="T2" fmla="*/ 119 w 119"/>
                <a:gd name="T3" fmla="*/ 150 h 164"/>
                <a:gd name="T4" fmla="*/ 23 w 119"/>
                <a:gd name="T5" fmla="*/ 0 h 164"/>
              </a:gdLst>
              <a:ahLst/>
              <a:cxnLst>
                <a:cxn ang="0">
                  <a:pos x="T0" y="T1"/>
                </a:cxn>
                <a:cxn ang="0">
                  <a:pos x="T2" y="T3"/>
                </a:cxn>
                <a:cxn ang="0">
                  <a:pos x="T4" y="T5"/>
                </a:cxn>
              </a:cxnLst>
              <a:rect l="0" t="0" r="r" b="b"/>
              <a:pathLst>
                <a:path w="119" h="164">
                  <a:moveTo>
                    <a:pt x="23" y="0"/>
                  </a:moveTo>
                  <a:cubicBezTo>
                    <a:pt x="23" y="86"/>
                    <a:pt x="75" y="139"/>
                    <a:pt x="119" y="150"/>
                  </a:cubicBezTo>
                  <a:cubicBezTo>
                    <a:pt x="43" y="164"/>
                    <a:pt x="0" y="104"/>
                    <a:pt x="23" y="0"/>
                  </a:cubicBezTo>
                  <a:close/>
                </a:path>
              </a:pathLst>
            </a:custGeom>
            <a:solidFill>
              <a:srgbClr val="C4A3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4" name="Freeform 10"/>
            <p:cNvSpPr/>
            <p:nvPr/>
          </p:nvSpPr>
          <p:spPr bwMode="auto">
            <a:xfrm>
              <a:off x="7075488" y="3735388"/>
              <a:ext cx="981075" cy="1711325"/>
            </a:xfrm>
            <a:custGeom>
              <a:avLst/>
              <a:gdLst>
                <a:gd name="T0" fmla="*/ 105 w 505"/>
                <a:gd name="T1" fmla="*/ 843 h 881"/>
                <a:gd name="T2" fmla="*/ 182 w 505"/>
                <a:gd name="T3" fmla="*/ 881 h 881"/>
                <a:gd name="T4" fmla="*/ 220 w 505"/>
                <a:gd name="T5" fmla="*/ 782 h 881"/>
                <a:gd name="T6" fmla="*/ 441 w 505"/>
                <a:gd name="T7" fmla="*/ 166 h 881"/>
                <a:gd name="T8" fmla="*/ 109 w 505"/>
                <a:gd name="T9" fmla="*/ 157 h 881"/>
                <a:gd name="T10" fmla="*/ 31 w 505"/>
                <a:gd name="T11" fmla="*/ 635 h 881"/>
                <a:gd name="T12" fmla="*/ 105 w 505"/>
                <a:gd name="T13" fmla="*/ 843 h 881"/>
              </a:gdLst>
              <a:ahLst/>
              <a:cxnLst>
                <a:cxn ang="0">
                  <a:pos x="T0" y="T1"/>
                </a:cxn>
                <a:cxn ang="0">
                  <a:pos x="T2" y="T3"/>
                </a:cxn>
                <a:cxn ang="0">
                  <a:pos x="T4" y="T5"/>
                </a:cxn>
                <a:cxn ang="0">
                  <a:pos x="T6" y="T7"/>
                </a:cxn>
                <a:cxn ang="0">
                  <a:pos x="T8" y="T9"/>
                </a:cxn>
                <a:cxn ang="0">
                  <a:pos x="T10" y="T11"/>
                </a:cxn>
                <a:cxn ang="0">
                  <a:pos x="T12" y="T13"/>
                </a:cxn>
              </a:cxnLst>
              <a:rect l="0" t="0" r="r" b="b"/>
              <a:pathLst>
                <a:path w="505" h="881">
                  <a:moveTo>
                    <a:pt x="105" y="843"/>
                  </a:moveTo>
                  <a:cubicBezTo>
                    <a:pt x="182" y="881"/>
                    <a:pt x="182" y="881"/>
                    <a:pt x="182" y="881"/>
                  </a:cubicBezTo>
                  <a:cubicBezTo>
                    <a:pt x="220" y="782"/>
                    <a:pt x="220" y="782"/>
                    <a:pt x="220" y="782"/>
                  </a:cubicBezTo>
                  <a:cubicBezTo>
                    <a:pt x="441" y="166"/>
                    <a:pt x="441" y="166"/>
                    <a:pt x="441" y="166"/>
                  </a:cubicBezTo>
                  <a:cubicBezTo>
                    <a:pt x="505" y="0"/>
                    <a:pt x="210" y="206"/>
                    <a:pt x="109" y="157"/>
                  </a:cubicBezTo>
                  <a:cubicBezTo>
                    <a:pt x="31" y="635"/>
                    <a:pt x="31" y="635"/>
                    <a:pt x="31" y="635"/>
                  </a:cubicBezTo>
                  <a:cubicBezTo>
                    <a:pt x="0" y="714"/>
                    <a:pt x="34" y="808"/>
                    <a:pt x="105" y="843"/>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8" name="Freeform 11"/>
            <p:cNvSpPr/>
            <p:nvPr/>
          </p:nvSpPr>
          <p:spPr bwMode="auto">
            <a:xfrm>
              <a:off x="7589838" y="4048125"/>
              <a:ext cx="450850" cy="1160463"/>
            </a:xfrm>
            <a:custGeom>
              <a:avLst/>
              <a:gdLst>
                <a:gd name="T0" fmla="*/ 216 w 232"/>
                <a:gd name="T1" fmla="*/ 597 h 597"/>
                <a:gd name="T2" fmla="*/ 176 w 232"/>
                <a:gd name="T3" fmla="*/ 304 h 597"/>
                <a:gd name="T4" fmla="*/ 176 w 232"/>
                <a:gd name="T5" fmla="*/ 11 h 597"/>
                <a:gd name="T6" fmla="*/ 46 w 232"/>
                <a:gd name="T7" fmla="*/ 2 h 597"/>
                <a:gd name="T8" fmla="*/ 0 w 232"/>
                <a:gd name="T9" fmla="*/ 246 h 597"/>
                <a:gd name="T10" fmla="*/ 216 w 232"/>
                <a:gd name="T11" fmla="*/ 597 h 597"/>
              </a:gdLst>
              <a:ahLst/>
              <a:cxnLst>
                <a:cxn ang="0">
                  <a:pos x="T0" y="T1"/>
                </a:cxn>
                <a:cxn ang="0">
                  <a:pos x="T2" y="T3"/>
                </a:cxn>
                <a:cxn ang="0">
                  <a:pos x="T4" y="T5"/>
                </a:cxn>
                <a:cxn ang="0">
                  <a:pos x="T6" y="T7"/>
                </a:cxn>
                <a:cxn ang="0">
                  <a:pos x="T8" y="T9"/>
                </a:cxn>
                <a:cxn ang="0">
                  <a:pos x="T10" y="T11"/>
                </a:cxn>
              </a:cxnLst>
              <a:rect l="0" t="0" r="r" b="b"/>
              <a:pathLst>
                <a:path w="232" h="597">
                  <a:moveTo>
                    <a:pt x="216" y="597"/>
                  </a:moveTo>
                  <a:cubicBezTo>
                    <a:pt x="226" y="540"/>
                    <a:pt x="213" y="404"/>
                    <a:pt x="176" y="304"/>
                  </a:cubicBezTo>
                  <a:cubicBezTo>
                    <a:pt x="176" y="11"/>
                    <a:pt x="176" y="11"/>
                    <a:pt x="176" y="11"/>
                  </a:cubicBezTo>
                  <a:cubicBezTo>
                    <a:pt x="150" y="22"/>
                    <a:pt x="71" y="0"/>
                    <a:pt x="46" y="2"/>
                  </a:cubicBezTo>
                  <a:cubicBezTo>
                    <a:pt x="61" y="17"/>
                    <a:pt x="28" y="171"/>
                    <a:pt x="0" y="246"/>
                  </a:cubicBezTo>
                  <a:cubicBezTo>
                    <a:pt x="100" y="277"/>
                    <a:pt x="232" y="508"/>
                    <a:pt x="216" y="597"/>
                  </a:cubicBezTo>
                  <a:close/>
                </a:path>
              </a:pathLst>
            </a:custGeom>
            <a:solidFill>
              <a:srgbClr val="C4A3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9" name="Freeform 12"/>
            <p:cNvSpPr/>
            <p:nvPr/>
          </p:nvSpPr>
          <p:spPr bwMode="auto">
            <a:xfrm>
              <a:off x="7929563" y="1492250"/>
              <a:ext cx="1898650" cy="3719513"/>
            </a:xfrm>
            <a:custGeom>
              <a:avLst/>
              <a:gdLst>
                <a:gd name="T0" fmla="*/ 200 w 977"/>
                <a:gd name="T1" fmla="*/ 0 h 1914"/>
                <a:gd name="T2" fmla="*/ 778 w 977"/>
                <a:gd name="T3" fmla="*/ 0 h 1914"/>
                <a:gd name="T4" fmla="*/ 976 w 977"/>
                <a:gd name="T5" fmla="*/ 199 h 1914"/>
                <a:gd name="T6" fmla="*/ 975 w 977"/>
                <a:gd name="T7" fmla="*/ 1715 h 1914"/>
                <a:gd name="T8" fmla="*/ 776 w 977"/>
                <a:gd name="T9" fmla="*/ 1914 h 1914"/>
                <a:gd name="T10" fmla="*/ 199 w 977"/>
                <a:gd name="T11" fmla="*/ 1914 h 1914"/>
                <a:gd name="T12" fmla="*/ 0 w 977"/>
                <a:gd name="T13" fmla="*/ 1715 h 1914"/>
                <a:gd name="T14" fmla="*/ 1 w 977"/>
                <a:gd name="T15" fmla="*/ 199 h 1914"/>
                <a:gd name="T16" fmla="*/ 200 w 977"/>
                <a:gd name="T17" fmla="*/ 0 h 1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914">
                  <a:moveTo>
                    <a:pt x="200" y="0"/>
                  </a:moveTo>
                  <a:cubicBezTo>
                    <a:pt x="778" y="0"/>
                    <a:pt x="778" y="0"/>
                    <a:pt x="778" y="0"/>
                  </a:cubicBezTo>
                  <a:cubicBezTo>
                    <a:pt x="887" y="0"/>
                    <a:pt x="977" y="90"/>
                    <a:pt x="976" y="199"/>
                  </a:cubicBezTo>
                  <a:cubicBezTo>
                    <a:pt x="975" y="1715"/>
                    <a:pt x="975" y="1715"/>
                    <a:pt x="975" y="1715"/>
                  </a:cubicBezTo>
                  <a:cubicBezTo>
                    <a:pt x="975" y="1825"/>
                    <a:pt x="886" y="1914"/>
                    <a:pt x="776" y="1914"/>
                  </a:cubicBezTo>
                  <a:cubicBezTo>
                    <a:pt x="199" y="1914"/>
                    <a:pt x="199" y="1914"/>
                    <a:pt x="199" y="1914"/>
                  </a:cubicBezTo>
                  <a:cubicBezTo>
                    <a:pt x="89" y="1914"/>
                    <a:pt x="0" y="1824"/>
                    <a:pt x="0" y="1715"/>
                  </a:cubicBezTo>
                  <a:cubicBezTo>
                    <a:pt x="1" y="199"/>
                    <a:pt x="1" y="199"/>
                    <a:pt x="1" y="199"/>
                  </a:cubicBezTo>
                  <a:cubicBezTo>
                    <a:pt x="1" y="89"/>
                    <a:pt x="91" y="0"/>
                    <a:pt x="200" y="0"/>
                  </a:cubicBezTo>
                  <a:close/>
                </a:path>
              </a:pathLst>
            </a:custGeom>
            <a:solidFill>
              <a:srgbClr val="82828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0" name="Freeform 13"/>
            <p:cNvSpPr/>
            <p:nvPr/>
          </p:nvSpPr>
          <p:spPr bwMode="auto">
            <a:xfrm>
              <a:off x="7967663" y="1531938"/>
              <a:ext cx="1822450" cy="3641725"/>
            </a:xfrm>
            <a:custGeom>
              <a:avLst/>
              <a:gdLst>
                <a:gd name="T0" fmla="*/ 193 w 938"/>
                <a:gd name="T1" fmla="*/ 0 h 1874"/>
                <a:gd name="T2" fmla="*/ 747 w 938"/>
                <a:gd name="T3" fmla="*/ 1 h 1874"/>
                <a:gd name="T4" fmla="*/ 938 w 938"/>
                <a:gd name="T5" fmla="*/ 192 h 1874"/>
                <a:gd name="T6" fmla="*/ 937 w 938"/>
                <a:gd name="T7" fmla="*/ 1683 h 1874"/>
                <a:gd name="T8" fmla="*/ 746 w 938"/>
                <a:gd name="T9" fmla="*/ 1874 h 1874"/>
                <a:gd name="T10" fmla="*/ 191 w 938"/>
                <a:gd name="T11" fmla="*/ 1873 h 1874"/>
                <a:gd name="T12" fmla="*/ 0 w 938"/>
                <a:gd name="T13" fmla="*/ 1682 h 1874"/>
                <a:gd name="T14" fmla="*/ 2 w 938"/>
                <a:gd name="T15" fmla="*/ 191 h 1874"/>
                <a:gd name="T16" fmla="*/ 193 w 938"/>
                <a:gd name="T17" fmla="*/ 0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1874">
                  <a:moveTo>
                    <a:pt x="193" y="0"/>
                  </a:moveTo>
                  <a:cubicBezTo>
                    <a:pt x="747" y="1"/>
                    <a:pt x="747" y="1"/>
                    <a:pt x="747" y="1"/>
                  </a:cubicBezTo>
                  <a:cubicBezTo>
                    <a:pt x="852" y="1"/>
                    <a:pt x="938" y="87"/>
                    <a:pt x="938" y="192"/>
                  </a:cubicBezTo>
                  <a:cubicBezTo>
                    <a:pt x="937" y="1683"/>
                    <a:pt x="937" y="1683"/>
                    <a:pt x="937" y="1683"/>
                  </a:cubicBezTo>
                  <a:cubicBezTo>
                    <a:pt x="937" y="1788"/>
                    <a:pt x="851" y="1874"/>
                    <a:pt x="746" y="1874"/>
                  </a:cubicBezTo>
                  <a:cubicBezTo>
                    <a:pt x="191" y="1873"/>
                    <a:pt x="191" y="1873"/>
                    <a:pt x="191" y="1873"/>
                  </a:cubicBezTo>
                  <a:cubicBezTo>
                    <a:pt x="86" y="1873"/>
                    <a:pt x="0" y="1787"/>
                    <a:pt x="0" y="1682"/>
                  </a:cubicBezTo>
                  <a:cubicBezTo>
                    <a:pt x="2" y="191"/>
                    <a:pt x="2" y="191"/>
                    <a:pt x="2" y="191"/>
                  </a:cubicBezTo>
                  <a:cubicBezTo>
                    <a:pt x="2" y="86"/>
                    <a:pt x="88" y="0"/>
                    <a:pt x="193" y="0"/>
                  </a:cubicBezTo>
                  <a:close/>
                </a:path>
              </a:pathLst>
            </a:custGeom>
            <a:solidFill>
              <a:srgbClr val="04030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1" name="Freeform 14"/>
            <p:cNvSpPr/>
            <p:nvPr/>
          </p:nvSpPr>
          <p:spPr bwMode="auto">
            <a:xfrm>
              <a:off x="8280401" y="1531938"/>
              <a:ext cx="1509713" cy="3630613"/>
            </a:xfrm>
            <a:custGeom>
              <a:avLst/>
              <a:gdLst>
                <a:gd name="T0" fmla="*/ 32 w 777"/>
                <a:gd name="T1" fmla="*/ 0 h 1869"/>
                <a:gd name="T2" fmla="*/ 586 w 777"/>
                <a:gd name="T3" fmla="*/ 1 h 1869"/>
                <a:gd name="T4" fmla="*/ 777 w 777"/>
                <a:gd name="T5" fmla="*/ 192 h 1869"/>
                <a:gd name="T6" fmla="*/ 776 w 777"/>
                <a:gd name="T7" fmla="*/ 1683 h 1869"/>
                <a:gd name="T8" fmla="*/ 628 w 777"/>
                <a:gd name="T9" fmla="*/ 1869 h 1869"/>
                <a:gd name="T10" fmla="*/ 0 w 777"/>
                <a:gd name="T11" fmla="*/ 3 h 1869"/>
                <a:gd name="T12" fmla="*/ 32 w 777"/>
                <a:gd name="T13" fmla="*/ 0 h 1869"/>
              </a:gdLst>
              <a:ahLst/>
              <a:cxnLst>
                <a:cxn ang="0">
                  <a:pos x="T0" y="T1"/>
                </a:cxn>
                <a:cxn ang="0">
                  <a:pos x="T2" y="T3"/>
                </a:cxn>
                <a:cxn ang="0">
                  <a:pos x="T4" y="T5"/>
                </a:cxn>
                <a:cxn ang="0">
                  <a:pos x="T6" y="T7"/>
                </a:cxn>
                <a:cxn ang="0">
                  <a:pos x="T8" y="T9"/>
                </a:cxn>
                <a:cxn ang="0">
                  <a:pos x="T10" y="T11"/>
                </a:cxn>
                <a:cxn ang="0">
                  <a:pos x="T12" y="T13"/>
                </a:cxn>
              </a:cxnLst>
              <a:rect l="0" t="0" r="r" b="b"/>
              <a:pathLst>
                <a:path w="777" h="1869">
                  <a:moveTo>
                    <a:pt x="32" y="0"/>
                  </a:moveTo>
                  <a:cubicBezTo>
                    <a:pt x="586" y="1"/>
                    <a:pt x="586" y="1"/>
                    <a:pt x="586" y="1"/>
                  </a:cubicBezTo>
                  <a:cubicBezTo>
                    <a:pt x="691" y="1"/>
                    <a:pt x="777" y="87"/>
                    <a:pt x="777" y="192"/>
                  </a:cubicBezTo>
                  <a:cubicBezTo>
                    <a:pt x="776" y="1683"/>
                    <a:pt x="776" y="1683"/>
                    <a:pt x="776" y="1683"/>
                  </a:cubicBezTo>
                  <a:cubicBezTo>
                    <a:pt x="776" y="1773"/>
                    <a:pt x="712" y="1849"/>
                    <a:pt x="628" y="1869"/>
                  </a:cubicBezTo>
                  <a:cubicBezTo>
                    <a:pt x="0" y="3"/>
                    <a:pt x="0" y="3"/>
                    <a:pt x="0" y="3"/>
                  </a:cubicBezTo>
                  <a:cubicBezTo>
                    <a:pt x="10" y="1"/>
                    <a:pt x="21" y="0"/>
                    <a:pt x="32" y="0"/>
                  </a:cubicBezTo>
                  <a:close/>
                </a:path>
              </a:pathLst>
            </a:cu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2" name="Freeform 15"/>
            <p:cNvSpPr/>
            <p:nvPr/>
          </p:nvSpPr>
          <p:spPr bwMode="auto">
            <a:xfrm>
              <a:off x="8682038" y="4727575"/>
              <a:ext cx="390525" cy="390525"/>
            </a:xfrm>
            <a:custGeom>
              <a:avLst/>
              <a:gdLst>
                <a:gd name="T0" fmla="*/ 101 w 201"/>
                <a:gd name="T1" fmla="*/ 0 h 201"/>
                <a:gd name="T2" fmla="*/ 201 w 201"/>
                <a:gd name="T3" fmla="*/ 101 h 201"/>
                <a:gd name="T4" fmla="*/ 101 w 201"/>
                <a:gd name="T5" fmla="*/ 201 h 201"/>
                <a:gd name="T6" fmla="*/ 0 w 201"/>
                <a:gd name="T7" fmla="*/ 100 h 201"/>
                <a:gd name="T8" fmla="*/ 101 w 201"/>
                <a:gd name="T9" fmla="*/ 0 h 201"/>
              </a:gdLst>
              <a:ahLst/>
              <a:cxnLst>
                <a:cxn ang="0">
                  <a:pos x="T0" y="T1"/>
                </a:cxn>
                <a:cxn ang="0">
                  <a:pos x="T2" y="T3"/>
                </a:cxn>
                <a:cxn ang="0">
                  <a:pos x="T4" y="T5"/>
                </a:cxn>
                <a:cxn ang="0">
                  <a:pos x="T6" y="T7"/>
                </a:cxn>
                <a:cxn ang="0">
                  <a:pos x="T8" y="T9"/>
                </a:cxn>
              </a:cxnLst>
              <a:rect l="0" t="0" r="r" b="b"/>
              <a:pathLst>
                <a:path w="201" h="201">
                  <a:moveTo>
                    <a:pt x="101" y="0"/>
                  </a:moveTo>
                  <a:cubicBezTo>
                    <a:pt x="156" y="0"/>
                    <a:pt x="201" y="45"/>
                    <a:pt x="201" y="101"/>
                  </a:cubicBezTo>
                  <a:cubicBezTo>
                    <a:pt x="201" y="156"/>
                    <a:pt x="156" y="201"/>
                    <a:pt x="101" y="201"/>
                  </a:cubicBezTo>
                  <a:cubicBezTo>
                    <a:pt x="45" y="201"/>
                    <a:pt x="0" y="156"/>
                    <a:pt x="0" y="100"/>
                  </a:cubicBezTo>
                  <a:cubicBezTo>
                    <a:pt x="0" y="45"/>
                    <a:pt x="45" y="0"/>
                    <a:pt x="101"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3" name="Freeform 16"/>
            <p:cNvSpPr/>
            <p:nvPr/>
          </p:nvSpPr>
          <p:spPr bwMode="auto">
            <a:xfrm>
              <a:off x="8731251" y="4775200"/>
              <a:ext cx="295275" cy="296863"/>
            </a:xfrm>
            <a:custGeom>
              <a:avLst/>
              <a:gdLst>
                <a:gd name="T0" fmla="*/ 76 w 152"/>
                <a:gd name="T1" fmla="*/ 1 h 153"/>
                <a:gd name="T2" fmla="*/ 152 w 152"/>
                <a:gd name="T3" fmla="*/ 77 h 153"/>
                <a:gd name="T4" fmla="*/ 76 w 152"/>
                <a:gd name="T5" fmla="*/ 153 h 153"/>
                <a:gd name="T6" fmla="*/ 0 w 152"/>
                <a:gd name="T7" fmla="*/ 76 h 153"/>
                <a:gd name="T8" fmla="*/ 76 w 152"/>
                <a:gd name="T9" fmla="*/ 1 h 153"/>
              </a:gdLst>
              <a:ahLst/>
              <a:cxnLst>
                <a:cxn ang="0">
                  <a:pos x="T0" y="T1"/>
                </a:cxn>
                <a:cxn ang="0">
                  <a:pos x="T2" y="T3"/>
                </a:cxn>
                <a:cxn ang="0">
                  <a:pos x="T4" y="T5"/>
                </a:cxn>
                <a:cxn ang="0">
                  <a:pos x="T6" y="T7"/>
                </a:cxn>
                <a:cxn ang="0">
                  <a:pos x="T8" y="T9"/>
                </a:cxn>
              </a:cxnLst>
              <a:rect l="0" t="0" r="r" b="b"/>
              <a:pathLst>
                <a:path w="152" h="153">
                  <a:moveTo>
                    <a:pt x="76" y="1"/>
                  </a:moveTo>
                  <a:cubicBezTo>
                    <a:pt x="118" y="1"/>
                    <a:pt x="152" y="35"/>
                    <a:pt x="152" y="77"/>
                  </a:cubicBezTo>
                  <a:cubicBezTo>
                    <a:pt x="152" y="119"/>
                    <a:pt x="118" y="153"/>
                    <a:pt x="76" y="153"/>
                  </a:cubicBezTo>
                  <a:cubicBezTo>
                    <a:pt x="34" y="152"/>
                    <a:pt x="0" y="118"/>
                    <a:pt x="0" y="76"/>
                  </a:cubicBezTo>
                  <a:cubicBezTo>
                    <a:pt x="0" y="34"/>
                    <a:pt x="34" y="0"/>
                    <a:pt x="76" y="1"/>
                  </a:cubicBezTo>
                  <a:close/>
                </a:path>
              </a:pathLst>
            </a:custGeom>
            <a:solidFill>
              <a:srgbClr val="04030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4" name="Freeform 17"/>
            <p:cNvSpPr/>
            <p:nvPr/>
          </p:nvSpPr>
          <p:spPr bwMode="auto">
            <a:xfrm>
              <a:off x="8405813" y="1911350"/>
              <a:ext cx="1252538" cy="2755900"/>
            </a:xfrm>
            <a:custGeom>
              <a:avLst/>
              <a:gdLst>
                <a:gd name="T0" fmla="*/ 0 w 789"/>
                <a:gd name="T1" fmla="*/ 0 h 1736"/>
                <a:gd name="T2" fmla="*/ 789 w 789"/>
                <a:gd name="T3" fmla="*/ 2 h 1736"/>
                <a:gd name="T4" fmla="*/ 787 w 789"/>
                <a:gd name="T5" fmla="*/ 1736 h 1736"/>
                <a:gd name="T6" fmla="*/ 584 w 789"/>
                <a:gd name="T7" fmla="*/ 1735 h 1736"/>
                <a:gd name="T8" fmla="*/ 0 w 789"/>
                <a:gd name="T9" fmla="*/ 0 h 1736"/>
              </a:gdLst>
              <a:ahLst/>
              <a:cxnLst>
                <a:cxn ang="0">
                  <a:pos x="T0" y="T1"/>
                </a:cxn>
                <a:cxn ang="0">
                  <a:pos x="T2" y="T3"/>
                </a:cxn>
                <a:cxn ang="0">
                  <a:pos x="T4" y="T5"/>
                </a:cxn>
                <a:cxn ang="0">
                  <a:pos x="T6" y="T7"/>
                </a:cxn>
                <a:cxn ang="0">
                  <a:pos x="T8" y="T9"/>
                </a:cxn>
              </a:cxnLst>
              <a:rect l="0" t="0" r="r" b="b"/>
              <a:pathLst>
                <a:path w="789" h="1736">
                  <a:moveTo>
                    <a:pt x="0" y="0"/>
                  </a:moveTo>
                  <a:lnTo>
                    <a:pt x="789" y="2"/>
                  </a:lnTo>
                  <a:lnTo>
                    <a:pt x="787" y="1736"/>
                  </a:lnTo>
                  <a:lnTo>
                    <a:pt x="584" y="1735"/>
                  </a:lnTo>
                  <a:lnTo>
                    <a:pt x="0" y="0"/>
                  </a:lnTo>
                  <a:close/>
                </a:path>
              </a:pathLst>
            </a:custGeom>
            <a:solidFill>
              <a:srgbClr val="92D050"/>
            </a:solidFill>
            <a:ln w="9525">
              <a:solidFill>
                <a:srgbClr val="92D050"/>
              </a:solidFill>
              <a:round/>
            </a:ln>
          </p:spPr>
          <p:txBody>
            <a:bodyPr vert="horz" wrap="square" lIns="68580" tIns="34290" rIns="68580" bIns="34290" numCol="1" anchor="t" anchorCtr="0" compatLnSpc="1"/>
            <a:lstStyle/>
            <a:p>
              <a:endParaRPr lang="id-ID" sz="1350"/>
            </a:p>
          </p:txBody>
        </p:sp>
        <p:sp>
          <p:nvSpPr>
            <p:cNvPr id="25" name="Freeform 18"/>
            <p:cNvSpPr/>
            <p:nvPr/>
          </p:nvSpPr>
          <p:spPr bwMode="auto">
            <a:xfrm>
              <a:off x="8170863" y="4892675"/>
              <a:ext cx="357188" cy="60325"/>
            </a:xfrm>
            <a:custGeom>
              <a:avLst/>
              <a:gdLst>
                <a:gd name="T0" fmla="*/ 16 w 184"/>
                <a:gd name="T1" fmla="*/ 31 h 31"/>
                <a:gd name="T2" fmla="*/ 168 w 184"/>
                <a:gd name="T3" fmla="*/ 31 h 31"/>
                <a:gd name="T4" fmla="*/ 184 w 184"/>
                <a:gd name="T5" fmla="*/ 16 h 31"/>
                <a:gd name="T6" fmla="*/ 184 w 184"/>
                <a:gd name="T7" fmla="*/ 16 h 31"/>
                <a:gd name="T8" fmla="*/ 168 w 184"/>
                <a:gd name="T9" fmla="*/ 0 h 31"/>
                <a:gd name="T10" fmla="*/ 16 w 184"/>
                <a:gd name="T11" fmla="*/ 0 h 31"/>
                <a:gd name="T12" fmla="*/ 0 w 184"/>
                <a:gd name="T13" fmla="*/ 15 h 31"/>
                <a:gd name="T14" fmla="*/ 0 w 184"/>
                <a:gd name="T15" fmla="*/ 15 h 31"/>
                <a:gd name="T16" fmla="*/ 16 w 184"/>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
                  <a:moveTo>
                    <a:pt x="16" y="31"/>
                  </a:moveTo>
                  <a:cubicBezTo>
                    <a:pt x="168" y="31"/>
                    <a:pt x="168" y="31"/>
                    <a:pt x="168" y="31"/>
                  </a:cubicBezTo>
                  <a:cubicBezTo>
                    <a:pt x="177" y="31"/>
                    <a:pt x="184" y="24"/>
                    <a:pt x="184" y="16"/>
                  </a:cubicBezTo>
                  <a:cubicBezTo>
                    <a:pt x="184" y="16"/>
                    <a:pt x="184" y="16"/>
                    <a:pt x="184" y="16"/>
                  </a:cubicBezTo>
                  <a:cubicBezTo>
                    <a:pt x="184" y="7"/>
                    <a:pt x="177" y="0"/>
                    <a:pt x="168" y="0"/>
                  </a:cubicBezTo>
                  <a:cubicBezTo>
                    <a:pt x="16" y="0"/>
                    <a:pt x="16" y="0"/>
                    <a:pt x="16" y="0"/>
                  </a:cubicBezTo>
                  <a:cubicBezTo>
                    <a:pt x="7" y="0"/>
                    <a:pt x="0" y="7"/>
                    <a:pt x="0" y="15"/>
                  </a:cubicBezTo>
                  <a:cubicBezTo>
                    <a:pt x="0" y="15"/>
                    <a:pt x="0" y="15"/>
                    <a:pt x="0" y="15"/>
                  </a:cubicBezTo>
                  <a:cubicBezTo>
                    <a:pt x="0" y="24"/>
                    <a:pt x="7" y="31"/>
                    <a:pt x="16" y="31"/>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6" name="Freeform 19"/>
            <p:cNvSpPr/>
            <p:nvPr/>
          </p:nvSpPr>
          <p:spPr bwMode="auto">
            <a:xfrm>
              <a:off x="9229726" y="4892675"/>
              <a:ext cx="355600" cy="60325"/>
            </a:xfrm>
            <a:custGeom>
              <a:avLst/>
              <a:gdLst>
                <a:gd name="T0" fmla="*/ 15 w 183"/>
                <a:gd name="T1" fmla="*/ 31 h 31"/>
                <a:gd name="T2" fmla="*/ 168 w 183"/>
                <a:gd name="T3" fmla="*/ 31 h 31"/>
                <a:gd name="T4" fmla="*/ 183 w 183"/>
                <a:gd name="T5" fmla="*/ 16 h 31"/>
                <a:gd name="T6" fmla="*/ 183 w 183"/>
                <a:gd name="T7" fmla="*/ 16 h 31"/>
                <a:gd name="T8" fmla="*/ 168 w 183"/>
                <a:gd name="T9" fmla="*/ 0 h 31"/>
                <a:gd name="T10" fmla="*/ 15 w 183"/>
                <a:gd name="T11" fmla="*/ 0 h 31"/>
                <a:gd name="T12" fmla="*/ 0 w 183"/>
                <a:gd name="T13" fmla="*/ 15 h 31"/>
                <a:gd name="T14" fmla="*/ 0 w 183"/>
                <a:gd name="T15" fmla="*/ 15 h 31"/>
                <a:gd name="T16" fmla="*/ 15 w 18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31">
                  <a:moveTo>
                    <a:pt x="15" y="31"/>
                  </a:moveTo>
                  <a:cubicBezTo>
                    <a:pt x="168" y="31"/>
                    <a:pt x="168" y="31"/>
                    <a:pt x="168" y="31"/>
                  </a:cubicBezTo>
                  <a:cubicBezTo>
                    <a:pt x="176" y="31"/>
                    <a:pt x="183" y="24"/>
                    <a:pt x="183" y="16"/>
                  </a:cubicBezTo>
                  <a:cubicBezTo>
                    <a:pt x="183" y="16"/>
                    <a:pt x="183" y="16"/>
                    <a:pt x="183" y="16"/>
                  </a:cubicBezTo>
                  <a:cubicBezTo>
                    <a:pt x="183" y="7"/>
                    <a:pt x="176" y="0"/>
                    <a:pt x="168" y="0"/>
                  </a:cubicBezTo>
                  <a:cubicBezTo>
                    <a:pt x="15" y="0"/>
                    <a:pt x="15" y="0"/>
                    <a:pt x="15" y="0"/>
                  </a:cubicBezTo>
                  <a:cubicBezTo>
                    <a:pt x="7" y="0"/>
                    <a:pt x="0" y="7"/>
                    <a:pt x="0" y="15"/>
                  </a:cubicBezTo>
                  <a:cubicBezTo>
                    <a:pt x="0" y="15"/>
                    <a:pt x="0" y="15"/>
                    <a:pt x="0" y="15"/>
                  </a:cubicBezTo>
                  <a:cubicBezTo>
                    <a:pt x="0" y="24"/>
                    <a:pt x="7" y="31"/>
                    <a:pt x="15" y="31"/>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7" name="Freeform 20"/>
            <p:cNvSpPr/>
            <p:nvPr/>
          </p:nvSpPr>
          <p:spPr bwMode="auto">
            <a:xfrm>
              <a:off x="8101013" y="1911350"/>
              <a:ext cx="1231900" cy="2754313"/>
            </a:xfrm>
            <a:custGeom>
              <a:avLst/>
              <a:gdLst>
                <a:gd name="T0" fmla="*/ 1 w 776"/>
                <a:gd name="T1" fmla="*/ 0 h 1735"/>
                <a:gd name="T2" fmla="*/ 192 w 776"/>
                <a:gd name="T3" fmla="*/ 0 h 1735"/>
                <a:gd name="T4" fmla="*/ 776 w 776"/>
                <a:gd name="T5" fmla="*/ 1735 h 1735"/>
                <a:gd name="T6" fmla="*/ 0 w 776"/>
                <a:gd name="T7" fmla="*/ 1735 h 1735"/>
                <a:gd name="T8" fmla="*/ 1 w 776"/>
                <a:gd name="T9" fmla="*/ 0 h 1735"/>
              </a:gdLst>
              <a:ahLst/>
              <a:cxnLst>
                <a:cxn ang="0">
                  <a:pos x="T0" y="T1"/>
                </a:cxn>
                <a:cxn ang="0">
                  <a:pos x="T2" y="T3"/>
                </a:cxn>
                <a:cxn ang="0">
                  <a:pos x="T4" y="T5"/>
                </a:cxn>
                <a:cxn ang="0">
                  <a:pos x="T6" y="T7"/>
                </a:cxn>
                <a:cxn ang="0">
                  <a:pos x="T8" y="T9"/>
                </a:cxn>
              </a:cxnLst>
              <a:rect l="0" t="0" r="r" b="b"/>
              <a:pathLst>
                <a:path w="776" h="1735">
                  <a:moveTo>
                    <a:pt x="1" y="0"/>
                  </a:moveTo>
                  <a:lnTo>
                    <a:pt x="192" y="0"/>
                  </a:lnTo>
                  <a:lnTo>
                    <a:pt x="776" y="1735"/>
                  </a:lnTo>
                  <a:lnTo>
                    <a:pt x="0" y="1735"/>
                  </a:lnTo>
                  <a:lnTo>
                    <a:pt x="1" y="0"/>
                  </a:lnTo>
                  <a:close/>
                </a:path>
              </a:pathLst>
            </a:custGeom>
            <a:solidFill>
              <a:srgbClr val="00B0F0"/>
            </a:solidFill>
            <a:ln>
              <a:solidFill>
                <a:srgbClr val="00B0F0"/>
              </a:solidFill>
            </a:ln>
            <a:extLst/>
          </p:spPr>
          <p:txBody>
            <a:bodyPr vert="horz" wrap="square" lIns="68580" tIns="34290" rIns="68580" bIns="34290" numCol="1" anchor="t" anchorCtr="0" compatLnSpc="1"/>
            <a:lstStyle/>
            <a:p>
              <a:endParaRPr lang="id-ID" sz="1350"/>
            </a:p>
          </p:txBody>
        </p:sp>
        <p:sp>
          <p:nvSpPr>
            <p:cNvPr id="28" name="Freeform 21"/>
            <p:cNvSpPr/>
            <p:nvPr/>
          </p:nvSpPr>
          <p:spPr bwMode="auto">
            <a:xfrm>
              <a:off x="7250113" y="3414713"/>
              <a:ext cx="1163638" cy="906463"/>
            </a:xfrm>
            <a:custGeom>
              <a:avLst/>
              <a:gdLst>
                <a:gd name="T0" fmla="*/ 25 w 599"/>
                <a:gd name="T1" fmla="*/ 386 h 467"/>
                <a:gd name="T2" fmla="*/ 52 w 599"/>
                <a:gd name="T3" fmla="*/ 467 h 467"/>
                <a:gd name="T4" fmla="*/ 150 w 599"/>
                <a:gd name="T5" fmla="*/ 424 h 467"/>
                <a:gd name="T6" fmla="*/ 447 w 599"/>
                <a:gd name="T7" fmla="*/ 296 h 467"/>
                <a:gd name="T8" fmla="*/ 567 w 599"/>
                <a:gd name="T9" fmla="*/ 20 h 467"/>
                <a:gd name="T10" fmla="*/ 537 w 599"/>
                <a:gd name="T11" fmla="*/ 6 h 467"/>
                <a:gd name="T12" fmla="*/ 121 w 599"/>
                <a:gd name="T13" fmla="*/ 186 h 467"/>
                <a:gd name="T14" fmla="*/ 25 w 599"/>
                <a:gd name="T15" fmla="*/ 386 h 4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9" h="467">
                  <a:moveTo>
                    <a:pt x="25" y="386"/>
                  </a:moveTo>
                  <a:cubicBezTo>
                    <a:pt x="52" y="467"/>
                    <a:pt x="52" y="467"/>
                    <a:pt x="52" y="467"/>
                  </a:cubicBezTo>
                  <a:cubicBezTo>
                    <a:pt x="150" y="424"/>
                    <a:pt x="150" y="424"/>
                    <a:pt x="150" y="424"/>
                  </a:cubicBezTo>
                  <a:cubicBezTo>
                    <a:pt x="447" y="296"/>
                    <a:pt x="447" y="296"/>
                    <a:pt x="447" y="296"/>
                  </a:cubicBezTo>
                  <a:cubicBezTo>
                    <a:pt x="598" y="230"/>
                    <a:pt x="599" y="119"/>
                    <a:pt x="567" y="20"/>
                  </a:cubicBezTo>
                  <a:cubicBezTo>
                    <a:pt x="562" y="5"/>
                    <a:pt x="550" y="0"/>
                    <a:pt x="537" y="6"/>
                  </a:cubicBezTo>
                  <a:cubicBezTo>
                    <a:pt x="121" y="186"/>
                    <a:pt x="121" y="186"/>
                    <a:pt x="121" y="186"/>
                  </a:cubicBezTo>
                  <a:cubicBezTo>
                    <a:pt x="43" y="220"/>
                    <a:pt x="0" y="310"/>
                    <a:pt x="25" y="386"/>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29" name="Freeform 22"/>
            <p:cNvSpPr/>
            <p:nvPr/>
          </p:nvSpPr>
          <p:spPr bwMode="auto">
            <a:xfrm>
              <a:off x="7937501" y="3408363"/>
              <a:ext cx="423863" cy="300038"/>
            </a:xfrm>
            <a:custGeom>
              <a:avLst/>
              <a:gdLst>
                <a:gd name="T0" fmla="*/ 211 w 218"/>
                <a:gd name="T1" fmla="*/ 16 h 154"/>
                <a:gd name="T2" fmla="*/ 187 w 218"/>
                <a:gd name="T3" fmla="*/ 6 h 154"/>
                <a:gd name="T4" fmla="*/ 0 w 218"/>
                <a:gd name="T5" fmla="*/ 88 h 154"/>
                <a:gd name="T6" fmla="*/ 202 w 218"/>
                <a:gd name="T7" fmla="*/ 68 h 154"/>
                <a:gd name="T8" fmla="*/ 211 w 218"/>
                <a:gd name="T9" fmla="*/ 16 h 154"/>
              </a:gdLst>
              <a:ahLst/>
              <a:cxnLst>
                <a:cxn ang="0">
                  <a:pos x="T0" y="T1"/>
                </a:cxn>
                <a:cxn ang="0">
                  <a:pos x="T2" y="T3"/>
                </a:cxn>
                <a:cxn ang="0">
                  <a:pos x="T4" y="T5"/>
                </a:cxn>
                <a:cxn ang="0">
                  <a:pos x="T6" y="T7"/>
                </a:cxn>
                <a:cxn ang="0">
                  <a:pos x="T8" y="T9"/>
                </a:cxn>
              </a:cxnLst>
              <a:rect l="0" t="0" r="r" b="b"/>
              <a:pathLst>
                <a:path w="218" h="154">
                  <a:moveTo>
                    <a:pt x="211" y="16"/>
                  </a:moveTo>
                  <a:cubicBezTo>
                    <a:pt x="206" y="0"/>
                    <a:pt x="194" y="3"/>
                    <a:pt x="187" y="6"/>
                  </a:cubicBezTo>
                  <a:cubicBezTo>
                    <a:pt x="0" y="88"/>
                    <a:pt x="0" y="88"/>
                    <a:pt x="0" y="88"/>
                  </a:cubicBezTo>
                  <a:cubicBezTo>
                    <a:pt x="34" y="154"/>
                    <a:pt x="137" y="121"/>
                    <a:pt x="202" y="68"/>
                  </a:cubicBezTo>
                  <a:cubicBezTo>
                    <a:pt x="212" y="61"/>
                    <a:pt x="218" y="36"/>
                    <a:pt x="211" y="16"/>
                  </a:cubicBezTo>
                  <a:close/>
                </a:path>
              </a:pathLst>
            </a:custGeom>
            <a:solidFill>
              <a:srgbClr val="FFF2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0" name="Freeform 23"/>
            <p:cNvSpPr/>
            <p:nvPr/>
          </p:nvSpPr>
          <p:spPr bwMode="auto">
            <a:xfrm>
              <a:off x="7477126" y="3930650"/>
              <a:ext cx="568325" cy="1322388"/>
            </a:xfrm>
            <a:custGeom>
              <a:avLst/>
              <a:gdLst>
                <a:gd name="T0" fmla="*/ 274 w 292"/>
                <a:gd name="T1" fmla="*/ 657 h 680"/>
                <a:gd name="T2" fmla="*/ 113 w 292"/>
                <a:gd name="T3" fmla="*/ 259 h 680"/>
                <a:gd name="T4" fmla="*/ 158 w 292"/>
                <a:gd name="T5" fmla="*/ 91 h 680"/>
                <a:gd name="T6" fmla="*/ 235 w 292"/>
                <a:gd name="T7" fmla="*/ 71 h 680"/>
                <a:gd name="T8" fmla="*/ 88 w 292"/>
                <a:gd name="T9" fmla="*/ 31 h 680"/>
                <a:gd name="T10" fmla="*/ 0 w 292"/>
                <a:gd name="T11" fmla="*/ 323 h 680"/>
                <a:gd name="T12" fmla="*/ 274 w 292"/>
                <a:gd name="T13" fmla="*/ 657 h 680"/>
              </a:gdLst>
              <a:ahLst/>
              <a:cxnLst>
                <a:cxn ang="0">
                  <a:pos x="T0" y="T1"/>
                </a:cxn>
                <a:cxn ang="0">
                  <a:pos x="T2" y="T3"/>
                </a:cxn>
                <a:cxn ang="0">
                  <a:pos x="T4" y="T5"/>
                </a:cxn>
                <a:cxn ang="0">
                  <a:pos x="T6" y="T7"/>
                </a:cxn>
                <a:cxn ang="0">
                  <a:pos x="T8" y="T9"/>
                </a:cxn>
                <a:cxn ang="0">
                  <a:pos x="T10" y="T11"/>
                </a:cxn>
                <a:cxn ang="0">
                  <a:pos x="T12" y="T13"/>
                </a:cxn>
              </a:cxnLst>
              <a:rect l="0" t="0" r="r" b="b"/>
              <a:pathLst>
                <a:path w="292" h="680">
                  <a:moveTo>
                    <a:pt x="274" y="657"/>
                  </a:moveTo>
                  <a:cubicBezTo>
                    <a:pt x="292" y="580"/>
                    <a:pt x="253" y="281"/>
                    <a:pt x="113" y="259"/>
                  </a:cubicBezTo>
                  <a:cubicBezTo>
                    <a:pt x="155" y="197"/>
                    <a:pt x="173" y="106"/>
                    <a:pt x="158" y="91"/>
                  </a:cubicBezTo>
                  <a:cubicBezTo>
                    <a:pt x="183" y="90"/>
                    <a:pt x="203" y="82"/>
                    <a:pt x="235" y="71"/>
                  </a:cubicBezTo>
                  <a:cubicBezTo>
                    <a:pt x="184" y="0"/>
                    <a:pt x="113" y="29"/>
                    <a:pt x="88" y="31"/>
                  </a:cubicBezTo>
                  <a:cubicBezTo>
                    <a:pt x="103" y="45"/>
                    <a:pt x="26" y="248"/>
                    <a:pt x="0" y="323"/>
                  </a:cubicBezTo>
                  <a:cubicBezTo>
                    <a:pt x="66" y="382"/>
                    <a:pt x="149" y="680"/>
                    <a:pt x="274" y="657"/>
                  </a:cubicBezTo>
                  <a:close/>
                </a:path>
              </a:pathLst>
            </a:custGeom>
            <a:solidFill>
              <a:srgbClr val="C4A3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1" name="Freeform 24"/>
            <p:cNvSpPr/>
            <p:nvPr/>
          </p:nvSpPr>
          <p:spPr bwMode="auto">
            <a:xfrm>
              <a:off x="7462838" y="3930650"/>
              <a:ext cx="546100" cy="1322388"/>
            </a:xfrm>
            <a:custGeom>
              <a:avLst/>
              <a:gdLst>
                <a:gd name="T0" fmla="*/ 281 w 281"/>
                <a:gd name="T1" fmla="*/ 657 h 680"/>
                <a:gd name="T2" fmla="*/ 120 w 281"/>
                <a:gd name="T3" fmla="*/ 259 h 680"/>
                <a:gd name="T4" fmla="*/ 164 w 281"/>
                <a:gd name="T5" fmla="*/ 91 h 680"/>
                <a:gd name="T6" fmla="*/ 241 w 281"/>
                <a:gd name="T7" fmla="*/ 71 h 680"/>
                <a:gd name="T8" fmla="*/ 94 w 281"/>
                <a:gd name="T9" fmla="*/ 31 h 680"/>
                <a:gd name="T10" fmla="*/ 0 w 281"/>
                <a:gd name="T11" fmla="*/ 323 h 680"/>
                <a:gd name="T12" fmla="*/ 281 w 281"/>
                <a:gd name="T13" fmla="*/ 657 h 680"/>
              </a:gdLst>
              <a:ahLst/>
              <a:cxnLst>
                <a:cxn ang="0">
                  <a:pos x="T0" y="T1"/>
                </a:cxn>
                <a:cxn ang="0">
                  <a:pos x="T2" y="T3"/>
                </a:cxn>
                <a:cxn ang="0">
                  <a:pos x="T4" y="T5"/>
                </a:cxn>
                <a:cxn ang="0">
                  <a:pos x="T6" y="T7"/>
                </a:cxn>
                <a:cxn ang="0">
                  <a:pos x="T8" y="T9"/>
                </a:cxn>
                <a:cxn ang="0">
                  <a:pos x="T10" y="T11"/>
                </a:cxn>
                <a:cxn ang="0">
                  <a:pos x="T12" y="T13"/>
                </a:cxn>
              </a:cxnLst>
              <a:rect l="0" t="0" r="r" b="b"/>
              <a:pathLst>
                <a:path w="281" h="680">
                  <a:moveTo>
                    <a:pt x="281" y="657"/>
                  </a:moveTo>
                  <a:cubicBezTo>
                    <a:pt x="279" y="577"/>
                    <a:pt x="241" y="290"/>
                    <a:pt x="120" y="259"/>
                  </a:cubicBezTo>
                  <a:cubicBezTo>
                    <a:pt x="163" y="197"/>
                    <a:pt x="178" y="106"/>
                    <a:pt x="164" y="91"/>
                  </a:cubicBezTo>
                  <a:cubicBezTo>
                    <a:pt x="189" y="90"/>
                    <a:pt x="209" y="82"/>
                    <a:pt x="241" y="71"/>
                  </a:cubicBezTo>
                  <a:cubicBezTo>
                    <a:pt x="192" y="0"/>
                    <a:pt x="119" y="29"/>
                    <a:pt x="94" y="31"/>
                  </a:cubicBezTo>
                  <a:cubicBezTo>
                    <a:pt x="109" y="45"/>
                    <a:pt x="28" y="248"/>
                    <a:pt x="0" y="323"/>
                  </a:cubicBezTo>
                  <a:cubicBezTo>
                    <a:pt x="64" y="382"/>
                    <a:pt x="155" y="680"/>
                    <a:pt x="281" y="657"/>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28" name="Freeform 25"/>
            <p:cNvSpPr/>
            <p:nvPr/>
          </p:nvSpPr>
          <p:spPr bwMode="auto">
            <a:xfrm>
              <a:off x="7621588" y="4051300"/>
              <a:ext cx="160338" cy="68263"/>
            </a:xfrm>
            <a:custGeom>
              <a:avLst/>
              <a:gdLst>
                <a:gd name="T0" fmla="*/ 0 w 83"/>
                <a:gd name="T1" fmla="*/ 0 h 35"/>
                <a:gd name="T2" fmla="*/ 83 w 83"/>
                <a:gd name="T3" fmla="*/ 29 h 35"/>
                <a:gd name="T4" fmla="*/ 0 w 83"/>
                <a:gd name="T5" fmla="*/ 0 h 35"/>
              </a:gdLst>
              <a:ahLst/>
              <a:cxnLst>
                <a:cxn ang="0">
                  <a:pos x="T0" y="T1"/>
                </a:cxn>
                <a:cxn ang="0">
                  <a:pos x="T2" y="T3"/>
                </a:cxn>
                <a:cxn ang="0">
                  <a:pos x="T4" y="T5"/>
                </a:cxn>
              </a:cxnLst>
              <a:rect l="0" t="0" r="r" b="b"/>
              <a:pathLst>
                <a:path w="83" h="35">
                  <a:moveTo>
                    <a:pt x="0" y="0"/>
                  </a:moveTo>
                  <a:cubicBezTo>
                    <a:pt x="24" y="18"/>
                    <a:pt x="43" y="23"/>
                    <a:pt x="83" y="29"/>
                  </a:cubicBezTo>
                  <a:cubicBezTo>
                    <a:pt x="60" y="35"/>
                    <a:pt x="27" y="32"/>
                    <a:pt x="0" y="0"/>
                  </a:cubicBezTo>
                  <a:close/>
                </a:path>
              </a:pathLst>
            </a:custGeom>
            <a:solidFill>
              <a:srgbClr val="C4A3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1" name="Freeform 26"/>
            <p:cNvSpPr/>
            <p:nvPr/>
          </p:nvSpPr>
          <p:spPr bwMode="auto">
            <a:xfrm>
              <a:off x="7421563" y="4370388"/>
              <a:ext cx="274638" cy="69850"/>
            </a:xfrm>
            <a:custGeom>
              <a:avLst/>
              <a:gdLst>
                <a:gd name="T0" fmla="*/ 0 w 142"/>
                <a:gd name="T1" fmla="*/ 36 h 36"/>
                <a:gd name="T2" fmla="*/ 142 w 142"/>
                <a:gd name="T3" fmla="*/ 33 h 36"/>
                <a:gd name="T4" fmla="*/ 0 w 142"/>
                <a:gd name="T5" fmla="*/ 36 h 36"/>
              </a:gdLst>
              <a:ahLst/>
              <a:cxnLst>
                <a:cxn ang="0">
                  <a:pos x="T0" y="T1"/>
                </a:cxn>
                <a:cxn ang="0">
                  <a:pos x="T2" y="T3"/>
                </a:cxn>
                <a:cxn ang="0">
                  <a:pos x="T4" y="T5"/>
                </a:cxn>
              </a:cxnLst>
              <a:rect l="0" t="0" r="r" b="b"/>
              <a:pathLst>
                <a:path w="142" h="36">
                  <a:moveTo>
                    <a:pt x="0" y="36"/>
                  </a:moveTo>
                  <a:cubicBezTo>
                    <a:pt x="46" y="21"/>
                    <a:pt x="78" y="23"/>
                    <a:pt x="142" y="33"/>
                  </a:cubicBezTo>
                  <a:cubicBezTo>
                    <a:pt x="111" y="13"/>
                    <a:pt x="57" y="0"/>
                    <a:pt x="0" y="36"/>
                  </a:cubicBezTo>
                  <a:close/>
                </a:path>
              </a:pathLst>
            </a:custGeom>
            <a:solidFill>
              <a:srgbClr val="C4A3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2" name="Freeform 27"/>
            <p:cNvSpPr/>
            <p:nvPr/>
          </p:nvSpPr>
          <p:spPr bwMode="auto">
            <a:xfrm>
              <a:off x="7443788" y="4422775"/>
              <a:ext cx="252413" cy="122238"/>
            </a:xfrm>
            <a:custGeom>
              <a:avLst/>
              <a:gdLst>
                <a:gd name="T0" fmla="*/ 0 w 130"/>
                <a:gd name="T1" fmla="*/ 63 h 63"/>
                <a:gd name="T2" fmla="*/ 130 w 130"/>
                <a:gd name="T3" fmla="*/ 6 h 63"/>
                <a:gd name="T4" fmla="*/ 0 w 130"/>
                <a:gd name="T5" fmla="*/ 63 h 63"/>
              </a:gdLst>
              <a:ahLst/>
              <a:cxnLst>
                <a:cxn ang="0">
                  <a:pos x="T0" y="T1"/>
                </a:cxn>
                <a:cxn ang="0">
                  <a:pos x="T2" y="T3"/>
                </a:cxn>
                <a:cxn ang="0">
                  <a:pos x="T4" y="T5"/>
                </a:cxn>
              </a:cxnLst>
              <a:rect l="0" t="0" r="r" b="b"/>
              <a:pathLst>
                <a:path w="130" h="63">
                  <a:moveTo>
                    <a:pt x="0" y="63"/>
                  </a:moveTo>
                  <a:cubicBezTo>
                    <a:pt x="37" y="32"/>
                    <a:pt x="67" y="21"/>
                    <a:pt x="130" y="6"/>
                  </a:cubicBezTo>
                  <a:cubicBezTo>
                    <a:pt x="94" y="0"/>
                    <a:pt x="39" y="9"/>
                    <a:pt x="0" y="63"/>
                  </a:cubicBezTo>
                  <a:close/>
                </a:path>
              </a:pathLst>
            </a:custGeom>
            <a:solidFill>
              <a:srgbClr val="C4A38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3" name="Freeform 28"/>
            <p:cNvSpPr/>
            <p:nvPr/>
          </p:nvSpPr>
          <p:spPr bwMode="auto">
            <a:xfrm>
              <a:off x="9394826" y="4527550"/>
              <a:ext cx="742950" cy="655638"/>
            </a:xfrm>
            <a:custGeom>
              <a:avLst/>
              <a:gdLst>
                <a:gd name="T0" fmla="*/ 350 w 382"/>
                <a:gd name="T1" fmla="*/ 57 h 337"/>
                <a:gd name="T2" fmla="*/ 350 w 382"/>
                <a:gd name="T3" fmla="*/ 57 h 337"/>
                <a:gd name="T4" fmla="*/ 326 w 382"/>
                <a:gd name="T5" fmla="*/ 197 h 337"/>
                <a:gd name="T6" fmla="*/ 172 w 382"/>
                <a:gd name="T7" fmla="*/ 305 h 337"/>
                <a:gd name="T8" fmla="*/ 32 w 382"/>
                <a:gd name="T9" fmla="*/ 281 h 337"/>
                <a:gd name="T10" fmla="*/ 32 w 382"/>
                <a:gd name="T11" fmla="*/ 281 h 337"/>
                <a:gd name="T12" fmla="*/ 56 w 382"/>
                <a:gd name="T13" fmla="*/ 141 h 337"/>
                <a:gd name="T14" fmla="*/ 210 w 382"/>
                <a:gd name="T15" fmla="*/ 32 h 337"/>
                <a:gd name="T16" fmla="*/ 350 w 382"/>
                <a:gd name="T17" fmla="*/ 5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337">
                  <a:moveTo>
                    <a:pt x="350" y="57"/>
                  </a:moveTo>
                  <a:cubicBezTo>
                    <a:pt x="350" y="57"/>
                    <a:pt x="350" y="57"/>
                    <a:pt x="350" y="57"/>
                  </a:cubicBezTo>
                  <a:cubicBezTo>
                    <a:pt x="382" y="102"/>
                    <a:pt x="371" y="165"/>
                    <a:pt x="326" y="197"/>
                  </a:cubicBezTo>
                  <a:cubicBezTo>
                    <a:pt x="172" y="305"/>
                    <a:pt x="172" y="305"/>
                    <a:pt x="172" y="305"/>
                  </a:cubicBezTo>
                  <a:cubicBezTo>
                    <a:pt x="127" y="337"/>
                    <a:pt x="64" y="326"/>
                    <a:pt x="32" y="281"/>
                  </a:cubicBezTo>
                  <a:cubicBezTo>
                    <a:pt x="32" y="281"/>
                    <a:pt x="32" y="281"/>
                    <a:pt x="32" y="281"/>
                  </a:cubicBezTo>
                  <a:cubicBezTo>
                    <a:pt x="0" y="235"/>
                    <a:pt x="11" y="172"/>
                    <a:pt x="56" y="141"/>
                  </a:cubicBezTo>
                  <a:cubicBezTo>
                    <a:pt x="210" y="32"/>
                    <a:pt x="210" y="32"/>
                    <a:pt x="210" y="32"/>
                  </a:cubicBezTo>
                  <a:cubicBezTo>
                    <a:pt x="255" y="0"/>
                    <a:pt x="319" y="11"/>
                    <a:pt x="350" y="57"/>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4" name="Freeform 29"/>
            <p:cNvSpPr/>
            <p:nvPr/>
          </p:nvSpPr>
          <p:spPr bwMode="auto">
            <a:xfrm>
              <a:off x="9440863" y="4737100"/>
              <a:ext cx="403225" cy="396875"/>
            </a:xfrm>
            <a:custGeom>
              <a:avLst/>
              <a:gdLst>
                <a:gd name="T0" fmla="*/ 181 w 208"/>
                <a:gd name="T1" fmla="*/ 48 h 204"/>
                <a:gd name="T2" fmla="*/ 181 w 208"/>
                <a:gd name="T3" fmla="*/ 48 h 204"/>
                <a:gd name="T4" fmla="*/ 160 w 208"/>
                <a:gd name="T5" fmla="*/ 167 h 204"/>
                <a:gd name="T6" fmla="*/ 146 w 208"/>
                <a:gd name="T7" fmla="*/ 177 h 204"/>
                <a:gd name="T8" fmla="*/ 27 w 208"/>
                <a:gd name="T9" fmla="*/ 156 h 204"/>
                <a:gd name="T10" fmla="*/ 27 w 208"/>
                <a:gd name="T11" fmla="*/ 156 h 204"/>
                <a:gd name="T12" fmla="*/ 47 w 208"/>
                <a:gd name="T13" fmla="*/ 37 h 204"/>
                <a:gd name="T14" fmla="*/ 62 w 208"/>
                <a:gd name="T15" fmla="*/ 27 h 204"/>
                <a:gd name="T16" fmla="*/ 181 w 208"/>
                <a:gd name="T17"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4">
                  <a:moveTo>
                    <a:pt x="181" y="48"/>
                  </a:moveTo>
                  <a:cubicBezTo>
                    <a:pt x="181" y="48"/>
                    <a:pt x="181" y="48"/>
                    <a:pt x="181" y="48"/>
                  </a:cubicBezTo>
                  <a:cubicBezTo>
                    <a:pt x="208" y="86"/>
                    <a:pt x="198" y="140"/>
                    <a:pt x="160" y="167"/>
                  </a:cubicBezTo>
                  <a:cubicBezTo>
                    <a:pt x="146" y="177"/>
                    <a:pt x="146" y="177"/>
                    <a:pt x="146" y="177"/>
                  </a:cubicBezTo>
                  <a:cubicBezTo>
                    <a:pt x="107" y="204"/>
                    <a:pt x="54" y="195"/>
                    <a:pt x="27" y="156"/>
                  </a:cubicBezTo>
                  <a:cubicBezTo>
                    <a:pt x="27" y="156"/>
                    <a:pt x="27" y="156"/>
                    <a:pt x="27" y="156"/>
                  </a:cubicBezTo>
                  <a:cubicBezTo>
                    <a:pt x="0" y="118"/>
                    <a:pt x="9" y="64"/>
                    <a:pt x="47" y="37"/>
                  </a:cubicBezTo>
                  <a:cubicBezTo>
                    <a:pt x="62" y="27"/>
                    <a:pt x="62" y="27"/>
                    <a:pt x="62" y="27"/>
                  </a:cubicBezTo>
                  <a:cubicBezTo>
                    <a:pt x="100" y="0"/>
                    <a:pt x="154" y="10"/>
                    <a:pt x="181" y="48"/>
                  </a:cubicBezTo>
                  <a:close/>
                </a:path>
              </a:pathLst>
            </a:custGeom>
            <a:solidFill>
              <a:srgbClr val="FFF2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5" name="Freeform 30"/>
            <p:cNvSpPr/>
            <p:nvPr/>
          </p:nvSpPr>
          <p:spPr bwMode="auto">
            <a:xfrm>
              <a:off x="9615488" y="3744913"/>
              <a:ext cx="809625" cy="723900"/>
            </a:xfrm>
            <a:custGeom>
              <a:avLst/>
              <a:gdLst>
                <a:gd name="T0" fmla="*/ 380 w 417"/>
                <a:gd name="T1" fmla="*/ 66 h 373"/>
                <a:gd name="T2" fmla="*/ 380 w 417"/>
                <a:gd name="T3" fmla="*/ 66 h 373"/>
                <a:gd name="T4" fmla="*/ 351 w 417"/>
                <a:gd name="T5" fmla="*/ 229 h 373"/>
                <a:gd name="T6" fmla="*/ 199 w 417"/>
                <a:gd name="T7" fmla="*/ 336 h 373"/>
                <a:gd name="T8" fmla="*/ 36 w 417"/>
                <a:gd name="T9" fmla="*/ 308 h 373"/>
                <a:gd name="T10" fmla="*/ 36 w 417"/>
                <a:gd name="T11" fmla="*/ 308 h 373"/>
                <a:gd name="T12" fmla="*/ 65 w 417"/>
                <a:gd name="T13" fmla="*/ 145 h 373"/>
                <a:gd name="T14" fmla="*/ 217 w 417"/>
                <a:gd name="T15" fmla="*/ 37 h 373"/>
                <a:gd name="T16" fmla="*/ 380 w 417"/>
                <a:gd name="T17" fmla="*/ 6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373">
                  <a:moveTo>
                    <a:pt x="380" y="66"/>
                  </a:moveTo>
                  <a:cubicBezTo>
                    <a:pt x="380" y="66"/>
                    <a:pt x="380" y="66"/>
                    <a:pt x="380" y="66"/>
                  </a:cubicBezTo>
                  <a:cubicBezTo>
                    <a:pt x="417" y="119"/>
                    <a:pt x="404" y="192"/>
                    <a:pt x="351" y="229"/>
                  </a:cubicBezTo>
                  <a:cubicBezTo>
                    <a:pt x="199" y="336"/>
                    <a:pt x="199" y="336"/>
                    <a:pt x="199" y="336"/>
                  </a:cubicBezTo>
                  <a:cubicBezTo>
                    <a:pt x="147" y="373"/>
                    <a:pt x="73" y="360"/>
                    <a:pt x="36" y="308"/>
                  </a:cubicBezTo>
                  <a:cubicBezTo>
                    <a:pt x="36" y="308"/>
                    <a:pt x="36" y="308"/>
                    <a:pt x="36" y="308"/>
                  </a:cubicBezTo>
                  <a:cubicBezTo>
                    <a:pt x="0" y="255"/>
                    <a:pt x="12" y="182"/>
                    <a:pt x="65" y="145"/>
                  </a:cubicBezTo>
                  <a:cubicBezTo>
                    <a:pt x="217" y="37"/>
                    <a:pt x="217" y="37"/>
                    <a:pt x="217" y="37"/>
                  </a:cubicBezTo>
                  <a:cubicBezTo>
                    <a:pt x="270" y="0"/>
                    <a:pt x="343" y="13"/>
                    <a:pt x="380" y="66"/>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6" name="Freeform 31"/>
            <p:cNvSpPr/>
            <p:nvPr/>
          </p:nvSpPr>
          <p:spPr bwMode="auto">
            <a:xfrm>
              <a:off x="9659938" y="3986213"/>
              <a:ext cx="439738" cy="430213"/>
            </a:xfrm>
            <a:custGeom>
              <a:avLst/>
              <a:gdLst>
                <a:gd name="T0" fmla="*/ 197 w 226"/>
                <a:gd name="T1" fmla="*/ 52 h 222"/>
                <a:gd name="T2" fmla="*/ 197 w 226"/>
                <a:gd name="T3" fmla="*/ 52 h 222"/>
                <a:gd name="T4" fmla="*/ 174 w 226"/>
                <a:gd name="T5" fmla="*/ 182 h 222"/>
                <a:gd name="T6" fmla="*/ 159 w 226"/>
                <a:gd name="T7" fmla="*/ 193 h 222"/>
                <a:gd name="T8" fmla="*/ 29 w 226"/>
                <a:gd name="T9" fmla="*/ 170 h 222"/>
                <a:gd name="T10" fmla="*/ 29 w 226"/>
                <a:gd name="T11" fmla="*/ 170 h 222"/>
                <a:gd name="T12" fmla="*/ 52 w 226"/>
                <a:gd name="T13" fmla="*/ 41 h 222"/>
                <a:gd name="T14" fmla="*/ 67 w 226"/>
                <a:gd name="T15" fmla="*/ 29 h 222"/>
                <a:gd name="T16" fmla="*/ 197 w 226"/>
                <a:gd name="T17" fmla="*/ 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22">
                  <a:moveTo>
                    <a:pt x="197" y="52"/>
                  </a:moveTo>
                  <a:cubicBezTo>
                    <a:pt x="197" y="52"/>
                    <a:pt x="197" y="52"/>
                    <a:pt x="197" y="52"/>
                  </a:cubicBezTo>
                  <a:cubicBezTo>
                    <a:pt x="226" y="94"/>
                    <a:pt x="216" y="152"/>
                    <a:pt x="174" y="182"/>
                  </a:cubicBezTo>
                  <a:cubicBezTo>
                    <a:pt x="159" y="193"/>
                    <a:pt x="159" y="193"/>
                    <a:pt x="159" y="193"/>
                  </a:cubicBezTo>
                  <a:cubicBezTo>
                    <a:pt x="117" y="222"/>
                    <a:pt x="58" y="212"/>
                    <a:pt x="29" y="170"/>
                  </a:cubicBezTo>
                  <a:cubicBezTo>
                    <a:pt x="29" y="170"/>
                    <a:pt x="29" y="170"/>
                    <a:pt x="29" y="170"/>
                  </a:cubicBezTo>
                  <a:cubicBezTo>
                    <a:pt x="0" y="128"/>
                    <a:pt x="10" y="70"/>
                    <a:pt x="52" y="41"/>
                  </a:cubicBezTo>
                  <a:cubicBezTo>
                    <a:pt x="67" y="29"/>
                    <a:pt x="67" y="29"/>
                    <a:pt x="67" y="29"/>
                  </a:cubicBezTo>
                  <a:cubicBezTo>
                    <a:pt x="109" y="0"/>
                    <a:pt x="168" y="10"/>
                    <a:pt x="197" y="52"/>
                  </a:cubicBezTo>
                  <a:close/>
                </a:path>
              </a:pathLst>
            </a:custGeom>
            <a:solidFill>
              <a:srgbClr val="FFF2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7" name="Freeform 32"/>
            <p:cNvSpPr/>
            <p:nvPr/>
          </p:nvSpPr>
          <p:spPr bwMode="auto">
            <a:xfrm>
              <a:off x="7937501" y="3538538"/>
              <a:ext cx="119063" cy="109538"/>
            </a:xfrm>
            <a:custGeom>
              <a:avLst/>
              <a:gdLst>
                <a:gd name="T0" fmla="*/ 48 w 61"/>
                <a:gd name="T1" fmla="*/ 0 h 56"/>
                <a:gd name="T2" fmla="*/ 0 w 61"/>
                <a:gd name="T3" fmla="*/ 21 h 56"/>
                <a:gd name="T4" fmla="*/ 59 w 61"/>
                <a:gd name="T5" fmla="*/ 56 h 56"/>
                <a:gd name="T6" fmla="*/ 55 w 61"/>
                <a:gd name="T7" fmla="*/ 16 h 56"/>
                <a:gd name="T8" fmla="*/ 55 w 61"/>
                <a:gd name="T9" fmla="*/ 16 h 56"/>
                <a:gd name="T10" fmla="*/ 48 w 61"/>
                <a:gd name="T11" fmla="*/ 0 h 56"/>
              </a:gdLst>
              <a:ahLst/>
              <a:cxnLst>
                <a:cxn ang="0">
                  <a:pos x="T0" y="T1"/>
                </a:cxn>
                <a:cxn ang="0">
                  <a:pos x="T2" y="T3"/>
                </a:cxn>
                <a:cxn ang="0">
                  <a:pos x="T4" y="T5"/>
                </a:cxn>
                <a:cxn ang="0">
                  <a:pos x="T6" y="T7"/>
                </a:cxn>
                <a:cxn ang="0">
                  <a:pos x="T8" y="T9"/>
                </a:cxn>
                <a:cxn ang="0">
                  <a:pos x="T10" y="T11"/>
                </a:cxn>
              </a:cxnLst>
              <a:rect l="0" t="0" r="r" b="b"/>
              <a:pathLst>
                <a:path w="61" h="56">
                  <a:moveTo>
                    <a:pt x="48" y="0"/>
                  </a:moveTo>
                  <a:cubicBezTo>
                    <a:pt x="0" y="21"/>
                    <a:pt x="0" y="21"/>
                    <a:pt x="0" y="21"/>
                  </a:cubicBezTo>
                  <a:cubicBezTo>
                    <a:pt x="12" y="44"/>
                    <a:pt x="33" y="55"/>
                    <a:pt x="59" y="56"/>
                  </a:cubicBezTo>
                  <a:cubicBezTo>
                    <a:pt x="61" y="43"/>
                    <a:pt x="60" y="30"/>
                    <a:pt x="55" y="16"/>
                  </a:cubicBezTo>
                  <a:cubicBezTo>
                    <a:pt x="55" y="16"/>
                    <a:pt x="55" y="16"/>
                    <a:pt x="55" y="16"/>
                  </a:cubicBezTo>
                  <a:cubicBezTo>
                    <a:pt x="54" y="11"/>
                    <a:pt x="51" y="5"/>
                    <a:pt x="4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8" name="Freeform 33"/>
            <p:cNvSpPr/>
            <p:nvPr/>
          </p:nvSpPr>
          <p:spPr bwMode="auto">
            <a:xfrm>
              <a:off x="9909176" y="4013200"/>
              <a:ext cx="169863" cy="209550"/>
            </a:xfrm>
            <a:custGeom>
              <a:avLst/>
              <a:gdLst>
                <a:gd name="T0" fmla="*/ 69 w 88"/>
                <a:gd name="T1" fmla="*/ 38 h 108"/>
                <a:gd name="T2" fmla="*/ 69 w 88"/>
                <a:gd name="T3" fmla="*/ 38 h 108"/>
                <a:gd name="T4" fmla="*/ 84 w 88"/>
                <a:gd name="T5" fmla="*/ 108 h 108"/>
                <a:gd name="T6" fmla="*/ 19 w 88"/>
                <a:gd name="T7" fmla="*/ 71 h 108"/>
                <a:gd name="T8" fmla="*/ 19 w 88"/>
                <a:gd name="T9" fmla="*/ 71 h 108"/>
                <a:gd name="T10" fmla="*/ 7 w 88"/>
                <a:gd name="T11" fmla="*/ 0 h 108"/>
                <a:gd name="T12" fmla="*/ 69 w 88"/>
                <a:gd name="T13" fmla="*/ 38 h 108"/>
              </a:gdLst>
              <a:ahLst/>
              <a:cxnLst>
                <a:cxn ang="0">
                  <a:pos x="T0" y="T1"/>
                </a:cxn>
                <a:cxn ang="0">
                  <a:pos x="T2" y="T3"/>
                </a:cxn>
                <a:cxn ang="0">
                  <a:pos x="T4" y="T5"/>
                </a:cxn>
                <a:cxn ang="0">
                  <a:pos x="T6" y="T7"/>
                </a:cxn>
                <a:cxn ang="0">
                  <a:pos x="T8" y="T9"/>
                </a:cxn>
                <a:cxn ang="0">
                  <a:pos x="T10" y="T11"/>
                </a:cxn>
                <a:cxn ang="0">
                  <a:pos x="T12" y="T13"/>
                </a:cxn>
              </a:cxnLst>
              <a:rect l="0" t="0" r="r" b="b"/>
              <a:pathLst>
                <a:path w="88" h="108">
                  <a:moveTo>
                    <a:pt x="69" y="38"/>
                  </a:moveTo>
                  <a:cubicBezTo>
                    <a:pt x="69" y="38"/>
                    <a:pt x="69" y="38"/>
                    <a:pt x="69" y="38"/>
                  </a:cubicBezTo>
                  <a:cubicBezTo>
                    <a:pt x="84" y="59"/>
                    <a:pt x="88" y="84"/>
                    <a:pt x="84" y="108"/>
                  </a:cubicBezTo>
                  <a:cubicBezTo>
                    <a:pt x="59" y="106"/>
                    <a:pt x="35" y="94"/>
                    <a:pt x="19" y="71"/>
                  </a:cubicBezTo>
                  <a:cubicBezTo>
                    <a:pt x="19" y="71"/>
                    <a:pt x="19" y="71"/>
                    <a:pt x="19" y="71"/>
                  </a:cubicBezTo>
                  <a:cubicBezTo>
                    <a:pt x="4" y="50"/>
                    <a:pt x="0" y="23"/>
                    <a:pt x="7" y="0"/>
                  </a:cubicBezTo>
                  <a:cubicBezTo>
                    <a:pt x="31" y="3"/>
                    <a:pt x="54" y="17"/>
                    <a:pt x="69"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9" name="Freeform 34"/>
            <p:cNvSpPr/>
            <p:nvPr/>
          </p:nvSpPr>
          <p:spPr bwMode="auto">
            <a:xfrm>
              <a:off x="9642476" y="4760913"/>
              <a:ext cx="185738" cy="215900"/>
            </a:xfrm>
            <a:custGeom>
              <a:avLst/>
              <a:gdLst>
                <a:gd name="T0" fmla="*/ 77 w 96"/>
                <a:gd name="T1" fmla="*/ 36 h 111"/>
                <a:gd name="T2" fmla="*/ 77 w 96"/>
                <a:gd name="T3" fmla="*/ 36 h 111"/>
                <a:gd name="T4" fmla="*/ 88 w 96"/>
                <a:gd name="T5" fmla="*/ 111 h 111"/>
                <a:gd name="T6" fmla="*/ 19 w 96"/>
                <a:gd name="T7" fmla="*/ 75 h 111"/>
                <a:gd name="T8" fmla="*/ 19 w 96"/>
                <a:gd name="T9" fmla="*/ 75 h 111"/>
                <a:gd name="T10" fmla="*/ 8 w 96"/>
                <a:gd name="T11" fmla="*/ 0 h 111"/>
                <a:gd name="T12" fmla="*/ 77 w 96"/>
                <a:gd name="T13" fmla="*/ 36 h 111"/>
              </a:gdLst>
              <a:ahLst/>
              <a:cxnLst>
                <a:cxn ang="0">
                  <a:pos x="T0" y="T1"/>
                </a:cxn>
                <a:cxn ang="0">
                  <a:pos x="T2" y="T3"/>
                </a:cxn>
                <a:cxn ang="0">
                  <a:pos x="T4" y="T5"/>
                </a:cxn>
                <a:cxn ang="0">
                  <a:pos x="T6" y="T7"/>
                </a:cxn>
                <a:cxn ang="0">
                  <a:pos x="T8" y="T9"/>
                </a:cxn>
                <a:cxn ang="0">
                  <a:pos x="T10" y="T11"/>
                </a:cxn>
                <a:cxn ang="0">
                  <a:pos x="T12" y="T13"/>
                </a:cxn>
              </a:cxnLst>
              <a:rect l="0" t="0" r="r" b="b"/>
              <a:pathLst>
                <a:path w="96" h="111">
                  <a:moveTo>
                    <a:pt x="77" y="36"/>
                  </a:moveTo>
                  <a:cubicBezTo>
                    <a:pt x="77" y="36"/>
                    <a:pt x="77" y="36"/>
                    <a:pt x="77" y="36"/>
                  </a:cubicBezTo>
                  <a:cubicBezTo>
                    <a:pt x="93" y="59"/>
                    <a:pt x="96" y="87"/>
                    <a:pt x="88" y="111"/>
                  </a:cubicBezTo>
                  <a:cubicBezTo>
                    <a:pt x="61" y="111"/>
                    <a:pt x="35" y="98"/>
                    <a:pt x="19" y="75"/>
                  </a:cubicBezTo>
                  <a:cubicBezTo>
                    <a:pt x="19" y="75"/>
                    <a:pt x="19" y="75"/>
                    <a:pt x="19" y="75"/>
                  </a:cubicBezTo>
                  <a:cubicBezTo>
                    <a:pt x="3" y="52"/>
                    <a:pt x="0" y="24"/>
                    <a:pt x="8" y="0"/>
                  </a:cubicBezTo>
                  <a:cubicBezTo>
                    <a:pt x="34" y="0"/>
                    <a:pt x="60" y="13"/>
                    <a:pt x="77"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2" name="组合 1"/>
          <p:cNvGrpSpPr/>
          <p:nvPr/>
        </p:nvGrpSpPr>
        <p:grpSpPr>
          <a:xfrm>
            <a:off x="-1270" y="-3810"/>
            <a:ext cx="5696585" cy="3258185"/>
            <a:chOff x="-2" y="-6"/>
            <a:chExt cx="8971" cy="5131"/>
          </a:xfrm>
        </p:grpSpPr>
        <p:grpSp>
          <p:nvGrpSpPr>
            <p:cNvPr id="603" name="Group 602"/>
            <p:cNvGrpSpPr/>
            <p:nvPr/>
          </p:nvGrpSpPr>
          <p:grpSpPr>
            <a:xfrm>
              <a:off x="11" y="1"/>
              <a:ext cx="8958" cy="4736"/>
              <a:chOff x="0" y="9525"/>
              <a:chExt cx="12492024" cy="6604001"/>
            </a:xfrm>
            <a:solidFill>
              <a:srgbClr val="00B0F0"/>
            </a:solidFill>
          </p:grpSpPr>
          <p:sp>
            <p:nvSpPr>
              <p:cNvPr id="403" name="Freeform 38"/>
              <p:cNvSpPr>
                <a:spLocks noEditPoints="1"/>
              </p:cNvSpPr>
              <p:nvPr/>
            </p:nvSpPr>
            <p:spPr bwMode="auto">
              <a:xfrm>
                <a:off x="5265738" y="3773488"/>
                <a:ext cx="590550" cy="590550"/>
              </a:xfrm>
              <a:custGeom>
                <a:avLst/>
                <a:gdLst>
                  <a:gd name="T0" fmla="*/ 79 w 157"/>
                  <a:gd name="T1" fmla="*/ 0 h 157"/>
                  <a:gd name="T2" fmla="*/ 79 w 157"/>
                  <a:gd name="T3" fmla="*/ 0 h 157"/>
                  <a:gd name="T4" fmla="*/ 79 w 157"/>
                  <a:gd name="T5" fmla="*/ 9 h 157"/>
                  <a:gd name="T6" fmla="*/ 85 w 157"/>
                  <a:gd name="T7" fmla="*/ 9 h 157"/>
                  <a:gd name="T8" fmla="*/ 85 w 157"/>
                  <a:gd name="T9" fmla="*/ 78 h 157"/>
                  <a:gd name="T10" fmla="*/ 79 w 157"/>
                  <a:gd name="T11" fmla="*/ 78 h 157"/>
                  <a:gd name="T12" fmla="*/ 79 w 157"/>
                  <a:gd name="T13" fmla="*/ 128 h 157"/>
                  <a:gd name="T14" fmla="*/ 79 w 157"/>
                  <a:gd name="T15" fmla="*/ 128 h 157"/>
                  <a:gd name="T16" fmla="*/ 129 w 157"/>
                  <a:gd name="T17" fmla="*/ 78 h 157"/>
                  <a:gd name="T18" fmla="*/ 101 w 157"/>
                  <a:gd name="T19" fmla="*/ 34 h 157"/>
                  <a:gd name="T20" fmla="*/ 107 w 157"/>
                  <a:gd name="T21" fmla="*/ 22 h 157"/>
                  <a:gd name="T22" fmla="*/ 142 w 157"/>
                  <a:gd name="T23" fmla="*/ 78 h 157"/>
                  <a:gd name="T24" fmla="*/ 79 w 157"/>
                  <a:gd name="T25" fmla="*/ 141 h 157"/>
                  <a:gd name="T26" fmla="*/ 79 w 157"/>
                  <a:gd name="T27" fmla="*/ 141 h 157"/>
                  <a:gd name="T28" fmla="*/ 79 w 157"/>
                  <a:gd name="T29" fmla="*/ 141 h 157"/>
                  <a:gd name="T30" fmla="*/ 79 w 157"/>
                  <a:gd name="T31" fmla="*/ 157 h 157"/>
                  <a:gd name="T32" fmla="*/ 79 w 157"/>
                  <a:gd name="T33" fmla="*/ 157 h 157"/>
                  <a:gd name="T34" fmla="*/ 157 w 157"/>
                  <a:gd name="T35" fmla="*/ 78 h 157"/>
                  <a:gd name="T36" fmla="*/ 79 w 157"/>
                  <a:gd name="T37" fmla="*/ 0 h 157"/>
                  <a:gd name="T38" fmla="*/ 79 w 157"/>
                  <a:gd name="T39" fmla="*/ 0 h 157"/>
                  <a:gd name="T40" fmla="*/ 0 w 157"/>
                  <a:gd name="T41" fmla="*/ 78 h 157"/>
                  <a:gd name="T42" fmla="*/ 79 w 157"/>
                  <a:gd name="T43" fmla="*/ 157 h 157"/>
                  <a:gd name="T44" fmla="*/ 79 w 157"/>
                  <a:gd name="T45" fmla="*/ 141 h 157"/>
                  <a:gd name="T46" fmla="*/ 16 w 157"/>
                  <a:gd name="T47" fmla="*/ 78 h 157"/>
                  <a:gd name="T48" fmla="*/ 50 w 157"/>
                  <a:gd name="T49" fmla="*/ 22 h 157"/>
                  <a:gd name="T50" fmla="*/ 56 w 157"/>
                  <a:gd name="T51" fmla="*/ 34 h 157"/>
                  <a:gd name="T52" fmla="*/ 29 w 157"/>
                  <a:gd name="T53" fmla="*/ 78 h 157"/>
                  <a:gd name="T54" fmla="*/ 79 w 157"/>
                  <a:gd name="T55" fmla="*/ 128 h 157"/>
                  <a:gd name="T56" fmla="*/ 79 w 157"/>
                  <a:gd name="T57" fmla="*/ 78 h 157"/>
                  <a:gd name="T58" fmla="*/ 72 w 157"/>
                  <a:gd name="T59" fmla="*/ 78 h 157"/>
                  <a:gd name="T60" fmla="*/ 72 w 157"/>
                  <a:gd name="T61" fmla="*/ 9 h 157"/>
                  <a:gd name="T62" fmla="*/ 72 w 157"/>
                  <a:gd name="T63" fmla="*/ 9 h 157"/>
                  <a:gd name="T64" fmla="*/ 79 w 157"/>
                  <a:gd name="T65" fmla="*/ 9 h 157"/>
                  <a:gd name="T66" fmla="*/ 79 w 157"/>
                  <a:gd name="T6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57">
                    <a:moveTo>
                      <a:pt x="79" y="0"/>
                    </a:moveTo>
                    <a:cubicBezTo>
                      <a:pt x="79" y="0"/>
                      <a:pt x="79" y="0"/>
                      <a:pt x="79" y="0"/>
                    </a:cubicBezTo>
                    <a:cubicBezTo>
                      <a:pt x="79" y="9"/>
                      <a:pt x="79" y="9"/>
                      <a:pt x="79" y="9"/>
                    </a:cubicBezTo>
                    <a:cubicBezTo>
                      <a:pt x="85" y="9"/>
                      <a:pt x="85" y="9"/>
                      <a:pt x="85" y="9"/>
                    </a:cubicBezTo>
                    <a:cubicBezTo>
                      <a:pt x="85" y="78"/>
                      <a:pt x="85" y="78"/>
                      <a:pt x="85" y="78"/>
                    </a:cubicBezTo>
                    <a:cubicBezTo>
                      <a:pt x="79" y="78"/>
                      <a:pt x="79" y="78"/>
                      <a:pt x="79" y="78"/>
                    </a:cubicBezTo>
                    <a:cubicBezTo>
                      <a:pt x="79" y="128"/>
                      <a:pt x="79" y="128"/>
                      <a:pt x="79" y="128"/>
                    </a:cubicBezTo>
                    <a:cubicBezTo>
                      <a:pt x="79" y="128"/>
                      <a:pt x="79" y="128"/>
                      <a:pt x="79" y="128"/>
                    </a:cubicBezTo>
                    <a:cubicBezTo>
                      <a:pt x="106" y="128"/>
                      <a:pt x="129" y="106"/>
                      <a:pt x="129" y="78"/>
                    </a:cubicBezTo>
                    <a:cubicBezTo>
                      <a:pt x="129" y="59"/>
                      <a:pt x="118" y="42"/>
                      <a:pt x="101" y="34"/>
                    </a:cubicBezTo>
                    <a:cubicBezTo>
                      <a:pt x="107" y="22"/>
                      <a:pt x="107" y="22"/>
                      <a:pt x="107" y="22"/>
                    </a:cubicBezTo>
                    <a:cubicBezTo>
                      <a:pt x="128" y="33"/>
                      <a:pt x="142" y="54"/>
                      <a:pt x="142" y="78"/>
                    </a:cubicBezTo>
                    <a:cubicBezTo>
                      <a:pt x="142" y="113"/>
                      <a:pt x="113" y="141"/>
                      <a:pt x="79" y="141"/>
                    </a:cubicBezTo>
                    <a:cubicBezTo>
                      <a:pt x="79" y="141"/>
                      <a:pt x="79" y="141"/>
                      <a:pt x="79" y="141"/>
                    </a:cubicBezTo>
                    <a:cubicBezTo>
                      <a:pt x="79" y="141"/>
                      <a:pt x="79" y="141"/>
                      <a:pt x="79" y="141"/>
                    </a:cubicBezTo>
                    <a:cubicBezTo>
                      <a:pt x="79" y="157"/>
                      <a:pt x="79" y="157"/>
                      <a:pt x="79" y="157"/>
                    </a:cubicBezTo>
                    <a:cubicBezTo>
                      <a:pt x="79" y="157"/>
                      <a:pt x="79" y="157"/>
                      <a:pt x="79" y="157"/>
                    </a:cubicBezTo>
                    <a:cubicBezTo>
                      <a:pt x="122" y="157"/>
                      <a:pt x="157" y="122"/>
                      <a:pt x="157" y="78"/>
                    </a:cubicBezTo>
                    <a:cubicBezTo>
                      <a:pt x="157" y="35"/>
                      <a:pt x="122" y="0"/>
                      <a:pt x="79" y="0"/>
                    </a:cubicBezTo>
                    <a:close/>
                    <a:moveTo>
                      <a:pt x="79" y="0"/>
                    </a:moveTo>
                    <a:cubicBezTo>
                      <a:pt x="35" y="0"/>
                      <a:pt x="0" y="35"/>
                      <a:pt x="0" y="78"/>
                    </a:cubicBezTo>
                    <a:cubicBezTo>
                      <a:pt x="0" y="122"/>
                      <a:pt x="35" y="157"/>
                      <a:pt x="79" y="157"/>
                    </a:cubicBezTo>
                    <a:cubicBezTo>
                      <a:pt x="79" y="141"/>
                      <a:pt x="79" y="141"/>
                      <a:pt x="79" y="141"/>
                    </a:cubicBezTo>
                    <a:cubicBezTo>
                      <a:pt x="44" y="141"/>
                      <a:pt x="16" y="113"/>
                      <a:pt x="16" y="78"/>
                    </a:cubicBezTo>
                    <a:cubicBezTo>
                      <a:pt x="16" y="54"/>
                      <a:pt x="29" y="33"/>
                      <a:pt x="50" y="22"/>
                    </a:cubicBezTo>
                    <a:cubicBezTo>
                      <a:pt x="56" y="34"/>
                      <a:pt x="56" y="34"/>
                      <a:pt x="56" y="34"/>
                    </a:cubicBezTo>
                    <a:cubicBezTo>
                      <a:pt x="39" y="42"/>
                      <a:pt x="29" y="59"/>
                      <a:pt x="29" y="78"/>
                    </a:cubicBezTo>
                    <a:cubicBezTo>
                      <a:pt x="29" y="106"/>
                      <a:pt x="51" y="128"/>
                      <a:pt x="79" y="128"/>
                    </a:cubicBezTo>
                    <a:cubicBezTo>
                      <a:pt x="79" y="78"/>
                      <a:pt x="79" y="78"/>
                      <a:pt x="79" y="78"/>
                    </a:cubicBezTo>
                    <a:cubicBezTo>
                      <a:pt x="72" y="78"/>
                      <a:pt x="72" y="78"/>
                      <a:pt x="72" y="78"/>
                    </a:cubicBezTo>
                    <a:cubicBezTo>
                      <a:pt x="72" y="9"/>
                      <a:pt x="72" y="9"/>
                      <a:pt x="72" y="9"/>
                    </a:cubicBezTo>
                    <a:cubicBezTo>
                      <a:pt x="72" y="9"/>
                      <a:pt x="72" y="9"/>
                      <a:pt x="72" y="9"/>
                    </a:cubicBezTo>
                    <a:cubicBezTo>
                      <a:pt x="79" y="9"/>
                      <a:pt x="79" y="9"/>
                      <a:pt x="79" y="9"/>
                    </a:cubicBezTo>
                    <a:lnTo>
                      <a:pt x="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4" name="Freeform 39"/>
              <p:cNvSpPr/>
              <p:nvPr/>
            </p:nvSpPr>
            <p:spPr bwMode="auto">
              <a:xfrm>
                <a:off x="4148138" y="3341688"/>
                <a:ext cx="457200" cy="269875"/>
              </a:xfrm>
              <a:custGeom>
                <a:avLst/>
                <a:gdLst>
                  <a:gd name="T0" fmla="*/ 69 w 122"/>
                  <a:gd name="T1" fmla="*/ 0 h 72"/>
                  <a:gd name="T2" fmla="*/ 69 w 122"/>
                  <a:gd name="T3" fmla="*/ 12 h 72"/>
                  <a:gd name="T4" fmla="*/ 0 w 122"/>
                  <a:gd name="T5" fmla="*/ 72 h 72"/>
                  <a:gd name="T6" fmla="*/ 69 w 122"/>
                  <a:gd name="T7" fmla="*/ 58 h 72"/>
                  <a:gd name="T8" fmla="*/ 69 w 122"/>
                  <a:gd name="T9" fmla="*/ 71 h 72"/>
                  <a:gd name="T10" fmla="*/ 122 w 122"/>
                  <a:gd name="T11" fmla="*/ 35 h 72"/>
                  <a:gd name="T12" fmla="*/ 69 w 122"/>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122" h="72">
                    <a:moveTo>
                      <a:pt x="69" y="0"/>
                    </a:moveTo>
                    <a:cubicBezTo>
                      <a:pt x="69" y="12"/>
                      <a:pt x="69" y="12"/>
                      <a:pt x="69" y="12"/>
                    </a:cubicBezTo>
                    <a:cubicBezTo>
                      <a:pt x="8" y="12"/>
                      <a:pt x="0" y="72"/>
                      <a:pt x="0" y="72"/>
                    </a:cubicBezTo>
                    <a:cubicBezTo>
                      <a:pt x="0" y="72"/>
                      <a:pt x="19" y="58"/>
                      <a:pt x="69" y="58"/>
                    </a:cubicBezTo>
                    <a:cubicBezTo>
                      <a:pt x="69" y="71"/>
                      <a:pt x="69" y="71"/>
                      <a:pt x="69" y="71"/>
                    </a:cubicBezTo>
                    <a:cubicBezTo>
                      <a:pt x="122" y="35"/>
                      <a:pt x="122" y="35"/>
                      <a:pt x="122" y="35"/>
                    </a:cubicBezTo>
                    <a:lnTo>
                      <a:pt x="6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5" name="Freeform 40"/>
              <p:cNvSpPr/>
              <p:nvPr/>
            </p:nvSpPr>
            <p:spPr bwMode="auto">
              <a:xfrm>
                <a:off x="4102100" y="3581400"/>
                <a:ext cx="455613" cy="271463"/>
              </a:xfrm>
              <a:custGeom>
                <a:avLst/>
                <a:gdLst>
                  <a:gd name="T0" fmla="*/ 53 w 121"/>
                  <a:gd name="T1" fmla="*/ 72 h 72"/>
                  <a:gd name="T2" fmla="*/ 53 w 121"/>
                  <a:gd name="T3" fmla="*/ 60 h 72"/>
                  <a:gd name="T4" fmla="*/ 121 w 121"/>
                  <a:gd name="T5" fmla="*/ 0 h 72"/>
                  <a:gd name="T6" fmla="*/ 53 w 121"/>
                  <a:gd name="T7" fmla="*/ 14 h 72"/>
                  <a:gd name="T8" fmla="*/ 53 w 121"/>
                  <a:gd name="T9" fmla="*/ 2 h 72"/>
                  <a:gd name="T10" fmla="*/ 0 w 121"/>
                  <a:gd name="T11" fmla="*/ 37 h 72"/>
                  <a:gd name="T12" fmla="*/ 53 w 12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121" h="72">
                    <a:moveTo>
                      <a:pt x="53" y="72"/>
                    </a:moveTo>
                    <a:cubicBezTo>
                      <a:pt x="53" y="60"/>
                      <a:pt x="53" y="60"/>
                      <a:pt x="53" y="60"/>
                    </a:cubicBezTo>
                    <a:cubicBezTo>
                      <a:pt x="115" y="60"/>
                      <a:pt x="121" y="0"/>
                      <a:pt x="121" y="0"/>
                    </a:cubicBezTo>
                    <a:cubicBezTo>
                      <a:pt x="121" y="0"/>
                      <a:pt x="103" y="14"/>
                      <a:pt x="53" y="14"/>
                    </a:cubicBezTo>
                    <a:cubicBezTo>
                      <a:pt x="53" y="2"/>
                      <a:pt x="53" y="2"/>
                      <a:pt x="53" y="2"/>
                    </a:cubicBezTo>
                    <a:cubicBezTo>
                      <a:pt x="0" y="37"/>
                      <a:pt x="0" y="37"/>
                      <a:pt x="0" y="37"/>
                    </a:cubicBezTo>
                    <a:lnTo>
                      <a:pt x="53"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6" name="Freeform 41"/>
              <p:cNvSpPr/>
              <p:nvPr/>
            </p:nvSpPr>
            <p:spPr bwMode="auto">
              <a:xfrm>
                <a:off x="4467225" y="2841625"/>
                <a:ext cx="596900" cy="560388"/>
              </a:xfrm>
              <a:custGeom>
                <a:avLst/>
                <a:gdLst>
                  <a:gd name="T0" fmla="*/ 95 w 159"/>
                  <a:gd name="T1" fmla="*/ 74 h 149"/>
                  <a:gd name="T2" fmla="*/ 122 w 159"/>
                  <a:gd name="T3" fmla="*/ 52 h 149"/>
                  <a:gd name="T4" fmla="*/ 128 w 159"/>
                  <a:gd name="T5" fmla="*/ 53 h 149"/>
                  <a:gd name="T6" fmla="*/ 146 w 159"/>
                  <a:gd name="T7" fmla="*/ 65 h 149"/>
                  <a:gd name="T8" fmla="*/ 157 w 159"/>
                  <a:gd name="T9" fmla="*/ 61 h 149"/>
                  <a:gd name="T10" fmla="*/ 157 w 159"/>
                  <a:gd name="T11" fmla="*/ 37 h 149"/>
                  <a:gd name="T12" fmla="*/ 107 w 159"/>
                  <a:gd name="T13" fmla="*/ 5 h 149"/>
                  <a:gd name="T14" fmla="*/ 76 w 159"/>
                  <a:gd name="T15" fmla="*/ 33 h 149"/>
                  <a:gd name="T16" fmla="*/ 36 w 159"/>
                  <a:gd name="T17" fmla="*/ 20 h 149"/>
                  <a:gd name="T18" fmla="*/ 5 w 159"/>
                  <a:gd name="T19" fmla="*/ 70 h 149"/>
                  <a:gd name="T20" fmla="*/ 102 w 159"/>
                  <a:gd name="T21" fmla="*/ 149 h 149"/>
                  <a:gd name="T22" fmla="*/ 118 w 159"/>
                  <a:gd name="T23" fmla="*/ 133 h 149"/>
                  <a:gd name="T24" fmla="*/ 95 w 159"/>
                  <a:gd name="T25" fmla="*/ 7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49">
                    <a:moveTo>
                      <a:pt x="95" y="74"/>
                    </a:moveTo>
                    <a:cubicBezTo>
                      <a:pt x="98" y="61"/>
                      <a:pt x="109" y="52"/>
                      <a:pt x="122" y="52"/>
                    </a:cubicBezTo>
                    <a:cubicBezTo>
                      <a:pt x="124" y="52"/>
                      <a:pt x="126" y="52"/>
                      <a:pt x="128" y="53"/>
                    </a:cubicBezTo>
                    <a:cubicBezTo>
                      <a:pt x="135" y="54"/>
                      <a:pt x="142" y="59"/>
                      <a:pt x="146" y="65"/>
                    </a:cubicBezTo>
                    <a:cubicBezTo>
                      <a:pt x="149" y="63"/>
                      <a:pt x="153" y="62"/>
                      <a:pt x="157" y="61"/>
                    </a:cubicBezTo>
                    <a:cubicBezTo>
                      <a:pt x="159" y="46"/>
                      <a:pt x="157" y="37"/>
                      <a:pt x="157" y="37"/>
                    </a:cubicBezTo>
                    <a:cubicBezTo>
                      <a:pt x="152" y="14"/>
                      <a:pt x="129" y="0"/>
                      <a:pt x="107" y="5"/>
                    </a:cubicBezTo>
                    <a:cubicBezTo>
                      <a:pt x="92" y="8"/>
                      <a:pt x="81" y="19"/>
                      <a:pt x="76" y="33"/>
                    </a:cubicBezTo>
                    <a:cubicBezTo>
                      <a:pt x="66" y="22"/>
                      <a:pt x="52" y="17"/>
                      <a:pt x="36" y="20"/>
                    </a:cubicBezTo>
                    <a:cubicBezTo>
                      <a:pt x="14" y="25"/>
                      <a:pt x="0" y="48"/>
                      <a:pt x="5" y="70"/>
                    </a:cubicBezTo>
                    <a:cubicBezTo>
                      <a:pt x="5" y="70"/>
                      <a:pt x="14" y="126"/>
                      <a:pt x="102" y="149"/>
                    </a:cubicBezTo>
                    <a:cubicBezTo>
                      <a:pt x="108" y="143"/>
                      <a:pt x="113" y="138"/>
                      <a:pt x="118" y="133"/>
                    </a:cubicBezTo>
                    <a:cubicBezTo>
                      <a:pt x="88" y="103"/>
                      <a:pt x="94" y="76"/>
                      <a:pt x="95"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7" name="Freeform 42"/>
              <p:cNvSpPr/>
              <p:nvPr/>
            </p:nvSpPr>
            <p:spPr bwMode="auto">
              <a:xfrm>
                <a:off x="4811713" y="3055938"/>
                <a:ext cx="354013" cy="300038"/>
              </a:xfrm>
              <a:custGeom>
                <a:avLst/>
                <a:gdLst>
                  <a:gd name="T0" fmla="*/ 74 w 94"/>
                  <a:gd name="T1" fmla="*/ 9 h 80"/>
                  <a:gd name="T2" fmla="*/ 69 w 94"/>
                  <a:gd name="T3" fmla="*/ 9 h 80"/>
                  <a:gd name="T4" fmla="*/ 64 w 94"/>
                  <a:gd name="T5" fmla="*/ 9 h 80"/>
                  <a:gd name="T6" fmla="*/ 52 w 94"/>
                  <a:gd name="T7" fmla="*/ 16 h 80"/>
                  <a:gd name="T8" fmla="*/ 35 w 94"/>
                  <a:gd name="T9" fmla="*/ 0 h 80"/>
                  <a:gd name="T10" fmla="*/ 30 w 94"/>
                  <a:gd name="T11" fmla="*/ 0 h 80"/>
                  <a:gd name="T12" fmla="*/ 7 w 94"/>
                  <a:gd name="T13" fmla="*/ 18 h 80"/>
                  <a:gd name="T14" fmla="*/ 30 w 94"/>
                  <a:gd name="T15" fmla="*/ 73 h 80"/>
                  <a:gd name="T16" fmla="*/ 37 w 94"/>
                  <a:gd name="T17" fmla="*/ 80 h 80"/>
                  <a:gd name="T18" fmla="*/ 91 w 94"/>
                  <a:gd name="T19" fmla="*/ 37 h 80"/>
                  <a:gd name="T20" fmla="*/ 74 w 94"/>
                  <a:gd name="T21"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80">
                    <a:moveTo>
                      <a:pt x="74" y="9"/>
                    </a:moveTo>
                    <a:cubicBezTo>
                      <a:pt x="72" y="9"/>
                      <a:pt x="71" y="9"/>
                      <a:pt x="69" y="9"/>
                    </a:cubicBezTo>
                    <a:cubicBezTo>
                      <a:pt x="67" y="9"/>
                      <a:pt x="66" y="9"/>
                      <a:pt x="64" y="9"/>
                    </a:cubicBezTo>
                    <a:cubicBezTo>
                      <a:pt x="60" y="10"/>
                      <a:pt x="55" y="12"/>
                      <a:pt x="52" y="16"/>
                    </a:cubicBezTo>
                    <a:cubicBezTo>
                      <a:pt x="49" y="8"/>
                      <a:pt x="43" y="2"/>
                      <a:pt x="35" y="0"/>
                    </a:cubicBezTo>
                    <a:cubicBezTo>
                      <a:pt x="33" y="0"/>
                      <a:pt x="31" y="0"/>
                      <a:pt x="30" y="0"/>
                    </a:cubicBezTo>
                    <a:cubicBezTo>
                      <a:pt x="19" y="0"/>
                      <a:pt x="10" y="7"/>
                      <a:pt x="7" y="18"/>
                    </a:cubicBezTo>
                    <a:cubicBezTo>
                      <a:pt x="7" y="18"/>
                      <a:pt x="0" y="43"/>
                      <a:pt x="30" y="73"/>
                    </a:cubicBezTo>
                    <a:cubicBezTo>
                      <a:pt x="32" y="75"/>
                      <a:pt x="35" y="78"/>
                      <a:pt x="37" y="80"/>
                    </a:cubicBezTo>
                    <a:cubicBezTo>
                      <a:pt x="86" y="68"/>
                      <a:pt x="91" y="37"/>
                      <a:pt x="91" y="37"/>
                    </a:cubicBezTo>
                    <a:cubicBezTo>
                      <a:pt x="94" y="24"/>
                      <a:pt x="86" y="12"/>
                      <a:pt x="7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8" name="Freeform 43"/>
              <p:cNvSpPr>
                <a:spLocks noEditPoints="1"/>
              </p:cNvSpPr>
              <p:nvPr/>
            </p:nvSpPr>
            <p:spPr bwMode="auto">
              <a:xfrm>
                <a:off x="5075238" y="2252663"/>
                <a:ext cx="461963" cy="368300"/>
              </a:xfrm>
              <a:custGeom>
                <a:avLst/>
                <a:gdLst>
                  <a:gd name="T0" fmla="*/ 97 w 123"/>
                  <a:gd name="T1" fmla="*/ 98 h 98"/>
                  <a:gd name="T2" fmla="*/ 97 w 123"/>
                  <a:gd name="T3" fmla="*/ 65 h 98"/>
                  <a:gd name="T4" fmla="*/ 113 w 123"/>
                  <a:gd name="T5" fmla="*/ 50 h 98"/>
                  <a:gd name="T6" fmla="*/ 123 w 123"/>
                  <a:gd name="T7" fmla="*/ 50 h 98"/>
                  <a:gd name="T8" fmla="*/ 123 w 123"/>
                  <a:gd name="T9" fmla="*/ 14 h 98"/>
                  <a:gd name="T10" fmla="*/ 109 w 123"/>
                  <a:gd name="T11" fmla="*/ 0 h 98"/>
                  <a:gd name="T12" fmla="*/ 79 w 123"/>
                  <a:gd name="T13" fmla="*/ 0 h 98"/>
                  <a:gd name="T14" fmla="*/ 79 w 123"/>
                  <a:gd name="T15" fmla="*/ 16 h 98"/>
                  <a:gd name="T16" fmla="*/ 90 w 123"/>
                  <a:gd name="T17" fmla="*/ 27 h 98"/>
                  <a:gd name="T18" fmla="*/ 79 w 123"/>
                  <a:gd name="T19" fmla="*/ 38 h 98"/>
                  <a:gd name="T20" fmla="*/ 79 w 123"/>
                  <a:gd name="T21" fmla="*/ 45 h 98"/>
                  <a:gd name="T22" fmla="*/ 90 w 123"/>
                  <a:gd name="T23" fmla="*/ 56 h 98"/>
                  <a:gd name="T24" fmla="*/ 79 w 123"/>
                  <a:gd name="T25" fmla="*/ 67 h 98"/>
                  <a:gd name="T26" fmla="*/ 79 w 123"/>
                  <a:gd name="T27" fmla="*/ 98 h 98"/>
                  <a:gd name="T28" fmla="*/ 97 w 123"/>
                  <a:gd name="T29" fmla="*/ 98 h 98"/>
                  <a:gd name="T30" fmla="*/ 79 w 123"/>
                  <a:gd name="T31" fmla="*/ 0 h 98"/>
                  <a:gd name="T32" fmla="*/ 44 w 123"/>
                  <a:gd name="T33" fmla="*/ 0 h 98"/>
                  <a:gd name="T34" fmla="*/ 44 w 123"/>
                  <a:gd name="T35" fmla="*/ 16 h 98"/>
                  <a:gd name="T36" fmla="*/ 44 w 123"/>
                  <a:gd name="T37" fmla="*/ 16 h 98"/>
                  <a:gd name="T38" fmla="*/ 55 w 123"/>
                  <a:gd name="T39" fmla="*/ 27 h 98"/>
                  <a:gd name="T40" fmla="*/ 44 w 123"/>
                  <a:gd name="T41" fmla="*/ 38 h 98"/>
                  <a:gd name="T42" fmla="*/ 44 w 123"/>
                  <a:gd name="T43" fmla="*/ 45 h 98"/>
                  <a:gd name="T44" fmla="*/ 44 w 123"/>
                  <a:gd name="T45" fmla="*/ 45 h 98"/>
                  <a:gd name="T46" fmla="*/ 55 w 123"/>
                  <a:gd name="T47" fmla="*/ 56 h 98"/>
                  <a:gd name="T48" fmla="*/ 44 w 123"/>
                  <a:gd name="T49" fmla="*/ 67 h 98"/>
                  <a:gd name="T50" fmla="*/ 44 w 123"/>
                  <a:gd name="T51" fmla="*/ 98 h 98"/>
                  <a:gd name="T52" fmla="*/ 79 w 123"/>
                  <a:gd name="T53" fmla="*/ 98 h 98"/>
                  <a:gd name="T54" fmla="*/ 79 w 123"/>
                  <a:gd name="T55" fmla="*/ 67 h 98"/>
                  <a:gd name="T56" fmla="*/ 79 w 123"/>
                  <a:gd name="T57" fmla="*/ 67 h 98"/>
                  <a:gd name="T58" fmla="*/ 68 w 123"/>
                  <a:gd name="T59" fmla="*/ 56 h 98"/>
                  <a:gd name="T60" fmla="*/ 79 w 123"/>
                  <a:gd name="T61" fmla="*/ 45 h 98"/>
                  <a:gd name="T62" fmla="*/ 79 w 123"/>
                  <a:gd name="T63" fmla="*/ 45 h 98"/>
                  <a:gd name="T64" fmla="*/ 79 w 123"/>
                  <a:gd name="T65" fmla="*/ 45 h 98"/>
                  <a:gd name="T66" fmla="*/ 79 w 123"/>
                  <a:gd name="T67" fmla="*/ 38 h 98"/>
                  <a:gd name="T68" fmla="*/ 79 w 123"/>
                  <a:gd name="T69" fmla="*/ 38 h 98"/>
                  <a:gd name="T70" fmla="*/ 68 w 123"/>
                  <a:gd name="T71" fmla="*/ 27 h 98"/>
                  <a:gd name="T72" fmla="*/ 79 w 123"/>
                  <a:gd name="T73" fmla="*/ 16 h 98"/>
                  <a:gd name="T74" fmla="*/ 79 w 123"/>
                  <a:gd name="T75" fmla="*/ 16 h 98"/>
                  <a:gd name="T76" fmla="*/ 79 w 123"/>
                  <a:gd name="T77" fmla="*/ 16 h 98"/>
                  <a:gd name="T78" fmla="*/ 79 w 123"/>
                  <a:gd name="T79" fmla="*/ 0 h 98"/>
                  <a:gd name="T80" fmla="*/ 44 w 123"/>
                  <a:gd name="T81" fmla="*/ 0 h 98"/>
                  <a:gd name="T82" fmla="*/ 13 w 123"/>
                  <a:gd name="T83" fmla="*/ 0 h 98"/>
                  <a:gd name="T84" fmla="*/ 0 w 123"/>
                  <a:gd name="T85" fmla="*/ 14 h 98"/>
                  <a:gd name="T86" fmla="*/ 0 w 123"/>
                  <a:gd name="T87" fmla="*/ 50 h 98"/>
                  <a:gd name="T88" fmla="*/ 11 w 123"/>
                  <a:gd name="T89" fmla="*/ 50 h 98"/>
                  <a:gd name="T90" fmla="*/ 26 w 123"/>
                  <a:gd name="T91" fmla="*/ 65 h 98"/>
                  <a:gd name="T92" fmla="*/ 26 w 123"/>
                  <a:gd name="T93" fmla="*/ 98 h 98"/>
                  <a:gd name="T94" fmla="*/ 44 w 123"/>
                  <a:gd name="T95" fmla="*/ 98 h 98"/>
                  <a:gd name="T96" fmla="*/ 44 w 123"/>
                  <a:gd name="T97" fmla="*/ 67 h 98"/>
                  <a:gd name="T98" fmla="*/ 33 w 123"/>
                  <a:gd name="T99" fmla="*/ 56 h 98"/>
                  <a:gd name="T100" fmla="*/ 44 w 123"/>
                  <a:gd name="T101" fmla="*/ 45 h 98"/>
                  <a:gd name="T102" fmla="*/ 44 w 123"/>
                  <a:gd name="T103" fmla="*/ 38 h 98"/>
                  <a:gd name="T104" fmla="*/ 33 w 123"/>
                  <a:gd name="T105" fmla="*/ 27 h 98"/>
                  <a:gd name="T106" fmla="*/ 44 w 123"/>
                  <a:gd name="T107" fmla="*/ 16 h 98"/>
                  <a:gd name="T108" fmla="*/ 44 w 123"/>
                  <a:gd name="T109" fmla="*/ 0 h 98"/>
                  <a:gd name="T110" fmla="*/ 44 w 123"/>
                  <a:gd name="T111" fmla="*/ 16 h 98"/>
                  <a:gd name="T112" fmla="*/ 44 w 123"/>
                  <a:gd name="T113" fmla="*/ 16 h 98"/>
                  <a:gd name="T114" fmla="*/ 44 w 123"/>
                  <a:gd name="T115" fmla="*/ 45 h 98"/>
                  <a:gd name="T116" fmla="*/ 44 w 123"/>
                  <a:gd name="T117"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98">
                    <a:moveTo>
                      <a:pt x="97" y="98"/>
                    </a:moveTo>
                    <a:cubicBezTo>
                      <a:pt x="97" y="65"/>
                      <a:pt x="97" y="65"/>
                      <a:pt x="97" y="65"/>
                    </a:cubicBezTo>
                    <a:cubicBezTo>
                      <a:pt x="97" y="55"/>
                      <a:pt x="103" y="50"/>
                      <a:pt x="113" y="50"/>
                    </a:cubicBezTo>
                    <a:cubicBezTo>
                      <a:pt x="123" y="50"/>
                      <a:pt x="123" y="50"/>
                      <a:pt x="123" y="50"/>
                    </a:cubicBezTo>
                    <a:cubicBezTo>
                      <a:pt x="123" y="14"/>
                      <a:pt x="123" y="14"/>
                      <a:pt x="123" y="14"/>
                    </a:cubicBezTo>
                    <a:cubicBezTo>
                      <a:pt x="123" y="6"/>
                      <a:pt x="117" y="0"/>
                      <a:pt x="109" y="0"/>
                    </a:cubicBezTo>
                    <a:cubicBezTo>
                      <a:pt x="79" y="0"/>
                      <a:pt x="79" y="0"/>
                      <a:pt x="79" y="0"/>
                    </a:cubicBezTo>
                    <a:cubicBezTo>
                      <a:pt x="79" y="16"/>
                      <a:pt x="79" y="16"/>
                      <a:pt x="79" y="16"/>
                    </a:cubicBezTo>
                    <a:cubicBezTo>
                      <a:pt x="85" y="16"/>
                      <a:pt x="90" y="21"/>
                      <a:pt x="90" y="27"/>
                    </a:cubicBezTo>
                    <a:cubicBezTo>
                      <a:pt x="90" y="33"/>
                      <a:pt x="85" y="38"/>
                      <a:pt x="79" y="38"/>
                    </a:cubicBezTo>
                    <a:cubicBezTo>
                      <a:pt x="79" y="45"/>
                      <a:pt x="79" y="45"/>
                      <a:pt x="79" y="45"/>
                    </a:cubicBezTo>
                    <a:cubicBezTo>
                      <a:pt x="85" y="45"/>
                      <a:pt x="90" y="50"/>
                      <a:pt x="90" y="56"/>
                    </a:cubicBezTo>
                    <a:cubicBezTo>
                      <a:pt x="90" y="62"/>
                      <a:pt x="85" y="67"/>
                      <a:pt x="79" y="67"/>
                    </a:cubicBezTo>
                    <a:cubicBezTo>
                      <a:pt x="79" y="98"/>
                      <a:pt x="79" y="98"/>
                      <a:pt x="79" y="98"/>
                    </a:cubicBezTo>
                    <a:lnTo>
                      <a:pt x="97" y="98"/>
                    </a:lnTo>
                    <a:close/>
                    <a:moveTo>
                      <a:pt x="79" y="0"/>
                    </a:moveTo>
                    <a:cubicBezTo>
                      <a:pt x="44" y="0"/>
                      <a:pt x="44" y="0"/>
                      <a:pt x="44" y="0"/>
                    </a:cubicBezTo>
                    <a:cubicBezTo>
                      <a:pt x="44" y="16"/>
                      <a:pt x="44" y="16"/>
                      <a:pt x="44" y="16"/>
                    </a:cubicBezTo>
                    <a:cubicBezTo>
                      <a:pt x="44" y="16"/>
                      <a:pt x="44" y="16"/>
                      <a:pt x="44" y="16"/>
                    </a:cubicBezTo>
                    <a:cubicBezTo>
                      <a:pt x="50" y="16"/>
                      <a:pt x="55" y="21"/>
                      <a:pt x="55" y="27"/>
                    </a:cubicBezTo>
                    <a:cubicBezTo>
                      <a:pt x="55" y="33"/>
                      <a:pt x="50" y="38"/>
                      <a:pt x="44" y="38"/>
                    </a:cubicBezTo>
                    <a:cubicBezTo>
                      <a:pt x="44" y="45"/>
                      <a:pt x="44" y="45"/>
                      <a:pt x="44" y="45"/>
                    </a:cubicBezTo>
                    <a:cubicBezTo>
                      <a:pt x="44" y="45"/>
                      <a:pt x="44" y="45"/>
                      <a:pt x="44" y="45"/>
                    </a:cubicBezTo>
                    <a:cubicBezTo>
                      <a:pt x="50" y="45"/>
                      <a:pt x="55" y="50"/>
                      <a:pt x="55" y="56"/>
                    </a:cubicBezTo>
                    <a:cubicBezTo>
                      <a:pt x="55" y="62"/>
                      <a:pt x="50" y="67"/>
                      <a:pt x="44" y="67"/>
                    </a:cubicBezTo>
                    <a:cubicBezTo>
                      <a:pt x="44" y="98"/>
                      <a:pt x="44" y="98"/>
                      <a:pt x="44" y="98"/>
                    </a:cubicBezTo>
                    <a:cubicBezTo>
                      <a:pt x="79" y="98"/>
                      <a:pt x="79" y="98"/>
                      <a:pt x="79" y="98"/>
                    </a:cubicBezTo>
                    <a:cubicBezTo>
                      <a:pt x="79" y="67"/>
                      <a:pt x="79" y="67"/>
                      <a:pt x="79" y="67"/>
                    </a:cubicBezTo>
                    <a:cubicBezTo>
                      <a:pt x="79" y="67"/>
                      <a:pt x="79" y="67"/>
                      <a:pt x="79" y="67"/>
                    </a:cubicBezTo>
                    <a:cubicBezTo>
                      <a:pt x="73" y="67"/>
                      <a:pt x="68" y="62"/>
                      <a:pt x="68" y="56"/>
                    </a:cubicBezTo>
                    <a:cubicBezTo>
                      <a:pt x="68" y="50"/>
                      <a:pt x="73" y="45"/>
                      <a:pt x="79" y="45"/>
                    </a:cubicBezTo>
                    <a:cubicBezTo>
                      <a:pt x="79" y="45"/>
                      <a:pt x="79" y="45"/>
                      <a:pt x="79" y="45"/>
                    </a:cubicBezTo>
                    <a:cubicBezTo>
                      <a:pt x="79" y="45"/>
                      <a:pt x="79" y="45"/>
                      <a:pt x="79" y="45"/>
                    </a:cubicBezTo>
                    <a:cubicBezTo>
                      <a:pt x="79" y="38"/>
                      <a:pt x="79" y="38"/>
                      <a:pt x="79" y="38"/>
                    </a:cubicBezTo>
                    <a:cubicBezTo>
                      <a:pt x="79" y="38"/>
                      <a:pt x="79" y="38"/>
                      <a:pt x="79" y="38"/>
                    </a:cubicBezTo>
                    <a:cubicBezTo>
                      <a:pt x="73" y="38"/>
                      <a:pt x="68" y="33"/>
                      <a:pt x="68" y="27"/>
                    </a:cubicBezTo>
                    <a:cubicBezTo>
                      <a:pt x="68" y="21"/>
                      <a:pt x="73" y="16"/>
                      <a:pt x="79" y="16"/>
                    </a:cubicBezTo>
                    <a:cubicBezTo>
                      <a:pt x="79" y="16"/>
                      <a:pt x="79" y="16"/>
                      <a:pt x="79" y="16"/>
                    </a:cubicBezTo>
                    <a:cubicBezTo>
                      <a:pt x="79" y="16"/>
                      <a:pt x="79" y="16"/>
                      <a:pt x="79" y="16"/>
                    </a:cubicBezTo>
                    <a:lnTo>
                      <a:pt x="79" y="0"/>
                    </a:lnTo>
                    <a:close/>
                    <a:moveTo>
                      <a:pt x="44" y="0"/>
                    </a:moveTo>
                    <a:cubicBezTo>
                      <a:pt x="13" y="0"/>
                      <a:pt x="13" y="0"/>
                      <a:pt x="13" y="0"/>
                    </a:cubicBezTo>
                    <a:cubicBezTo>
                      <a:pt x="6" y="0"/>
                      <a:pt x="0" y="6"/>
                      <a:pt x="0" y="14"/>
                    </a:cubicBezTo>
                    <a:cubicBezTo>
                      <a:pt x="0" y="50"/>
                      <a:pt x="0" y="50"/>
                      <a:pt x="0" y="50"/>
                    </a:cubicBezTo>
                    <a:cubicBezTo>
                      <a:pt x="11" y="50"/>
                      <a:pt x="11" y="50"/>
                      <a:pt x="11" y="50"/>
                    </a:cubicBezTo>
                    <a:cubicBezTo>
                      <a:pt x="21" y="50"/>
                      <a:pt x="26" y="55"/>
                      <a:pt x="26" y="65"/>
                    </a:cubicBezTo>
                    <a:cubicBezTo>
                      <a:pt x="26" y="98"/>
                      <a:pt x="26" y="98"/>
                      <a:pt x="26" y="98"/>
                    </a:cubicBezTo>
                    <a:cubicBezTo>
                      <a:pt x="44" y="98"/>
                      <a:pt x="44" y="98"/>
                      <a:pt x="44" y="98"/>
                    </a:cubicBezTo>
                    <a:cubicBezTo>
                      <a:pt x="44" y="67"/>
                      <a:pt x="44" y="67"/>
                      <a:pt x="44" y="67"/>
                    </a:cubicBezTo>
                    <a:cubicBezTo>
                      <a:pt x="38" y="67"/>
                      <a:pt x="33" y="62"/>
                      <a:pt x="33" y="56"/>
                    </a:cubicBezTo>
                    <a:cubicBezTo>
                      <a:pt x="33" y="50"/>
                      <a:pt x="38" y="45"/>
                      <a:pt x="44" y="45"/>
                    </a:cubicBezTo>
                    <a:cubicBezTo>
                      <a:pt x="44" y="38"/>
                      <a:pt x="44" y="38"/>
                      <a:pt x="44" y="38"/>
                    </a:cubicBezTo>
                    <a:cubicBezTo>
                      <a:pt x="38" y="38"/>
                      <a:pt x="33" y="33"/>
                      <a:pt x="33" y="27"/>
                    </a:cubicBezTo>
                    <a:cubicBezTo>
                      <a:pt x="33" y="21"/>
                      <a:pt x="38" y="16"/>
                      <a:pt x="44" y="16"/>
                    </a:cubicBezTo>
                    <a:cubicBezTo>
                      <a:pt x="44" y="0"/>
                      <a:pt x="44" y="0"/>
                      <a:pt x="44" y="0"/>
                    </a:cubicBezTo>
                    <a:close/>
                    <a:moveTo>
                      <a:pt x="44" y="16"/>
                    </a:moveTo>
                    <a:cubicBezTo>
                      <a:pt x="44" y="16"/>
                      <a:pt x="44" y="16"/>
                      <a:pt x="44" y="16"/>
                    </a:cubicBezTo>
                    <a:close/>
                    <a:moveTo>
                      <a:pt x="44" y="45"/>
                    </a:moveTo>
                    <a:cubicBezTo>
                      <a:pt x="44" y="45"/>
                      <a:pt x="44" y="45"/>
                      <a:pt x="44" y="4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9" name="Freeform 44"/>
              <p:cNvSpPr/>
              <p:nvPr/>
            </p:nvSpPr>
            <p:spPr bwMode="auto">
              <a:xfrm>
                <a:off x="4992688" y="2455863"/>
                <a:ext cx="627063" cy="333375"/>
              </a:xfrm>
              <a:custGeom>
                <a:avLst/>
                <a:gdLst>
                  <a:gd name="T0" fmla="*/ 156 w 167"/>
                  <a:gd name="T1" fmla="*/ 0 h 89"/>
                  <a:gd name="T2" fmla="*/ 145 w 167"/>
                  <a:gd name="T3" fmla="*/ 0 h 89"/>
                  <a:gd name="T4" fmla="*/ 135 w 167"/>
                  <a:gd name="T5" fmla="*/ 0 h 89"/>
                  <a:gd name="T6" fmla="*/ 123 w 167"/>
                  <a:gd name="T7" fmla="*/ 11 h 89"/>
                  <a:gd name="T8" fmla="*/ 123 w 167"/>
                  <a:gd name="T9" fmla="*/ 48 h 89"/>
                  <a:gd name="T10" fmla="*/ 43 w 167"/>
                  <a:gd name="T11" fmla="*/ 48 h 89"/>
                  <a:gd name="T12" fmla="*/ 43 w 167"/>
                  <a:gd name="T13" fmla="*/ 11 h 89"/>
                  <a:gd name="T14" fmla="*/ 33 w 167"/>
                  <a:gd name="T15" fmla="*/ 0 h 89"/>
                  <a:gd name="T16" fmla="*/ 22 w 167"/>
                  <a:gd name="T17" fmla="*/ 0 h 89"/>
                  <a:gd name="T18" fmla="*/ 12 w 167"/>
                  <a:gd name="T19" fmla="*/ 0 h 89"/>
                  <a:gd name="T20" fmla="*/ 0 w 167"/>
                  <a:gd name="T21" fmla="*/ 11 h 89"/>
                  <a:gd name="T22" fmla="*/ 0 w 167"/>
                  <a:gd name="T23" fmla="*/ 66 h 89"/>
                  <a:gd name="T24" fmla="*/ 16 w 167"/>
                  <a:gd name="T25" fmla="*/ 82 h 89"/>
                  <a:gd name="T26" fmla="*/ 16 w 167"/>
                  <a:gd name="T27" fmla="*/ 84 h 89"/>
                  <a:gd name="T28" fmla="*/ 18 w 167"/>
                  <a:gd name="T29" fmla="*/ 86 h 89"/>
                  <a:gd name="T30" fmla="*/ 23 w 167"/>
                  <a:gd name="T31" fmla="*/ 89 h 89"/>
                  <a:gd name="T32" fmla="*/ 26 w 167"/>
                  <a:gd name="T33" fmla="*/ 89 h 89"/>
                  <a:gd name="T34" fmla="*/ 31 w 167"/>
                  <a:gd name="T35" fmla="*/ 86 h 89"/>
                  <a:gd name="T36" fmla="*/ 33 w 167"/>
                  <a:gd name="T37" fmla="*/ 84 h 89"/>
                  <a:gd name="T38" fmla="*/ 33 w 167"/>
                  <a:gd name="T39" fmla="*/ 82 h 89"/>
                  <a:gd name="T40" fmla="*/ 134 w 167"/>
                  <a:gd name="T41" fmla="*/ 82 h 89"/>
                  <a:gd name="T42" fmla="*/ 134 w 167"/>
                  <a:gd name="T43" fmla="*/ 84 h 89"/>
                  <a:gd name="T44" fmla="*/ 136 w 167"/>
                  <a:gd name="T45" fmla="*/ 86 h 89"/>
                  <a:gd name="T46" fmla="*/ 141 w 167"/>
                  <a:gd name="T47" fmla="*/ 89 h 89"/>
                  <a:gd name="T48" fmla="*/ 144 w 167"/>
                  <a:gd name="T49" fmla="*/ 89 h 89"/>
                  <a:gd name="T50" fmla="*/ 149 w 167"/>
                  <a:gd name="T51" fmla="*/ 86 h 89"/>
                  <a:gd name="T52" fmla="*/ 151 w 167"/>
                  <a:gd name="T53" fmla="*/ 84 h 89"/>
                  <a:gd name="T54" fmla="*/ 151 w 167"/>
                  <a:gd name="T55" fmla="*/ 82 h 89"/>
                  <a:gd name="T56" fmla="*/ 156 w 167"/>
                  <a:gd name="T57" fmla="*/ 82 h 89"/>
                  <a:gd name="T58" fmla="*/ 167 w 167"/>
                  <a:gd name="T59" fmla="*/ 66 h 89"/>
                  <a:gd name="T60" fmla="*/ 167 w 167"/>
                  <a:gd name="T61" fmla="*/ 11 h 89"/>
                  <a:gd name="T62" fmla="*/ 156 w 167"/>
                  <a:gd name="T6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 h="89">
                    <a:moveTo>
                      <a:pt x="156" y="0"/>
                    </a:moveTo>
                    <a:cubicBezTo>
                      <a:pt x="145" y="0"/>
                      <a:pt x="145" y="0"/>
                      <a:pt x="145" y="0"/>
                    </a:cubicBezTo>
                    <a:cubicBezTo>
                      <a:pt x="135" y="0"/>
                      <a:pt x="135" y="0"/>
                      <a:pt x="135" y="0"/>
                    </a:cubicBezTo>
                    <a:cubicBezTo>
                      <a:pt x="128" y="0"/>
                      <a:pt x="123" y="3"/>
                      <a:pt x="123" y="11"/>
                    </a:cubicBezTo>
                    <a:cubicBezTo>
                      <a:pt x="123" y="48"/>
                      <a:pt x="123" y="48"/>
                      <a:pt x="123" y="48"/>
                    </a:cubicBezTo>
                    <a:cubicBezTo>
                      <a:pt x="43" y="48"/>
                      <a:pt x="43" y="48"/>
                      <a:pt x="43" y="48"/>
                    </a:cubicBezTo>
                    <a:cubicBezTo>
                      <a:pt x="43" y="11"/>
                      <a:pt x="43" y="11"/>
                      <a:pt x="43" y="11"/>
                    </a:cubicBezTo>
                    <a:cubicBezTo>
                      <a:pt x="43" y="3"/>
                      <a:pt x="40" y="0"/>
                      <a:pt x="33" y="0"/>
                    </a:cubicBezTo>
                    <a:cubicBezTo>
                      <a:pt x="22" y="0"/>
                      <a:pt x="22" y="0"/>
                      <a:pt x="22" y="0"/>
                    </a:cubicBezTo>
                    <a:cubicBezTo>
                      <a:pt x="12" y="0"/>
                      <a:pt x="12" y="0"/>
                      <a:pt x="12" y="0"/>
                    </a:cubicBezTo>
                    <a:cubicBezTo>
                      <a:pt x="4" y="0"/>
                      <a:pt x="0" y="3"/>
                      <a:pt x="0" y="11"/>
                    </a:cubicBezTo>
                    <a:cubicBezTo>
                      <a:pt x="0" y="66"/>
                      <a:pt x="0" y="66"/>
                      <a:pt x="0" y="66"/>
                    </a:cubicBezTo>
                    <a:cubicBezTo>
                      <a:pt x="0" y="73"/>
                      <a:pt x="9" y="82"/>
                      <a:pt x="16" y="82"/>
                    </a:cubicBezTo>
                    <a:cubicBezTo>
                      <a:pt x="16" y="82"/>
                      <a:pt x="16" y="83"/>
                      <a:pt x="16" y="84"/>
                    </a:cubicBezTo>
                    <a:cubicBezTo>
                      <a:pt x="17" y="85"/>
                      <a:pt x="17" y="85"/>
                      <a:pt x="18" y="86"/>
                    </a:cubicBezTo>
                    <a:cubicBezTo>
                      <a:pt x="19" y="88"/>
                      <a:pt x="21" y="89"/>
                      <a:pt x="23" y="89"/>
                    </a:cubicBezTo>
                    <a:cubicBezTo>
                      <a:pt x="26" y="89"/>
                      <a:pt x="26" y="89"/>
                      <a:pt x="26" y="89"/>
                    </a:cubicBezTo>
                    <a:cubicBezTo>
                      <a:pt x="28" y="89"/>
                      <a:pt x="30" y="88"/>
                      <a:pt x="31" y="86"/>
                    </a:cubicBezTo>
                    <a:cubicBezTo>
                      <a:pt x="32" y="85"/>
                      <a:pt x="32" y="85"/>
                      <a:pt x="33" y="84"/>
                    </a:cubicBezTo>
                    <a:cubicBezTo>
                      <a:pt x="33" y="83"/>
                      <a:pt x="33" y="82"/>
                      <a:pt x="33" y="82"/>
                    </a:cubicBezTo>
                    <a:cubicBezTo>
                      <a:pt x="134" y="82"/>
                      <a:pt x="134" y="82"/>
                      <a:pt x="134" y="82"/>
                    </a:cubicBezTo>
                    <a:cubicBezTo>
                      <a:pt x="134" y="82"/>
                      <a:pt x="134" y="83"/>
                      <a:pt x="134" y="84"/>
                    </a:cubicBezTo>
                    <a:cubicBezTo>
                      <a:pt x="135" y="85"/>
                      <a:pt x="135" y="85"/>
                      <a:pt x="136" y="86"/>
                    </a:cubicBezTo>
                    <a:cubicBezTo>
                      <a:pt x="137" y="88"/>
                      <a:pt x="139" y="89"/>
                      <a:pt x="141" y="89"/>
                    </a:cubicBezTo>
                    <a:cubicBezTo>
                      <a:pt x="144" y="89"/>
                      <a:pt x="144" y="89"/>
                      <a:pt x="144" y="89"/>
                    </a:cubicBezTo>
                    <a:cubicBezTo>
                      <a:pt x="146" y="89"/>
                      <a:pt x="148" y="88"/>
                      <a:pt x="149" y="86"/>
                    </a:cubicBezTo>
                    <a:cubicBezTo>
                      <a:pt x="150" y="85"/>
                      <a:pt x="150" y="85"/>
                      <a:pt x="151" y="84"/>
                    </a:cubicBezTo>
                    <a:cubicBezTo>
                      <a:pt x="151" y="83"/>
                      <a:pt x="151" y="82"/>
                      <a:pt x="151" y="82"/>
                    </a:cubicBezTo>
                    <a:cubicBezTo>
                      <a:pt x="156" y="82"/>
                      <a:pt x="156" y="82"/>
                      <a:pt x="156" y="82"/>
                    </a:cubicBezTo>
                    <a:cubicBezTo>
                      <a:pt x="163" y="82"/>
                      <a:pt x="167" y="73"/>
                      <a:pt x="167" y="66"/>
                    </a:cubicBezTo>
                    <a:cubicBezTo>
                      <a:pt x="167" y="11"/>
                      <a:pt x="167" y="11"/>
                      <a:pt x="167" y="11"/>
                    </a:cubicBezTo>
                    <a:cubicBezTo>
                      <a:pt x="167" y="3"/>
                      <a:pt x="163" y="0"/>
                      <a:pt x="15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0" name="Oval 45"/>
              <p:cNvSpPr>
                <a:spLocks noChangeArrowheads="1"/>
              </p:cNvSpPr>
              <p:nvPr/>
            </p:nvSpPr>
            <p:spPr bwMode="auto">
              <a:xfrm>
                <a:off x="5213350" y="2330450"/>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1" name="Oval 46"/>
              <p:cNvSpPr>
                <a:spLocks noChangeArrowheads="1"/>
              </p:cNvSpPr>
              <p:nvPr/>
            </p:nvSpPr>
            <p:spPr bwMode="auto">
              <a:xfrm>
                <a:off x="5345113" y="2330450"/>
                <a:ext cx="52388"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2" name="Oval 47"/>
              <p:cNvSpPr>
                <a:spLocks noChangeArrowheads="1"/>
              </p:cNvSpPr>
              <p:nvPr/>
            </p:nvSpPr>
            <p:spPr bwMode="auto">
              <a:xfrm>
                <a:off x="5213350" y="2439988"/>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3" name="Oval 48"/>
              <p:cNvSpPr>
                <a:spLocks noChangeArrowheads="1"/>
              </p:cNvSpPr>
              <p:nvPr/>
            </p:nvSpPr>
            <p:spPr bwMode="auto">
              <a:xfrm>
                <a:off x="5345113" y="2439988"/>
                <a:ext cx="52388"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4" name="Freeform 49"/>
              <p:cNvSpPr>
                <a:spLocks noEditPoints="1"/>
              </p:cNvSpPr>
              <p:nvPr/>
            </p:nvSpPr>
            <p:spPr bwMode="auto">
              <a:xfrm>
                <a:off x="3509963" y="2924175"/>
                <a:ext cx="757238" cy="354013"/>
              </a:xfrm>
              <a:custGeom>
                <a:avLst/>
                <a:gdLst>
                  <a:gd name="T0" fmla="*/ 425 w 477"/>
                  <a:gd name="T1" fmla="*/ 31 h 223"/>
                  <a:gd name="T2" fmla="*/ 395 w 477"/>
                  <a:gd name="T3" fmla="*/ 223 h 223"/>
                  <a:gd name="T4" fmla="*/ 404 w 477"/>
                  <a:gd name="T5" fmla="*/ 31 h 223"/>
                  <a:gd name="T6" fmla="*/ 416 w 477"/>
                  <a:gd name="T7" fmla="*/ 95 h 223"/>
                  <a:gd name="T8" fmla="*/ 395 w 477"/>
                  <a:gd name="T9" fmla="*/ 201 h 223"/>
                  <a:gd name="T10" fmla="*/ 364 w 477"/>
                  <a:gd name="T11" fmla="*/ 223 h 223"/>
                  <a:gd name="T12" fmla="*/ 364 w 477"/>
                  <a:gd name="T13" fmla="*/ 223 h 223"/>
                  <a:gd name="T14" fmla="*/ 385 w 477"/>
                  <a:gd name="T15" fmla="*/ 74 h 223"/>
                  <a:gd name="T16" fmla="*/ 373 w 477"/>
                  <a:gd name="T17" fmla="*/ 135 h 223"/>
                  <a:gd name="T18" fmla="*/ 364 w 477"/>
                  <a:gd name="T19" fmla="*/ 223 h 223"/>
                  <a:gd name="T20" fmla="*/ 364 w 477"/>
                  <a:gd name="T21" fmla="*/ 0 h 223"/>
                  <a:gd name="T22" fmla="*/ 331 w 477"/>
                  <a:gd name="T23" fmla="*/ 135 h 223"/>
                  <a:gd name="T24" fmla="*/ 343 w 477"/>
                  <a:gd name="T25" fmla="*/ 31 h 223"/>
                  <a:gd name="T26" fmla="*/ 331 w 477"/>
                  <a:gd name="T27" fmla="*/ 223 h 223"/>
                  <a:gd name="T28" fmla="*/ 331 w 477"/>
                  <a:gd name="T29" fmla="*/ 0 h 223"/>
                  <a:gd name="T30" fmla="*/ 300 w 477"/>
                  <a:gd name="T31" fmla="*/ 74 h 223"/>
                  <a:gd name="T32" fmla="*/ 312 w 477"/>
                  <a:gd name="T33" fmla="*/ 135 h 223"/>
                  <a:gd name="T34" fmla="*/ 300 w 477"/>
                  <a:gd name="T35" fmla="*/ 223 h 223"/>
                  <a:gd name="T36" fmla="*/ 300 w 477"/>
                  <a:gd name="T37" fmla="*/ 0 h 223"/>
                  <a:gd name="T38" fmla="*/ 269 w 477"/>
                  <a:gd name="T39" fmla="*/ 135 h 223"/>
                  <a:gd name="T40" fmla="*/ 279 w 477"/>
                  <a:gd name="T41" fmla="*/ 31 h 223"/>
                  <a:gd name="T42" fmla="*/ 269 w 477"/>
                  <a:gd name="T43" fmla="*/ 223 h 223"/>
                  <a:gd name="T44" fmla="*/ 269 w 477"/>
                  <a:gd name="T45" fmla="*/ 0 h 223"/>
                  <a:gd name="T46" fmla="*/ 239 w 477"/>
                  <a:gd name="T47" fmla="*/ 74 h 223"/>
                  <a:gd name="T48" fmla="*/ 248 w 477"/>
                  <a:gd name="T49" fmla="*/ 135 h 223"/>
                  <a:gd name="T50" fmla="*/ 239 w 477"/>
                  <a:gd name="T51" fmla="*/ 223 h 223"/>
                  <a:gd name="T52" fmla="*/ 239 w 477"/>
                  <a:gd name="T53" fmla="*/ 0 h 223"/>
                  <a:gd name="T54" fmla="*/ 206 w 477"/>
                  <a:gd name="T55" fmla="*/ 135 h 223"/>
                  <a:gd name="T56" fmla="*/ 217 w 477"/>
                  <a:gd name="T57" fmla="*/ 31 h 223"/>
                  <a:gd name="T58" fmla="*/ 206 w 477"/>
                  <a:gd name="T59" fmla="*/ 223 h 223"/>
                  <a:gd name="T60" fmla="*/ 206 w 477"/>
                  <a:gd name="T61" fmla="*/ 0 h 223"/>
                  <a:gd name="T62" fmla="*/ 175 w 477"/>
                  <a:gd name="T63" fmla="*/ 74 h 223"/>
                  <a:gd name="T64" fmla="*/ 187 w 477"/>
                  <a:gd name="T65" fmla="*/ 135 h 223"/>
                  <a:gd name="T66" fmla="*/ 175 w 477"/>
                  <a:gd name="T67" fmla="*/ 223 h 223"/>
                  <a:gd name="T68" fmla="*/ 175 w 477"/>
                  <a:gd name="T69" fmla="*/ 0 h 223"/>
                  <a:gd name="T70" fmla="*/ 144 w 477"/>
                  <a:gd name="T71" fmla="*/ 135 h 223"/>
                  <a:gd name="T72" fmla="*/ 154 w 477"/>
                  <a:gd name="T73" fmla="*/ 31 h 223"/>
                  <a:gd name="T74" fmla="*/ 144 w 477"/>
                  <a:gd name="T75" fmla="*/ 223 h 223"/>
                  <a:gd name="T76" fmla="*/ 144 w 477"/>
                  <a:gd name="T77" fmla="*/ 0 h 223"/>
                  <a:gd name="T78" fmla="*/ 113 w 477"/>
                  <a:gd name="T79" fmla="*/ 74 h 223"/>
                  <a:gd name="T80" fmla="*/ 123 w 477"/>
                  <a:gd name="T81" fmla="*/ 135 h 223"/>
                  <a:gd name="T82" fmla="*/ 113 w 477"/>
                  <a:gd name="T83" fmla="*/ 223 h 223"/>
                  <a:gd name="T84" fmla="*/ 113 w 477"/>
                  <a:gd name="T85" fmla="*/ 0 h 223"/>
                  <a:gd name="T86" fmla="*/ 80 w 477"/>
                  <a:gd name="T87" fmla="*/ 135 h 223"/>
                  <a:gd name="T88" fmla="*/ 92 w 477"/>
                  <a:gd name="T89" fmla="*/ 31 h 223"/>
                  <a:gd name="T90" fmla="*/ 80 w 477"/>
                  <a:gd name="T91" fmla="*/ 223 h 223"/>
                  <a:gd name="T92" fmla="*/ 80 w 477"/>
                  <a:gd name="T93" fmla="*/ 135 h 223"/>
                  <a:gd name="T94" fmla="*/ 80 w 477"/>
                  <a:gd name="T95" fmla="*/ 0 h 223"/>
                  <a:gd name="T96" fmla="*/ 50 w 477"/>
                  <a:gd name="T97" fmla="*/ 74 h 223"/>
                  <a:gd name="T98" fmla="*/ 28 w 477"/>
                  <a:gd name="T99" fmla="*/ 74 h 223"/>
                  <a:gd name="T100" fmla="*/ 0 w 477"/>
                  <a:gd name="T10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7" h="223">
                    <a:moveTo>
                      <a:pt x="425" y="223"/>
                    </a:moveTo>
                    <a:lnTo>
                      <a:pt x="477" y="223"/>
                    </a:lnTo>
                    <a:lnTo>
                      <a:pt x="477" y="0"/>
                    </a:lnTo>
                    <a:lnTo>
                      <a:pt x="425" y="0"/>
                    </a:lnTo>
                    <a:lnTo>
                      <a:pt x="425" y="31"/>
                    </a:lnTo>
                    <a:lnTo>
                      <a:pt x="447" y="31"/>
                    </a:lnTo>
                    <a:lnTo>
                      <a:pt x="447" y="74"/>
                    </a:lnTo>
                    <a:lnTo>
                      <a:pt x="425" y="74"/>
                    </a:lnTo>
                    <a:lnTo>
                      <a:pt x="425" y="223"/>
                    </a:lnTo>
                    <a:close/>
                    <a:moveTo>
                      <a:pt x="395" y="223"/>
                    </a:moveTo>
                    <a:lnTo>
                      <a:pt x="425" y="223"/>
                    </a:lnTo>
                    <a:lnTo>
                      <a:pt x="425" y="74"/>
                    </a:lnTo>
                    <a:lnTo>
                      <a:pt x="404" y="74"/>
                    </a:lnTo>
                    <a:lnTo>
                      <a:pt x="404" y="31"/>
                    </a:lnTo>
                    <a:lnTo>
                      <a:pt x="404" y="31"/>
                    </a:lnTo>
                    <a:lnTo>
                      <a:pt x="425" y="31"/>
                    </a:lnTo>
                    <a:lnTo>
                      <a:pt x="425" y="0"/>
                    </a:lnTo>
                    <a:lnTo>
                      <a:pt x="395" y="0"/>
                    </a:lnTo>
                    <a:lnTo>
                      <a:pt x="395" y="95"/>
                    </a:lnTo>
                    <a:lnTo>
                      <a:pt x="416" y="95"/>
                    </a:lnTo>
                    <a:lnTo>
                      <a:pt x="416" y="135"/>
                    </a:lnTo>
                    <a:lnTo>
                      <a:pt x="416" y="135"/>
                    </a:lnTo>
                    <a:lnTo>
                      <a:pt x="395" y="135"/>
                    </a:lnTo>
                    <a:lnTo>
                      <a:pt x="395" y="159"/>
                    </a:lnTo>
                    <a:lnTo>
                      <a:pt x="395" y="201"/>
                    </a:lnTo>
                    <a:lnTo>
                      <a:pt x="395" y="223"/>
                    </a:lnTo>
                    <a:lnTo>
                      <a:pt x="395" y="223"/>
                    </a:lnTo>
                    <a:close/>
                    <a:moveTo>
                      <a:pt x="395" y="201"/>
                    </a:moveTo>
                    <a:lnTo>
                      <a:pt x="395" y="201"/>
                    </a:lnTo>
                    <a:close/>
                    <a:moveTo>
                      <a:pt x="364" y="223"/>
                    </a:moveTo>
                    <a:lnTo>
                      <a:pt x="395" y="223"/>
                    </a:lnTo>
                    <a:lnTo>
                      <a:pt x="395" y="201"/>
                    </a:lnTo>
                    <a:lnTo>
                      <a:pt x="364" y="201"/>
                    </a:lnTo>
                    <a:lnTo>
                      <a:pt x="364" y="223"/>
                    </a:lnTo>
                    <a:lnTo>
                      <a:pt x="364" y="223"/>
                    </a:lnTo>
                    <a:close/>
                    <a:moveTo>
                      <a:pt x="395" y="0"/>
                    </a:moveTo>
                    <a:lnTo>
                      <a:pt x="364" y="0"/>
                    </a:lnTo>
                    <a:lnTo>
                      <a:pt x="364" y="31"/>
                    </a:lnTo>
                    <a:lnTo>
                      <a:pt x="385" y="31"/>
                    </a:lnTo>
                    <a:lnTo>
                      <a:pt x="385" y="74"/>
                    </a:lnTo>
                    <a:lnTo>
                      <a:pt x="364" y="74"/>
                    </a:lnTo>
                    <a:lnTo>
                      <a:pt x="364" y="159"/>
                    </a:lnTo>
                    <a:lnTo>
                      <a:pt x="395" y="159"/>
                    </a:lnTo>
                    <a:lnTo>
                      <a:pt x="395" y="135"/>
                    </a:lnTo>
                    <a:lnTo>
                      <a:pt x="373" y="135"/>
                    </a:lnTo>
                    <a:lnTo>
                      <a:pt x="373" y="95"/>
                    </a:lnTo>
                    <a:lnTo>
                      <a:pt x="395" y="95"/>
                    </a:lnTo>
                    <a:lnTo>
                      <a:pt x="395" y="0"/>
                    </a:lnTo>
                    <a:close/>
                    <a:moveTo>
                      <a:pt x="331" y="223"/>
                    </a:moveTo>
                    <a:lnTo>
                      <a:pt x="364" y="223"/>
                    </a:lnTo>
                    <a:lnTo>
                      <a:pt x="364" y="201"/>
                    </a:lnTo>
                    <a:lnTo>
                      <a:pt x="331" y="201"/>
                    </a:lnTo>
                    <a:lnTo>
                      <a:pt x="331" y="223"/>
                    </a:lnTo>
                    <a:lnTo>
                      <a:pt x="331" y="223"/>
                    </a:lnTo>
                    <a:close/>
                    <a:moveTo>
                      <a:pt x="364" y="0"/>
                    </a:moveTo>
                    <a:lnTo>
                      <a:pt x="331" y="0"/>
                    </a:lnTo>
                    <a:lnTo>
                      <a:pt x="331" y="95"/>
                    </a:lnTo>
                    <a:lnTo>
                      <a:pt x="352" y="95"/>
                    </a:lnTo>
                    <a:lnTo>
                      <a:pt x="352" y="135"/>
                    </a:lnTo>
                    <a:lnTo>
                      <a:pt x="331" y="135"/>
                    </a:lnTo>
                    <a:lnTo>
                      <a:pt x="331" y="159"/>
                    </a:lnTo>
                    <a:lnTo>
                      <a:pt x="364" y="159"/>
                    </a:lnTo>
                    <a:lnTo>
                      <a:pt x="364" y="74"/>
                    </a:lnTo>
                    <a:lnTo>
                      <a:pt x="343" y="74"/>
                    </a:lnTo>
                    <a:lnTo>
                      <a:pt x="343" y="31"/>
                    </a:lnTo>
                    <a:lnTo>
                      <a:pt x="343" y="31"/>
                    </a:lnTo>
                    <a:lnTo>
                      <a:pt x="364" y="31"/>
                    </a:lnTo>
                    <a:lnTo>
                      <a:pt x="364" y="0"/>
                    </a:lnTo>
                    <a:close/>
                    <a:moveTo>
                      <a:pt x="300" y="223"/>
                    </a:moveTo>
                    <a:lnTo>
                      <a:pt x="331" y="223"/>
                    </a:lnTo>
                    <a:lnTo>
                      <a:pt x="331" y="201"/>
                    </a:lnTo>
                    <a:lnTo>
                      <a:pt x="300" y="201"/>
                    </a:lnTo>
                    <a:lnTo>
                      <a:pt x="300" y="223"/>
                    </a:lnTo>
                    <a:lnTo>
                      <a:pt x="300" y="223"/>
                    </a:lnTo>
                    <a:close/>
                    <a:moveTo>
                      <a:pt x="331" y="0"/>
                    </a:moveTo>
                    <a:lnTo>
                      <a:pt x="300" y="0"/>
                    </a:lnTo>
                    <a:lnTo>
                      <a:pt x="300" y="31"/>
                    </a:lnTo>
                    <a:lnTo>
                      <a:pt x="321" y="31"/>
                    </a:lnTo>
                    <a:lnTo>
                      <a:pt x="321" y="74"/>
                    </a:lnTo>
                    <a:lnTo>
                      <a:pt x="300" y="74"/>
                    </a:lnTo>
                    <a:lnTo>
                      <a:pt x="300" y="159"/>
                    </a:lnTo>
                    <a:lnTo>
                      <a:pt x="331" y="159"/>
                    </a:lnTo>
                    <a:lnTo>
                      <a:pt x="331" y="135"/>
                    </a:lnTo>
                    <a:lnTo>
                      <a:pt x="312" y="135"/>
                    </a:lnTo>
                    <a:lnTo>
                      <a:pt x="312" y="135"/>
                    </a:lnTo>
                    <a:lnTo>
                      <a:pt x="312" y="95"/>
                    </a:lnTo>
                    <a:lnTo>
                      <a:pt x="331" y="95"/>
                    </a:lnTo>
                    <a:lnTo>
                      <a:pt x="331" y="0"/>
                    </a:lnTo>
                    <a:close/>
                    <a:moveTo>
                      <a:pt x="269" y="223"/>
                    </a:moveTo>
                    <a:lnTo>
                      <a:pt x="300" y="223"/>
                    </a:lnTo>
                    <a:lnTo>
                      <a:pt x="300" y="201"/>
                    </a:lnTo>
                    <a:lnTo>
                      <a:pt x="269" y="201"/>
                    </a:lnTo>
                    <a:lnTo>
                      <a:pt x="269" y="223"/>
                    </a:lnTo>
                    <a:lnTo>
                      <a:pt x="269" y="223"/>
                    </a:lnTo>
                    <a:close/>
                    <a:moveTo>
                      <a:pt x="300" y="0"/>
                    </a:moveTo>
                    <a:lnTo>
                      <a:pt x="269" y="0"/>
                    </a:lnTo>
                    <a:lnTo>
                      <a:pt x="269" y="95"/>
                    </a:lnTo>
                    <a:lnTo>
                      <a:pt x="291" y="95"/>
                    </a:lnTo>
                    <a:lnTo>
                      <a:pt x="291" y="135"/>
                    </a:lnTo>
                    <a:lnTo>
                      <a:pt x="269" y="135"/>
                    </a:lnTo>
                    <a:lnTo>
                      <a:pt x="269" y="159"/>
                    </a:lnTo>
                    <a:lnTo>
                      <a:pt x="300" y="159"/>
                    </a:lnTo>
                    <a:lnTo>
                      <a:pt x="300" y="74"/>
                    </a:lnTo>
                    <a:lnTo>
                      <a:pt x="279" y="74"/>
                    </a:lnTo>
                    <a:lnTo>
                      <a:pt x="279" y="31"/>
                    </a:lnTo>
                    <a:lnTo>
                      <a:pt x="279" y="31"/>
                    </a:lnTo>
                    <a:lnTo>
                      <a:pt x="300" y="31"/>
                    </a:lnTo>
                    <a:lnTo>
                      <a:pt x="300" y="0"/>
                    </a:lnTo>
                    <a:close/>
                    <a:moveTo>
                      <a:pt x="239" y="223"/>
                    </a:moveTo>
                    <a:lnTo>
                      <a:pt x="269" y="223"/>
                    </a:lnTo>
                    <a:lnTo>
                      <a:pt x="269" y="201"/>
                    </a:lnTo>
                    <a:lnTo>
                      <a:pt x="239" y="201"/>
                    </a:lnTo>
                    <a:lnTo>
                      <a:pt x="239" y="223"/>
                    </a:lnTo>
                    <a:lnTo>
                      <a:pt x="239" y="223"/>
                    </a:lnTo>
                    <a:close/>
                    <a:moveTo>
                      <a:pt x="269" y="0"/>
                    </a:moveTo>
                    <a:lnTo>
                      <a:pt x="239" y="0"/>
                    </a:lnTo>
                    <a:lnTo>
                      <a:pt x="239" y="31"/>
                    </a:lnTo>
                    <a:lnTo>
                      <a:pt x="260" y="31"/>
                    </a:lnTo>
                    <a:lnTo>
                      <a:pt x="260" y="74"/>
                    </a:lnTo>
                    <a:lnTo>
                      <a:pt x="239" y="74"/>
                    </a:lnTo>
                    <a:lnTo>
                      <a:pt x="239" y="159"/>
                    </a:lnTo>
                    <a:lnTo>
                      <a:pt x="269" y="159"/>
                    </a:lnTo>
                    <a:lnTo>
                      <a:pt x="269" y="135"/>
                    </a:lnTo>
                    <a:lnTo>
                      <a:pt x="248" y="135"/>
                    </a:lnTo>
                    <a:lnTo>
                      <a:pt x="248" y="135"/>
                    </a:lnTo>
                    <a:lnTo>
                      <a:pt x="248" y="95"/>
                    </a:lnTo>
                    <a:lnTo>
                      <a:pt x="269" y="95"/>
                    </a:lnTo>
                    <a:lnTo>
                      <a:pt x="269" y="0"/>
                    </a:lnTo>
                    <a:close/>
                    <a:moveTo>
                      <a:pt x="206" y="223"/>
                    </a:moveTo>
                    <a:lnTo>
                      <a:pt x="239" y="223"/>
                    </a:lnTo>
                    <a:lnTo>
                      <a:pt x="239" y="201"/>
                    </a:lnTo>
                    <a:lnTo>
                      <a:pt x="206" y="201"/>
                    </a:lnTo>
                    <a:lnTo>
                      <a:pt x="206" y="223"/>
                    </a:lnTo>
                    <a:lnTo>
                      <a:pt x="206" y="223"/>
                    </a:lnTo>
                    <a:close/>
                    <a:moveTo>
                      <a:pt x="239" y="0"/>
                    </a:moveTo>
                    <a:lnTo>
                      <a:pt x="206" y="0"/>
                    </a:lnTo>
                    <a:lnTo>
                      <a:pt x="206" y="95"/>
                    </a:lnTo>
                    <a:lnTo>
                      <a:pt x="227" y="95"/>
                    </a:lnTo>
                    <a:lnTo>
                      <a:pt x="227" y="135"/>
                    </a:lnTo>
                    <a:lnTo>
                      <a:pt x="206" y="135"/>
                    </a:lnTo>
                    <a:lnTo>
                      <a:pt x="206" y="159"/>
                    </a:lnTo>
                    <a:lnTo>
                      <a:pt x="239" y="159"/>
                    </a:lnTo>
                    <a:lnTo>
                      <a:pt x="239" y="74"/>
                    </a:lnTo>
                    <a:lnTo>
                      <a:pt x="217" y="74"/>
                    </a:lnTo>
                    <a:lnTo>
                      <a:pt x="217" y="31"/>
                    </a:lnTo>
                    <a:lnTo>
                      <a:pt x="217" y="31"/>
                    </a:lnTo>
                    <a:lnTo>
                      <a:pt x="239" y="31"/>
                    </a:lnTo>
                    <a:lnTo>
                      <a:pt x="239" y="0"/>
                    </a:lnTo>
                    <a:close/>
                    <a:moveTo>
                      <a:pt x="175" y="223"/>
                    </a:moveTo>
                    <a:lnTo>
                      <a:pt x="206" y="223"/>
                    </a:lnTo>
                    <a:lnTo>
                      <a:pt x="206" y="201"/>
                    </a:lnTo>
                    <a:lnTo>
                      <a:pt x="175" y="201"/>
                    </a:lnTo>
                    <a:lnTo>
                      <a:pt x="175" y="223"/>
                    </a:lnTo>
                    <a:lnTo>
                      <a:pt x="175" y="223"/>
                    </a:lnTo>
                    <a:close/>
                    <a:moveTo>
                      <a:pt x="206" y="0"/>
                    </a:moveTo>
                    <a:lnTo>
                      <a:pt x="175" y="0"/>
                    </a:lnTo>
                    <a:lnTo>
                      <a:pt x="175" y="31"/>
                    </a:lnTo>
                    <a:lnTo>
                      <a:pt x="196" y="31"/>
                    </a:lnTo>
                    <a:lnTo>
                      <a:pt x="196" y="74"/>
                    </a:lnTo>
                    <a:lnTo>
                      <a:pt x="175" y="74"/>
                    </a:lnTo>
                    <a:lnTo>
                      <a:pt x="175" y="159"/>
                    </a:lnTo>
                    <a:lnTo>
                      <a:pt x="206" y="159"/>
                    </a:lnTo>
                    <a:lnTo>
                      <a:pt x="206" y="135"/>
                    </a:lnTo>
                    <a:lnTo>
                      <a:pt x="187" y="135"/>
                    </a:lnTo>
                    <a:lnTo>
                      <a:pt x="187" y="135"/>
                    </a:lnTo>
                    <a:lnTo>
                      <a:pt x="187" y="95"/>
                    </a:lnTo>
                    <a:lnTo>
                      <a:pt x="206" y="95"/>
                    </a:lnTo>
                    <a:lnTo>
                      <a:pt x="206" y="0"/>
                    </a:lnTo>
                    <a:close/>
                    <a:moveTo>
                      <a:pt x="144" y="223"/>
                    </a:moveTo>
                    <a:lnTo>
                      <a:pt x="175" y="223"/>
                    </a:lnTo>
                    <a:lnTo>
                      <a:pt x="175" y="201"/>
                    </a:lnTo>
                    <a:lnTo>
                      <a:pt x="144" y="201"/>
                    </a:lnTo>
                    <a:lnTo>
                      <a:pt x="144" y="223"/>
                    </a:lnTo>
                    <a:lnTo>
                      <a:pt x="144" y="223"/>
                    </a:lnTo>
                    <a:close/>
                    <a:moveTo>
                      <a:pt x="175" y="0"/>
                    </a:moveTo>
                    <a:lnTo>
                      <a:pt x="144" y="0"/>
                    </a:lnTo>
                    <a:lnTo>
                      <a:pt x="144" y="95"/>
                    </a:lnTo>
                    <a:lnTo>
                      <a:pt x="165" y="95"/>
                    </a:lnTo>
                    <a:lnTo>
                      <a:pt x="165" y="135"/>
                    </a:lnTo>
                    <a:lnTo>
                      <a:pt x="144" y="135"/>
                    </a:lnTo>
                    <a:lnTo>
                      <a:pt x="144" y="159"/>
                    </a:lnTo>
                    <a:lnTo>
                      <a:pt x="175" y="159"/>
                    </a:lnTo>
                    <a:lnTo>
                      <a:pt x="175" y="74"/>
                    </a:lnTo>
                    <a:lnTo>
                      <a:pt x="154" y="74"/>
                    </a:lnTo>
                    <a:lnTo>
                      <a:pt x="154" y="31"/>
                    </a:lnTo>
                    <a:lnTo>
                      <a:pt x="154" y="31"/>
                    </a:lnTo>
                    <a:lnTo>
                      <a:pt x="175" y="31"/>
                    </a:lnTo>
                    <a:lnTo>
                      <a:pt x="175" y="0"/>
                    </a:lnTo>
                    <a:close/>
                    <a:moveTo>
                      <a:pt x="113" y="223"/>
                    </a:moveTo>
                    <a:lnTo>
                      <a:pt x="144" y="223"/>
                    </a:lnTo>
                    <a:lnTo>
                      <a:pt x="144" y="201"/>
                    </a:lnTo>
                    <a:lnTo>
                      <a:pt x="113" y="201"/>
                    </a:lnTo>
                    <a:lnTo>
                      <a:pt x="113" y="223"/>
                    </a:lnTo>
                    <a:lnTo>
                      <a:pt x="113" y="223"/>
                    </a:lnTo>
                    <a:close/>
                    <a:moveTo>
                      <a:pt x="144" y="0"/>
                    </a:moveTo>
                    <a:lnTo>
                      <a:pt x="113" y="0"/>
                    </a:lnTo>
                    <a:lnTo>
                      <a:pt x="113" y="31"/>
                    </a:lnTo>
                    <a:lnTo>
                      <a:pt x="135" y="31"/>
                    </a:lnTo>
                    <a:lnTo>
                      <a:pt x="135" y="74"/>
                    </a:lnTo>
                    <a:lnTo>
                      <a:pt x="113" y="74"/>
                    </a:lnTo>
                    <a:lnTo>
                      <a:pt x="113" y="159"/>
                    </a:lnTo>
                    <a:lnTo>
                      <a:pt x="144" y="159"/>
                    </a:lnTo>
                    <a:lnTo>
                      <a:pt x="144" y="135"/>
                    </a:lnTo>
                    <a:lnTo>
                      <a:pt x="123" y="135"/>
                    </a:lnTo>
                    <a:lnTo>
                      <a:pt x="123" y="135"/>
                    </a:lnTo>
                    <a:lnTo>
                      <a:pt x="123" y="95"/>
                    </a:lnTo>
                    <a:lnTo>
                      <a:pt x="144" y="95"/>
                    </a:lnTo>
                    <a:lnTo>
                      <a:pt x="144" y="0"/>
                    </a:lnTo>
                    <a:close/>
                    <a:moveTo>
                      <a:pt x="80" y="223"/>
                    </a:moveTo>
                    <a:lnTo>
                      <a:pt x="113" y="223"/>
                    </a:lnTo>
                    <a:lnTo>
                      <a:pt x="113" y="201"/>
                    </a:lnTo>
                    <a:lnTo>
                      <a:pt x="80" y="201"/>
                    </a:lnTo>
                    <a:lnTo>
                      <a:pt x="80" y="223"/>
                    </a:lnTo>
                    <a:lnTo>
                      <a:pt x="80" y="223"/>
                    </a:lnTo>
                    <a:close/>
                    <a:moveTo>
                      <a:pt x="113" y="0"/>
                    </a:moveTo>
                    <a:lnTo>
                      <a:pt x="80" y="0"/>
                    </a:lnTo>
                    <a:lnTo>
                      <a:pt x="80" y="95"/>
                    </a:lnTo>
                    <a:lnTo>
                      <a:pt x="102" y="95"/>
                    </a:lnTo>
                    <a:lnTo>
                      <a:pt x="102" y="135"/>
                    </a:lnTo>
                    <a:lnTo>
                      <a:pt x="80" y="135"/>
                    </a:lnTo>
                    <a:lnTo>
                      <a:pt x="80" y="159"/>
                    </a:lnTo>
                    <a:lnTo>
                      <a:pt x="113" y="159"/>
                    </a:lnTo>
                    <a:lnTo>
                      <a:pt x="113" y="74"/>
                    </a:lnTo>
                    <a:lnTo>
                      <a:pt x="92" y="74"/>
                    </a:lnTo>
                    <a:lnTo>
                      <a:pt x="92" y="31"/>
                    </a:lnTo>
                    <a:lnTo>
                      <a:pt x="92" y="31"/>
                    </a:lnTo>
                    <a:lnTo>
                      <a:pt x="113" y="31"/>
                    </a:lnTo>
                    <a:lnTo>
                      <a:pt x="113" y="0"/>
                    </a:lnTo>
                    <a:close/>
                    <a:moveTo>
                      <a:pt x="50" y="223"/>
                    </a:moveTo>
                    <a:lnTo>
                      <a:pt x="80" y="223"/>
                    </a:lnTo>
                    <a:lnTo>
                      <a:pt x="80" y="201"/>
                    </a:lnTo>
                    <a:lnTo>
                      <a:pt x="80" y="201"/>
                    </a:lnTo>
                    <a:lnTo>
                      <a:pt x="80" y="159"/>
                    </a:lnTo>
                    <a:lnTo>
                      <a:pt x="80" y="159"/>
                    </a:lnTo>
                    <a:lnTo>
                      <a:pt x="80" y="135"/>
                    </a:lnTo>
                    <a:lnTo>
                      <a:pt x="61" y="135"/>
                    </a:lnTo>
                    <a:lnTo>
                      <a:pt x="61" y="135"/>
                    </a:lnTo>
                    <a:lnTo>
                      <a:pt x="61" y="95"/>
                    </a:lnTo>
                    <a:lnTo>
                      <a:pt x="80" y="95"/>
                    </a:lnTo>
                    <a:lnTo>
                      <a:pt x="80" y="0"/>
                    </a:lnTo>
                    <a:lnTo>
                      <a:pt x="50" y="0"/>
                    </a:lnTo>
                    <a:lnTo>
                      <a:pt x="50" y="31"/>
                    </a:lnTo>
                    <a:lnTo>
                      <a:pt x="71" y="31"/>
                    </a:lnTo>
                    <a:lnTo>
                      <a:pt x="71" y="74"/>
                    </a:lnTo>
                    <a:lnTo>
                      <a:pt x="50" y="74"/>
                    </a:lnTo>
                    <a:lnTo>
                      <a:pt x="50" y="223"/>
                    </a:lnTo>
                    <a:close/>
                    <a:moveTo>
                      <a:pt x="0" y="223"/>
                    </a:moveTo>
                    <a:lnTo>
                      <a:pt x="50" y="223"/>
                    </a:lnTo>
                    <a:lnTo>
                      <a:pt x="50" y="74"/>
                    </a:lnTo>
                    <a:lnTo>
                      <a:pt x="28" y="74"/>
                    </a:lnTo>
                    <a:lnTo>
                      <a:pt x="28" y="31"/>
                    </a:lnTo>
                    <a:lnTo>
                      <a:pt x="28" y="31"/>
                    </a:lnTo>
                    <a:lnTo>
                      <a:pt x="50" y="31"/>
                    </a:lnTo>
                    <a:lnTo>
                      <a:pt x="50" y="0"/>
                    </a:lnTo>
                    <a:lnTo>
                      <a:pt x="0" y="0"/>
                    </a:lnTo>
                    <a:lnTo>
                      <a:pt x="0"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5" name="Freeform 50"/>
              <p:cNvSpPr>
                <a:spLocks noEditPoints="1"/>
              </p:cNvSpPr>
              <p:nvPr/>
            </p:nvSpPr>
            <p:spPr bwMode="auto">
              <a:xfrm>
                <a:off x="3509963" y="2924175"/>
                <a:ext cx="757238" cy="354013"/>
              </a:xfrm>
              <a:custGeom>
                <a:avLst/>
                <a:gdLst>
                  <a:gd name="T0" fmla="*/ 425 w 477"/>
                  <a:gd name="T1" fmla="*/ 31 h 223"/>
                  <a:gd name="T2" fmla="*/ 395 w 477"/>
                  <a:gd name="T3" fmla="*/ 223 h 223"/>
                  <a:gd name="T4" fmla="*/ 404 w 477"/>
                  <a:gd name="T5" fmla="*/ 31 h 223"/>
                  <a:gd name="T6" fmla="*/ 416 w 477"/>
                  <a:gd name="T7" fmla="*/ 95 h 223"/>
                  <a:gd name="T8" fmla="*/ 395 w 477"/>
                  <a:gd name="T9" fmla="*/ 201 h 223"/>
                  <a:gd name="T10" fmla="*/ 364 w 477"/>
                  <a:gd name="T11" fmla="*/ 223 h 223"/>
                  <a:gd name="T12" fmla="*/ 364 w 477"/>
                  <a:gd name="T13" fmla="*/ 223 h 223"/>
                  <a:gd name="T14" fmla="*/ 385 w 477"/>
                  <a:gd name="T15" fmla="*/ 74 h 223"/>
                  <a:gd name="T16" fmla="*/ 373 w 477"/>
                  <a:gd name="T17" fmla="*/ 135 h 223"/>
                  <a:gd name="T18" fmla="*/ 364 w 477"/>
                  <a:gd name="T19" fmla="*/ 223 h 223"/>
                  <a:gd name="T20" fmla="*/ 364 w 477"/>
                  <a:gd name="T21" fmla="*/ 0 h 223"/>
                  <a:gd name="T22" fmla="*/ 331 w 477"/>
                  <a:gd name="T23" fmla="*/ 135 h 223"/>
                  <a:gd name="T24" fmla="*/ 343 w 477"/>
                  <a:gd name="T25" fmla="*/ 31 h 223"/>
                  <a:gd name="T26" fmla="*/ 331 w 477"/>
                  <a:gd name="T27" fmla="*/ 223 h 223"/>
                  <a:gd name="T28" fmla="*/ 331 w 477"/>
                  <a:gd name="T29" fmla="*/ 0 h 223"/>
                  <a:gd name="T30" fmla="*/ 300 w 477"/>
                  <a:gd name="T31" fmla="*/ 74 h 223"/>
                  <a:gd name="T32" fmla="*/ 312 w 477"/>
                  <a:gd name="T33" fmla="*/ 135 h 223"/>
                  <a:gd name="T34" fmla="*/ 300 w 477"/>
                  <a:gd name="T35" fmla="*/ 223 h 223"/>
                  <a:gd name="T36" fmla="*/ 300 w 477"/>
                  <a:gd name="T37" fmla="*/ 0 h 223"/>
                  <a:gd name="T38" fmla="*/ 269 w 477"/>
                  <a:gd name="T39" fmla="*/ 135 h 223"/>
                  <a:gd name="T40" fmla="*/ 279 w 477"/>
                  <a:gd name="T41" fmla="*/ 31 h 223"/>
                  <a:gd name="T42" fmla="*/ 269 w 477"/>
                  <a:gd name="T43" fmla="*/ 223 h 223"/>
                  <a:gd name="T44" fmla="*/ 269 w 477"/>
                  <a:gd name="T45" fmla="*/ 0 h 223"/>
                  <a:gd name="T46" fmla="*/ 239 w 477"/>
                  <a:gd name="T47" fmla="*/ 74 h 223"/>
                  <a:gd name="T48" fmla="*/ 248 w 477"/>
                  <a:gd name="T49" fmla="*/ 135 h 223"/>
                  <a:gd name="T50" fmla="*/ 239 w 477"/>
                  <a:gd name="T51" fmla="*/ 223 h 223"/>
                  <a:gd name="T52" fmla="*/ 239 w 477"/>
                  <a:gd name="T53" fmla="*/ 0 h 223"/>
                  <a:gd name="T54" fmla="*/ 206 w 477"/>
                  <a:gd name="T55" fmla="*/ 135 h 223"/>
                  <a:gd name="T56" fmla="*/ 217 w 477"/>
                  <a:gd name="T57" fmla="*/ 31 h 223"/>
                  <a:gd name="T58" fmla="*/ 206 w 477"/>
                  <a:gd name="T59" fmla="*/ 223 h 223"/>
                  <a:gd name="T60" fmla="*/ 206 w 477"/>
                  <a:gd name="T61" fmla="*/ 0 h 223"/>
                  <a:gd name="T62" fmla="*/ 175 w 477"/>
                  <a:gd name="T63" fmla="*/ 74 h 223"/>
                  <a:gd name="T64" fmla="*/ 187 w 477"/>
                  <a:gd name="T65" fmla="*/ 135 h 223"/>
                  <a:gd name="T66" fmla="*/ 175 w 477"/>
                  <a:gd name="T67" fmla="*/ 223 h 223"/>
                  <a:gd name="T68" fmla="*/ 175 w 477"/>
                  <a:gd name="T69" fmla="*/ 0 h 223"/>
                  <a:gd name="T70" fmla="*/ 144 w 477"/>
                  <a:gd name="T71" fmla="*/ 135 h 223"/>
                  <a:gd name="T72" fmla="*/ 154 w 477"/>
                  <a:gd name="T73" fmla="*/ 31 h 223"/>
                  <a:gd name="T74" fmla="*/ 144 w 477"/>
                  <a:gd name="T75" fmla="*/ 223 h 223"/>
                  <a:gd name="T76" fmla="*/ 144 w 477"/>
                  <a:gd name="T77" fmla="*/ 0 h 223"/>
                  <a:gd name="T78" fmla="*/ 113 w 477"/>
                  <a:gd name="T79" fmla="*/ 74 h 223"/>
                  <a:gd name="T80" fmla="*/ 123 w 477"/>
                  <a:gd name="T81" fmla="*/ 135 h 223"/>
                  <a:gd name="T82" fmla="*/ 113 w 477"/>
                  <a:gd name="T83" fmla="*/ 223 h 223"/>
                  <a:gd name="T84" fmla="*/ 113 w 477"/>
                  <a:gd name="T85" fmla="*/ 0 h 223"/>
                  <a:gd name="T86" fmla="*/ 80 w 477"/>
                  <a:gd name="T87" fmla="*/ 135 h 223"/>
                  <a:gd name="T88" fmla="*/ 92 w 477"/>
                  <a:gd name="T89" fmla="*/ 31 h 223"/>
                  <a:gd name="T90" fmla="*/ 80 w 477"/>
                  <a:gd name="T91" fmla="*/ 223 h 223"/>
                  <a:gd name="T92" fmla="*/ 80 w 477"/>
                  <a:gd name="T93" fmla="*/ 135 h 223"/>
                  <a:gd name="T94" fmla="*/ 80 w 477"/>
                  <a:gd name="T95" fmla="*/ 0 h 223"/>
                  <a:gd name="T96" fmla="*/ 50 w 477"/>
                  <a:gd name="T97" fmla="*/ 74 h 223"/>
                  <a:gd name="T98" fmla="*/ 28 w 477"/>
                  <a:gd name="T99" fmla="*/ 74 h 223"/>
                  <a:gd name="T100" fmla="*/ 0 w 477"/>
                  <a:gd name="T10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7" h="223">
                    <a:moveTo>
                      <a:pt x="425" y="223"/>
                    </a:moveTo>
                    <a:lnTo>
                      <a:pt x="477" y="223"/>
                    </a:lnTo>
                    <a:lnTo>
                      <a:pt x="477" y="0"/>
                    </a:lnTo>
                    <a:lnTo>
                      <a:pt x="425" y="0"/>
                    </a:lnTo>
                    <a:lnTo>
                      <a:pt x="425" y="31"/>
                    </a:lnTo>
                    <a:lnTo>
                      <a:pt x="447" y="31"/>
                    </a:lnTo>
                    <a:lnTo>
                      <a:pt x="447" y="74"/>
                    </a:lnTo>
                    <a:lnTo>
                      <a:pt x="425" y="74"/>
                    </a:lnTo>
                    <a:lnTo>
                      <a:pt x="425" y="223"/>
                    </a:lnTo>
                    <a:moveTo>
                      <a:pt x="395" y="223"/>
                    </a:moveTo>
                    <a:lnTo>
                      <a:pt x="425" y="223"/>
                    </a:lnTo>
                    <a:lnTo>
                      <a:pt x="425" y="74"/>
                    </a:lnTo>
                    <a:lnTo>
                      <a:pt x="404" y="74"/>
                    </a:lnTo>
                    <a:lnTo>
                      <a:pt x="404" y="31"/>
                    </a:lnTo>
                    <a:lnTo>
                      <a:pt x="404" y="31"/>
                    </a:lnTo>
                    <a:lnTo>
                      <a:pt x="425" y="31"/>
                    </a:lnTo>
                    <a:lnTo>
                      <a:pt x="425" y="0"/>
                    </a:lnTo>
                    <a:lnTo>
                      <a:pt x="395" y="0"/>
                    </a:lnTo>
                    <a:lnTo>
                      <a:pt x="395" y="95"/>
                    </a:lnTo>
                    <a:lnTo>
                      <a:pt x="416" y="95"/>
                    </a:lnTo>
                    <a:lnTo>
                      <a:pt x="416" y="135"/>
                    </a:lnTo>
                    <a:lnTo>
                      <a:pt x="416" y="135"/>
                    </a:lnTo>
                    <a:lnTo>
                      <a:pt x="395" y="135"/>
                    </a:lnTo>
                    <a:lnTo>
                      <a:pt x="395" y="159"/>
                    </a:lnTo>
                    <a:lnTo>
                      <a:pt x="395" y="201"/>
                    </a:lnTo>
                    <a:lnTo>
                      <a:pt x="395" y="223"/>
                    </a:lnTo>
                    <a:lnTo>
                      <a:pt x="395" y="223"/>
                    </a:lnTo>
                    <a:moveTo>
                      <a:pt x="395" y="201"/>
                    </a:moveTo>
                    <a:lnTo>
                      <a:pt x="395" y="201"/>
                    </a:lnTo>
                    <a:moveTo>
                      <a:pt x="364" y="223"/>
                    </a:moveTo>
                    <a:lnTo>
                      <a:pt x="395" y="223"/>
                    </a:lnTo>
                    <a:lnTo>
                      <a:pt x="395" y="201"/>
                    </a:lnTo>
                    <a:lnTo>
                      <a:pt x="364" y="201"/>
                    </a:lnTo>
                    <a:lnTo>
                      <a:pt x="364" y="223"/>
                    </a:lnTo>
                    <a:lnTo>
                      <a:pt x="364" y="223"/>
                    </a:lnTo>
                    <a:moveTo>
                      <a:pt x="395" y="0"/>
                    </a:moveTo>
                    <a:lnTo>
                      <a:pt x="364" y="0"/>
                    </a:lnTo>
                    <a:lnTo>
                      <a:pt x="364" y="31"/>
                    </a:lnTo>
                    <a:lnTo>
                      <a:pt x="385" y="31"/>
                    </a:lnTo>
                    <a:lnTo>
                      <a:pt x="385" y="74"/>
                    </a:lnTo>
                    <a:lnTo>
                      <a:pt x="364" y="74"/>
                    </a:lnTo>
                    <a:lnTo>
                      <a:pt x="364" y="159"/>
                    </a:lnTo>
                    <a:lnTo>
                      <a:pt x="395" y="159"/>
                    </a:lnTo>
                    <a:lnTo>
                      <a:pt x="395" y="135"/>
                    </a:lnTo>
                    <a:lnTo>
                      <a:pt x="373" y="135"/>
                    </a:lnTo>
                    <a:lnTo>
                      <a:pt x="373" y="95"/>
                    </a:lnTo>
                    <a:lnTo>
                      <a:pt x="395" y="95"/>
                    </a:lnTo>
                    <a:lnTo>
                      <a:pt x="395" y="0"/>
                    </a:lnTo>
                    <a:moveTo>
                      <a:pt x="331" y="223"/>
                    </a:moveTo>
                    <a:lnTo>
                      <a:pt x="364" y="223"/>
                    </a:lnTo>
                    <a:lnTo>
                      <a:pt x="364" y="201"/>
                    </a:lnTo>
                    <a:lnTo>
                      <a:pt x="331" y="201"/>
                    </a:lnTo>
                    <a:lnTo>
                      <a:pt x="331" y="223"/>
                    </a:lnTo>
                    <a:lnTo>
                      <a:pt x="331" y="223"/>
                    </a:lnTo>
                    <a:moveTo>
                      <a:pt x="364" y="0"/>
                    </a:moveTo>
                    <a:lnTo>
                      <a:pt x="331" y="0"/>
                    </a:lnTo>
                    <a:lnTo>
                      <a:pt x="331" y="95"/>
                    </a:lnTo>
                    <a:lnTo>
                      <a:pt x="352" y="95"/>
                    </a:lnTo>
                    <a:lnTo>
                      <a:pt x="352" y="135"/>
                    </a:lnTo>
                    <a:lnTo>
                      <a:pt x="331" y="135"/>
                    </a:lnTo>
                    <a:lnTo>
                      <a:pt x="331" y="159"/>
                    </a:lnTo>
                    <a:lnTo>
                      <a:pt x="364" y="159"/>
                    </a:lnTo>
                    <a:lnTo>
                      <a:pt x="364" y="74"/>
                    </a:lnTo>
                    <a:lnTo>
                      <a:pt x="343" y="74"/>
                    </a:lnTo>
                    <a:lnTo>
                      <a:pt x="343" y="31"/>
                    </a:lnTo>
                    <a:lnTo>
                      <a:pt x="343" y="31"/>
                    </a:lnTo>
                    <a:lnTo>
                      <a:pt x="364" y="31"/>
                    </a:lnTo>
                    <a:lnTo>
                      <a:pt x="364" y="0"/>
                    </a:lnTo>
                    <a:moveTo>
                      <a:pt x="300" y="223"/>
                    </a:moveTo>
                    <a:lnTo>
                      <a:pt x="331" y="223"/>
                    </a:lnTo>
                    <a:lnTo>
                      <a:pt x="331" y="201"/>
                    </a:lnTo>
                    <a:lnTo>
                      <a:pt x="300" y="201"/>
                    </a:lnTo>
                    <a:lnTo>
                      <a:pt x="300" y="223"/>
                    </a:lnTo>
                    <a:lnTo>
                      <a:pt x="300" y="223"/>
                    </a:lnTo>
                    <a:moveTo>
                      <a:pt x="331" y="0"/>
                    </a:moveTo>
                    <a:lnTo>
                      <a:pt x="300" y="0"/>
                    </a:lnTo>
                    <a:lnTo>
                      <a:pt x="300" y="31"/>
                    </a:lnTo>
                    <a:lnTo>
                      <a:pt x="321" y="31"/>
                    </a:lnTo>
                    <a:lnTo>
                      <a:pt x="321" y="74"/>
                    </a:lnTo>
                    <a:lnTo>
                      <a:pt x="300" y="74"/>
                    </a:lnTo>
                    <a:lnTo>
                      <a:pt x="300" y="159"/>
                    </a:lnTo>
                    <a:lnTo>
                      <a:pt x="331" y="159"/>
                    </a:lnTo>
                    <a:lnTo>
                      <a:pt x="331" y="135"/>
                    </a:lnTo>
                    <a:lnTo>
                      <a:pt x="312" y="135"/>
                    </a:lnTo>
                    <a:lnTo>
                      <a:pt x="312" y="135"/>
                    </a:lnTo>
                    <a:lnTo>
                      <a:pt x="312" y="95"/>
                    </a:lnTo>
                    <a:lnTo>
                      <a:pt x="331" y="95"/>
                    </a:lnTo>
                    <a:lnTo>
                      <a:pt x="331" y="0"/>
                    </a:lnTo>
                    <a:moveTo>
                      <a:pt x="269" y="223"/>
                    </a:moveTo>
                    <a:lnTo>
                      <a:pt x="300" y="223"/>
                    </a:lnTo>
                    <a:lnTo>
                      <a:pt x="300" y="201"/>
                    </a:lnTo>
                    <a:lnTo>
                      <a:pt x="269" y="201"/>
                    </a:lnTo>
                    <a:lnTo>
                      <a:pt x="269" y="223"/>
                    </a:lnTo>
                    <a:lnTo>
                      <a:pt x="269" y="223"/>
                    </a:lnTo>
                    <a:moveTo>
                      <a:pt x="300" y="0"/>
                    </a:moveTo>
                    <a:lnTo>
                      <a:pt x="269" y="0"/>
                    </a:lnTo>
                    <a:lnTo>
                      <a:pt x="269" y="95"/>
                    </a:lnTo>
                    <a:lnTo>
                      <a:pt x="291" y="95"/>
                    </a:lnTo>
                    <a:lnTo>
                      <a:pt x="291" y="135"/>
                    </a:lnTo>
                    <a:lnTo>
                      <a:pt x="269" y="135"/>
                    </a:lnTo>
                    <a:lnTo>
                      <a:pt x="269" y="159"/>
                    </a:lnTo>
                    <a:lnTo>
                      <a:pt x="300" y="159"/>
                    </a:lnTo>
                    <a:lnTo>
                      <a:pt x="300" y="74"/>
                    </a:lnTo>
                    <a:lnTo>
                      <a:pt x="279" y="74"/>
                    </a:lnTo>
                    <a:lnTo>
                      <a:pt x="279" y="31"/>
                    </a:lnTo>
                    <a:lnTo>
                      <a:pt x="279" y="31"/>
                    </a:lnTo>
                    <a:lnTo>
                      <a:pt x="300" y="31"/>
                    </a:lnTo>
                    <a:lnTo>
                      <a:pt x="300" y="0"/>
                    </a:lnTo>
                    <a:moveTo>
                      <a:pt x="239" y="223"/>
                    </a:moveTo>
                    <a:lnTo>
                      <a:pt x="269" y="223"/>
                    </a:lnTo>
                    <a:lnTo>
                      <a:pt x="269" y="201"/>
                    </a:lnTo>
                    <a:lnTo>
                      <a:pt x="239" y="201"/>
                    </a:lnTo>
                    <a:lnTo>
                      <a:pt x="239" y="223"/>
                    </a:lnTo>
                    <a:lnTo>
                      <a:pt x="239" y="223"/>
                    </a:lnTo>
                    <a:moveTo>
                      <a:pt x="269" y="0"/>
                    </a:moveTo>
                    <a:lnTo>
                      <a:pt x="239" y="0"/>
                    </a:lnTo>
                    <a:lnTo>
                      <a:pt x="239" y="31"/>
                    </a:lnTo>
                    <a:lnTo>
                      <a:pt x="260" y="31"/>
                    </a:lnTo>
                    <a:lnTo>
                      <a:pt x="260" y="74"/>
                    </a:lnTo>
                    <a:lnTo>
                      <a:pt x="239" y="74"/>
                    </a:lnTo>
                    <a:lnTo>
                      <a:pt x="239" y="159"/>
                    </a:lnTo>
                    <a:lnTo>
                      <a:pt x="269" y="159"/>
                    </a:lnTo>
                    <a:lnTo>
                      <a:pt x="269" y="135"/>
                    </a:lnTo>
                    <a:lnTo>
                      <a:pt x="248" y="135"/>
                    </a:lnTo>
                    <a:lnTo>
                      <a:pt x="248" y="135"/>
                    </a:lnTo>
                    <a:lnTo>
                      <a:pt x="248" y="95"/>
                    </a:lnTo>
                    <a:lnTo>
                      <a:pt x="269" y="95"/>
                    </a:lnTo>
                    <a:lnTo>
                      <a:pt x="269" y="0"/>
                    </a:lnTo>
                    <a:moveTo>
                      <a:pt x="206" y="223"/>
                    </a:moveTo>
                    <a:lnTo>
                      <a:pt x="239" y="223"/>
                    </a:lnTo>
                    <a:lnTo>
                      <a:pt x="239" y="201"/>
                    </a:lnTo>
                    <a:lnTo>
                      <a:pt x="206" y="201"/>
                    </a:lnTo>
                    <a:lnTo>
                      <a:pt x="206" y="223"/>
                    </a:lnTo>
                    <a:lnTo>
                      <a:pt x="206" y="223"/>
                    </a:lnTo>
                    <a:moveTo>
                      <a:pt x="239" y="0"/>
                    </a:moveTo>
                    <a:lnTo>
                      <a:pt x="206" y="0"/>
                    </a:lnTo>
                    <a:lnTo>
                      <a:pt x="206" y="95"/>
                    </a:lnTo>
                    <a:lnTo>
                      <a:pt x="227" y="95"/>
                    </a:lnTo>
                    <a:lnTo>
                      <a:pt x="227" y="135"/>
                    </a:lnTo>
                    <a:lnTo>
                      <a:pt x="206" y="135"/>
                    </a:lnTo>
                    <a:lnTo>
                      <a:pt x="206" y="159"/>
                    </a:lnTo>
                    <a:lnTo>
                      <a:pt x="239" y="159"/>
                    </a:lnTo>
                    <a:lnTo>
                      <a:pt x="239" y="74"/>
                    </a:lnTo>
                    <a:lnTo>
                      <a:pt x="217" y="74"/>
                    </a:lnTo>
                    <a:lnTo>
                      <a:pt x="217" y="31"/>
                    </a:lnTo>
                    <a:lnTo>
                      <a:pt x="217" y="31"/>
                    </a:lnTo>
                    <a:lnTo>
                      <a:pt x="239" y="31"/>
                    </a:lnTo>
                    <a:lnTo>
                      <a:pt x="239" y="0"/>
                    </a:lnTo>
                    <a:moveTo>
                      <a:pt x="175" y="223"/>
                    </a:moveTo>
                    <a:lnTo>
                      <a:pt x="206" y="223"/>
                    </a:lnTo>
                    <a:lnTo>
                      <a:pt x="206" y="201"/>
                    </a:lnTo>
                    <a:lnTo>
                      <a:pt x="175" y="201"/>
                    </a:lnTo>
                    <a:lnTo>
                      <a:pt x="175" y="223"/>
                    </a:lnTo>
                    <a:lnTo>
                      <a:pt x="175" y="223"/>
                    </a:lnTo>
                    <a:moveTo>
                      <a:pt x="206" y="0"/>
                    </a:moveTo>
                    <a:lnTo>
                      <a:pt x="175" y="0"/>
                    </a:lnTo>
                    <a:lnTo>
                      <a:pt x="175" y="31"/>
                    </a:lnTo>
                    <a:lnTo>
                      <a:pt x="196" y="31"/>
                    </a:lnTo>
                    <a:lnTo>
                      <a:pt x="196" y="74"/>
                    </a:lnTo>
                    <a:lnTo>
                      <a:pt x="175" y="74"/>
                    </a:lnTo>
                    <a:lnTo>
                      <a:pt x="175" y="159"/>
                    </a:lnTo>
                    <a:lnTo>
                      <a:pt x="206" y="159"/>
                    </a:lnTo>
                    <a:lnTo>
                      <a:pt x="206" y="135"/>
                    </a:lnTo>
                    <a:lnTo>
                      <a:pt x="187" y="135"/>
                    </a:lnTo>
                    <a:lnTo>
                      <a:pt x="187" y="135"/>
                    </a:lnTo>
                    <a:lnTo>
                      <a:pt x="187" y="95"/>
                    </a:lnTo>
                    <a:lnTo>
                      <a:pt x="206" y="95"/>
                    </a:lnTo>
                    <a:lnTo>
                      <a:pt x="206" y="0"/>
                    </a:lnTo>
                    <a:moveTo>
                      <a:pt x="144" y="223"/>
                    </a:moveTo>
                    <a:lnTo>
                      <a:pt x="175" y="223"/>
                    </a:lnTo>
                    <a:lnTo>
                      <a:pt x="175" y="201"/>
                    </a:lnTo>
                    <a:lnTo>
                      <a:pt x="144" y="201"/>
                    </a:lnTo>
                    <a:lnTo>
                      <a:pt x="144" y="223"/>
                    </a:lnTo>
                    <a:lnTo>
                      <a:pt x="144" y="223"/>
                    </a:lnTo>
                    <a:moveTo>
                      <a:pt x="175" y="0"/>
                    </a:moveTo>
                    <a:lnTo>
                      <a:pt x="144" y="0"/>
                    </a:lnTo>
                    <a:lnTo>
                      <a:pt x="144" y="95"/>
                    </a:lnTo>
                    <a:lnTo>
                      <a:pt x="165" y="95"/>
                    </a:lnTo>
                    <a:lnTo>
                      <a:pt x="165" y="135"/>
                    </a:lnTo>
                    <a:lnTo>
                      <a:pt x="144" y="135"/>
                    </a:lnTo>
                    <a:lnTo>
                      <a:pt x="144" y="159"/>
                    </a:lnTo>
                    <a:lnTo>
                      <a:pt x="175" y="159"/>
                    </a:lnTo>
                    <a:lnTo>
                      <a:pt x="175" y="74"/>
                    </a:lnTo>
                    <a:lnTo>
                      <a:pt x="154" y="74"/>
                    </a:lnTo>
                    <a:lnTo>
                      <a:pt x="154" y="31"/>
                    </a:lnTo>
                    <a:lnTo>
                      <a:pt x="154" y="31"/>
                    </a:lnTo>
                    <a:lnTo>
                      <a:pt x="175" y="31"/>
                    </a:lnTo>
                    <a:lnTo>
                      <a:pt x="175" y="0"/>
                    </a:lnTo>
                    <a:moveTo>
                      <a:pt x="113" y="223"/>
                    </a:moveTo>
                    <a:lnTo>
                      <a:pt x="144" y="223"/>
                    </a:lnTo>
                    <a:lnTo>
                      <a:pt x="144" y="201"/>
                    </a:lnTo>
                    <a:lnTo>
                      <a:pt x="113" y="201"/>
                    </a:lnTo>
                    <a:lnTo>
                      <a:pt x="113" y="223"/>
                    </a:lnTo>
                    <a:lnTo>
                      <a:pt x="113" y="223"/>
                    </a:lnTo>
                    <a:moveTo>
                      <a:pt x="144" y="0"/>
                    </a:moveTo>
                    <a:lnTo>
                      <a:pt x="113" y="0"/>
                    </a:lnTo>
                    <a:lnTo>
                      <a:pt x="113" y="31"/>
                    </a:lnTo>
                    <a:lnTo>
                      <a:pt x="135" y="31"/>
                    </a:lnTo>
                    <a:lnTo>
                      <a:pt x="135" y="74"/>
                    </a:lnTo>
                    <a:lnTo>
                      <a:pt x="113" y="74"/>
                    </a:lnTo>
                    <a:lnTo>
                      <a:pt x="113" y="159"/>
                    </a:lnTo>
                    <a:lnTo>
                      <a:pt x="144" y="159"/>
                    </a:lnTo>
                    <a:lnTo>
                      <a:pt x="144" y="135"/>
                    </a:lnTo>
                    <a:lnTo>
                      <a:pt x="123" y="135"/>
                    </a:lnTo>
                    <a:lnTo>
                      <a:pt x="123" y="135"/>
                    </a:lnTo>
                    <a:lnTo>
                      <a:pt x="123" y="95"/>
                    </a:lnTo>
                    <a:lnTo>
                      <a:pt x="144" y="95"/>
                    </a:lnTo>
                    <a:lnTo>
                      <a:pt x="144" y="0"/>
                    </a:lnTo>
                    <a:moveTo>
                      <a:pt x="80" y="223"/>
                    </a:moveTo>
                    <a:lnTo>
                      <a:pt x="113" y="223"/>
                    </a:lnTo>
                    <a:lnTo>
                      <a:pt x="113" y="201"/>
                    </a:lnTo>
                    <a:lnTo>
                      <a:pt x="80" y="201"/>
                    </a:lnTo>
                    <a:lnTo>
                      <a:pt x="80" y="223"/>
                    </a:lnTo>
                    <a:lnTo>
                      <a:pt x="80" y="223"/>
                    </a:lnTo>
                    <a:moveTo>
                      <a:pt x="113" y="0"/>
                    </a:moveTo>
                    <a:lnTo>
                      <a:pt x="80" y="0"/>
                    </a:lnTo>
                    <a:lnTo>
                      <a:pt x="80" y="95"/>
                    </a:lnTo>
                    <a:lnTo>
                      <a:pt x="102" y="95"/>
                    </a:lnTo>
                    <a:lnTo>
                      <a:pt x="102" y="135"/>
                    </a:lnTo>
                    <a:lnTo>
                      <a:pt x="80" y="135"/>
                    </a:lnTo>
                    <a:lnTo>
                      <a:pt x="80" y="159"/>
                    </a:lnTo>
                    <a:lnTo>
                      <a:pt x="113" y="159"/>
                    </a:lnTo>
                    <a:lnTo>
                      <a:pt x="113" y="74"/>
                    </a:lnTo>
                    <a:lnTo>
                      <a:pt x="92" y="74"/>
                    </a:lnTo>
                    <a:lnTo>
                      <a:pt x="92" y="31"/>
                    </a:lnTo>
                    <a:lnTo>
                      <a:pt x="92" y="31"/>
                    </a:lnTo>
                    <a:lnTo>
                      <a:pt x="113" y="31"/>
                    </a:lnTo>
                    <a:lnTo>
                      <a:pt x="113" y="0"/>
                    </a:lnTo>
                    <a:moveTo>
                      <a:pt x="50" y="223"/>
                    </a:moveTo>
                    <a:lnTo>
                      <a:pt x="80" y="223"/>
                    </a:lnTo>
                    <a:lnTo>
                      <a:pt x="80" y="201"/>
                    </a:lnTo>
                    <a:lnTo>
                      <a:pt x="80" y="201"/>
                    </a:lnTo>
                    <a:lnTo>
                      <a:pt x="80" y="159"/>
                    </a:lnTo>
                    <a:lnTo>
                      <a:pt x="80" y="159"/>
                    </a:lnTo>
                    <a:lnTo>
                      <a:pt x="80" y="135"/>
                    </a:lnTo>
                    <a:lnTo>
                      <a:pt x="61" y="135"/>
                    </a:lnTo>
                    <a:lnTo>
                      <a:pt x="61" y="135"/>
                    </a:lnTo>
                    <a:lnTo>
                      <a:pt x="61" y="95"/>
                    </a:lnTo>
                    <a:lnTo>
                      <a:pt x="80" y="95"/>
                    </a:lnTo>
                    <a:lnTo>
                      <a:pt x="80" y="0"/>
                    </a:lnTo>
                    <a:lnTo>
                      <a:pt x="50" y="0"/>
                    </a:lnTo>
                    <a:lnTo>
                      <a:pt x="50" y="31"/>
                    </a:lnTo>
                    <a:lnTo>
                      <a:pt x="71" y="31"/>
                    </a:lnTo>
                    <a:lnTo>
                      <a:pt x="71" y="74"/>
                    </a:lnTo>
                    <a:lnTo>
                      <a:pt x="50" y="74"/>
                    </a:lnTo>
                    <a:lnTo>
                      <a:pt x="50" y="223"/>
                    </a:lnTo>
                    <a:moveTo>
                      <a:pt x="0" y="223"/>
                    </a:moveTo>
                    <a:lnTo>
                      <a:pt x="50" y="223"/>
                    </a:lnTo>
                    <a:lnTo>
                      <a:pt x="50" y="74"/>
                    </a:lnTo>
                    <a:lnTo>
                      <a:pt x="28" y="74"/>
                    </a:lnTo>
                    <a:lnTo>
                      <a:pt x="28" y="31"/>
                    </a:lnTo>
                    <a:lnTo>
                      <a:pt x="28" y="31"/>
                    </a:lnTo>
                    <a:lnTo>
                      <a:pt x="50" y="31"/>
                    </a:lnTo>
                    <a:lnTo>
                      <a:pt x="50" y="0"/>
                    </a:lnTo>
                    <a:lnTo>
                      <a:pt x="0" y="0"/>
                    </a:lnTo>
                    <a:lnTo>
                      <a:pt x="0" y="2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6" name="Freeform 51"/>
              <p:cNvSpPr/>
              <p:nvPr/>
            </p:nvSpPr>
            <p:spPr bwMode="auto">
              <a:xfrm>
                <a:off x="3652838" y="2763838"/>
                <a:ext cx="434975" cy="104775"/>
              </a:xfrm>
              <a:custGeom>
                <a:avLst/>
                <a:gdLst>
                  <a:gd name="T0" fmla="*/ 0 w 116"/>
                  <a:gd name="T1" fmla="*/ 14 h 28"/>
                  <a:gd name="T2" fmla="*/ 8 w 116"/>
                  <a:gd name="T3" fmla="*/ 28 h 28"/>
                  <a:gd name="T4" fmla="*/ 58 w 116"/>
                  <a:gd name="T5" fmla="*/ 16 h 28"/>
                  <a:gd name="T6" fmla="*/ 108 w 116"/>
                  <a:gd name="T7" fmla="*/ 28 h 28"/>
                  <a:gd name="T8" fmla="*/ 116 w 116"/>
                  <a:gd name="T9" fmla="*/ 14 h 28"/>
                  <a:gd name="T10" fmla="*/ 58 w 116"/>
                  <a:gd name="T11" fmla="*/ 0 h 28"/>
                  <a:gd name="T12" fmla="*/ 0 w 116"/>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116" h="28">
                    <a:moveTo>
                      <a:pt x="0" y="14"/>
                    </a:moveTo>
                    <a:cubicBezTo>
                      <a:pt x="8" y="28"/>
                      <a:pt x="8" y="28"/>
                      <a:pt x="8" y="28"/>
                    </a:cubicBezTo>
                    <a:cubicBezTo>
                      <a:pt x="22" y="20"/>
                      <a:pt x="40" y="16"/>
                      <a:pt x="58" y="16"/>
                    </a:cubicBezTo>
                    <a:cubicBezTo>
                      <a:pt x="77" y="16"/>
                      <a:pt x="94" y="20"/>
                      <a:pt x="108" y="28"/>
                    </a:cubicBezTo>
                    <a:cubicBezTo>
                      <a:pt x="116" y="14"/>
                      <a:pt x="116" y="14"/>
                      <a:pt x="116" y="14"/>
                    </a:cubicBezTo>
                    <a:cubicBezTo>
                      <a:pt x="100" y="5"/>
                      <a:pt x="79" y="0"/>
                      <a:pt x="58" y="0"/>
                    </a:cubicBezTo>
                    <a:cubicBezTo>
                      <a:pt x="37" y="0"/>
                      <a:pt x="16" y="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7" name="Freeform 52"/>
              <p:cNvSpPr/>
              <p:nvPr/>
            </p:nvSpPr>
            <p:spPr bwMode="auto">
              <a:xfrm>
                <a:off x="3576638" y="2643188"/>
                <a:ext cx="585788" cy="123825"/>
              </a:xfrm>
              <a:custGeom>
                <a:avLst/>
                <a:gdLst>
                  <a:gd name="T0" fmla="*/ 156 w 156"/>
                  <a:gd name="T1" fmla="*/ 19 h 33"/>
                  <a:gd name="T2" fmla="*/ 78 w 156"/>
                  <a:gd name="T3" fmla="*/ 0 h 33"/>
                  <a:gd name="T4" fmla="*/ 0 w 156"/>
                  <a:gd name="T5" fmla="*/ 19 h 33"/>
                  <a:gd name="T6" fmla="*/ 8 w 156"/>
                  <a:gd name="T7" fmla="*/ 33 h 33"/>
                  <a:gd name="T8" fmla="*/ 78 w 156"/>
                  <a:gd name="T9" fmla="*/ 17 h 33"/>
                  <a:gd name="T10" fmla="*/ 148 w 156"/>
                  <a:gd name="T11" fmla="*/ 33 h 33"/>
                  <a:gd name="T12" fmla="*/ 156 w 156"/>
                  <a:gd name="T13" fmla="*/ 19 h 33"/>
                </a:gdLst>
                <a:ahLst/>
                <a:cxnLst>
                  <a:cxn ang="0">
                    <a:pos x="T0" y="T1"/>
                  </a:cxn>
                  <a:cxn ang="0">
                    <a:pos x="T2" y="T3"/>
                  </a:cxn>
                  <a:cxn ang="0">
                    <a:pos x="T4" y="T5"/>
                  </a:cxn>
                  <a:cxn ang="0">
                    <a:pos x="T6" y="T7"/>
                  </a:cxn>
                  <a:cxn ang="0">
                    <a:pos x="T8" y="T9"/>
                  </a:cxn>
                  <a:cxn ang="0">
                    <a:pos x="T10" y="T11"/>
                  </a:cxn>
                  <a:cxn ang="0">
                    <a:pos x="T12" y="T13"/>
                  </a:cxn>
                </a:cxnLst>
                <a:rect l="0" t="0" r="r" b="b"/>
                <a:pathLst>
                  <a:path w="156" h="33">
                    <a:moveTo>
                      <a:pt x="156" y="19"/>
                    </a:moveTo>
                    <a:cubicBezTo>
                      <a:pt x="134" y="7"/>
                      <a:pt x="106" y="0"/>
                      <a:pt x="78" y="0"/>
                    </a:cubicBezTo>
                    <a:cubicBezTo>
                      <a:pt x="50" y="0"/>
                      <a:pt x="22" y="7"/>
                      <a:pt x="0" y="19"/>
                    </a:cubicBezTo>
                    <a:cubicBezTo>
                      <a:pt x="8" y="33"/>
                      <a:pt x="8" y="33"/>
                      <a:pt x="8" y="33"/>
                    </a:cubicBezTo>
                    <a:cubicBezTo>
                      <a:pt x="28" y="23"/>
                      <a:pt x="53" y="17"/>
                      <a:pt x="78" y="17"/>
                    </a:cubicBezTo>
                    <a:cubicBezTo>
                      <a:pt x="104" y="17"/>
                      <a:pt x="129" y="23"/>
                      <a:pt x="148" y="33"/>
                    </a:cubicBezTo>
                    <a:lnTo>
                      <a:pt x="156"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8" name="Freeform 53"/>
              <p:cNvSpPr/>
              <p:nvPr/>
            </p:nvSpPr>
            <p:spPr bwMode="auto">
              <a:xfrm>
                <a:off x="4414838" y="584200"/>
                <a:ext cx="600075" cy="601663"/>
              </a:xfrm>
              <a:custGeom>
                <a:avLst/>
                <a:gdLst>
                  <a:gd name="T0" fmla="*/ 158 w 160"/>
                  <a:gd name="T1" fmla="*/ 62 h 160"/>
                  <a:gd name="T2" fmla="*/ 126 w 160"/>
                  <a:gd name="T3" fmla="*/ 76 h 160"/>
                  <a:gd name="T4" fmla="*/ 113 w 160"/>
                  <a:gd name="T5" fmla="*/ 76 h 160"/>
                  <a:gd name="T6" fmla="*/ 107 w 160"/>
                  <a:gd name="T7" fmla="*/ 60 h 160"/>
                  <a:gd name="T8" fmla="*/ 116 w 160"/>
                  <a:gd name="T9" fmla="*/ 51 h 160"/>
                  <a:gd name="T10" fmla="*/ 148 w 160"/>
                  <a:gd name="T11" fmla="*/ 38 h 160"/>
                  <a:gd name="T12" fmla="*/ 134 w 160"/>
                  <a:gd name="T13" fmla="*/ 21 h 160"/>
                  <a:gd name="T14" fmla="*/ 113 w 160"/>
                  <a:gd name="T15" fmla="*/ 12 h 160"/>
                  <a:gd name="T16" fmla="*/ 109 w 160"/>
                  <a:gd name="T17" fmla="*/ 38 h 160"/>
                  <a:gd name="T18" fmla="*/ 94 w 160"/>
                  <a:gd name="T19" fmla="*/ 60 h 160"/>
                  <a:gd name="T20" fmla="*/ 96 w 160"/>
                  <a:gd name="T21" fmla="*/ 36 h 160"/>
                  <a:gd name="T22" fmla="*/ 85 w 160"/>
                  <a:gd name="T23" fmla="*/ 29 h 160"/>
                  <a:gd name="T24" fmla="*/ 85 w 160"/>
                  <a:gd name="T25" fmla="*/ 17 h 160"/>
                  <a:gd name="T26" fmla="*/ 76 w 160"/>
                  <a:gd name="T27" fmla="*/ 17 h 160"/>
                  <a:gd name="T28" fmla="*/ 76 w 160"/>
                  <a:gd name="T29" fmla="*/ 29 h 160"/>
                  <a:gd name="T30" fmla="*/ 65 w 160"/>
                  <a:gd name="T31" fmla="*/ 36 h 160"/>
                  <a:gd name="T32" fmla="*/ 66 w 160"/>
                  <a:gd name="T33" fmla="*/ 60 h 160"/>
                  <a:gd name="T34" fmla="*/ 51 w 160"/>
                  <a:gd name="T35" fmla="*/ 38 h 160"/>
                  <a:gd name="T36" fmla="*/ 48 w 160"/>
                  <a:gd name="T37" fmla="*/ 12 h 160"/>
                  <a:gd name="T38" fmla="*/ 27 w 160"/>
                  <a:gd name="T39" fmla="*/ 21 h 160"/>
                  <a:gd name="T40" fmla="*/ 13 w 160"/>
                  <a:gd name="T41" fmla="*/ 38 h 160"/>
                  <a:gd name="T42" fmla="*/ 45 w 160"/>
                  <a:gd name="T43" fmla="*/ 51 h 160"/>
                  <a:gd name="T44" fmla="*/ 54 w 160"/>
                  <a:gd name="T45" fmla="*/ 60 h 160"/>
                  <a:gd name="T46" fmla="*/ 47 w 160"/>
                  <a:gd name="T47" fmla="*/ 76 h 160"/>
                  <a:gd name="T48" fmla="*/ 35 w 160"/>
                  <a:gd name="T49" fmla="*/ 76 h 160"/>
                  <a:gd name="T50" fmla="*/ 3 w 160"/>
                  <a:gd name="T51" fmla="*/ 62 h 160"/>
                  <a:gd name="T52" fmla="*/ 0 w 160"/>
                  <a:gd name="T53" fmla="*/ 85 h 160"/>
                  <a:gd name="T54" fmla="*/ 9 w 160"/>
                  <a:gd name="T55" fmla="*/ 105 h 160"/>
                  <a:gd name="T56" fmla="*/ 30 w 160"/>
                  <a:gd name="T57" fmla="*/ 90 h 160"/>
                  <a:gd name="T58" fmla="*/ 56 w 160"/>
                  <a:gd name="T59" fmla="*/ 85 h 160"/>
                  <a:gd name="T60" fmla="*/ 38 w 160"/>
                  <a:gd name="T61" fmla="*/ 100 h 160"/>
                  <a:gd name="T62" fmla="*/ 41 w 160"/>
                  <a:gd name="T63" fmla="*/ 113 h 160"/>
                  <a:gd name="T64" fmla="*/ 32 w 160"/>
                  <a:gd name="T65" fmla="*/ 122 h 160"/>
                  <a:gd name="T66" fmla="*/ 39 w 160"/>
                  <a:gd name="T67" fmla="*/ 128 h 160"/>
                  <a:gd name="T68" fmla="*/ 48 w 160"/>
                  <a:gd name="T69" fmla="*/ 119 h 160"/>
                  <a:gd name="T70" fmla="*/ 60 w 160"/>
                  <a:gd name="T71" fmla="*/ 123 h 160"/>
                  <a:gd name="T72" fmla="*/ 76 w 160"/>
                  <a:gd name="T73" fmla="*/ 104 h 160"/>
                  <a:gd name="T74" fmla="*/ 71 w 160"/>
                  <a:gd name="T75" fmla="*/ 131 h 160"/>
                  <a:gd name="T76" fmla="*/ 56 w 160"/>
                  <a:gd name="T77" fmla="*/ 151 h 160"/>
                  <a:gd name="T78" fmla="*/ 76 w 160"/>
                  <a:gd name="T79" fmla="*/ 160 h 160"/>
                  <a:gd name="T80" fmla="*/ 99 w 160"/>
                  <a:gd name="T81" fmla="*/ 158 h 160"/>
                  <a:gd name="T82" fmla="*/ 85 w 160"/>
                  <a:gd name="T83" fmla="*/ 126 h 160"/>
                  <a:gd name="T84" fmla="*/ 85 w 160"/>
                  <a:gd name="T85" fmla="*/ 113 h 160"/>
                  <a:gd name="T86" fmla="*/ 101 w 160"/>
                  <a:gd name="T87" fmla="*/ 107 h 160"/>
                  <a:gd name="T88" fmla="*/ 109 w 160"/>
                  <a:gd name="T89" fmla="*/ 115 h 160"/>
                  <a:gd name="T90" fmla="*/ 122 w 160"/>
                  <a:gd name="T91" fmla="*/ 148 h 160"/>
                  <a:gd name="T92" fmla="*/ 140 w 160"/>
                  <a:gd name="T93" fmla="*/ 134 h 160"/>
                  <a:gd name="T94" fmla="*/ 148 w 160"/>
                  <a:gd name="T95" fmla="*/ 113 h 160"/>
                  <a:gd name="T96" fmla="*/ 123 w 160"/>
                  <a:gd name="T97" fmla="*/ 109 h 160"/>
                  <a:gd name="T98" fmla="*/ 101 w 160"/>
                  <a:gd name="T99" fmla="*/ 94 h 160"/>
                  <a:gd name="T100" fmla="*/ 125 w 160"/>
                  <a:gd name="T101" fmla="*/ 96 h 160"/>
                  <a:gd name="T102" fmla="*/ 131 w 160"/>
                  <a:gd name="T103" fmla="*/ 85 h 160"/>
                  <a:gd name="T104" fmla="*/ 144 w 160"/>
                  <a:gd name="T105" fmla="*/ 8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160">
                    <a:moveTo>
                      <a:pt x="160" y="76"/>
                    </a:moveTo>
                    <a:cubicBezTo>
                      <a:pt x="144" y="76"/>
                      <a:pt x="144" y="76"/>
                      <a:pt x="144" y="76"/>
                    </a:cubicBezTo>
                    <a:cubicBezTo>
                      <a:pt x="158" y="62"/>
                      <a:pt x="158" y="62"/>
                      <a:pt x="158" y="62"/>
                    </a:cubicBezTo>
                    <a:cubicBezTo>
                      <a:pt x="152" y="56"/>
                      <a:pt x="152" y="56"/>
                      <a:pt x="152" y="56"/>
                    </a:cubicBezTo>
                    <a:cubicBezTo>
                      <a:pt x="131" y="76"/>
                      <a:pt x="131" y="76"/>
                      <a:pt x="131" y="76"/>
                    </a:cubicBezTo>
                    <a:cubicBezTo>
                      <a:pt x="126" y="76"/>
                      <a:pt x="126" y="76"/>
                      <a:pt x="126" y="76"/>
                    </a:cubicBezTo>
                    <a:cubicBezTo>
                      <a:pt x="131" y="71"/>
                      <a:pt x="131" y="71"/>
                      <a:pt x="131" y="71"/>
                    </a:cubicBezTo>
                    <a:cubicBezTo>
                      <a:pt x="125" y="64"/>
                      <a:pt x="125" y="64"/>
                      <a:pt x="125" y="64"/>
                    </a:cubicBezTo>
                    <a:cubicBezTo>
                      <a:pt x="113" y="76"/>
                      <a:pt x="113" y="76"/>
                      <a:pt x="113" y="76"/>
                    </a:cubicBezTo>
                    <a:cubicBezTo>
                      <a:pt x="105" y="76"/>
                      <a:pt x="105" y="76"/>
                      <a:pt x="105" y="76"/>
                    </a:cubicBezTo>
                    <a:cubicBezTo>
                      <a:pt x="104" y="72"/>
                      <a:pt x="103" y="69"/>
                      <a:pt x="101" y="66"/>
                    </a:cubicBezTo>
                    <a:cubicBezTo>
                      <a:pt x="107" y="60"/>
                      <a:pt x="107" y="60"/>
                      <a:pt x="107" y="60"/>
                    </a:cubicBezTo>
                    <a:cubicBezTo>
                      <a:pt x="123" y="60"/>
                      <a:pt x="123" y="60"/>
                      <a:pt x="123" y="60"/>
                    </a:cubicBezTo>
                    <a:cubicBezTo>
                      <a:pt x="123" y="51"/>
                      <a:pt x="123" y="51"/>
                      <a:pt x="123" y="51"/>
                    </a:cubicBezTo>
                    <a:cubicBezTo>
                      <a:pt x="116" y="51"/>
                      <a:pt x="116" y="51"/>
                      <a:pt x="116" y="51"/>
                    </a:cubicBezTo>
                    <a:cubicBezTo>
                      <a:pt x="120" y="47"/>
                      <a:pt x="120" y="47"/>
                      <a:pt x="120" y="47"/>
                    </a:cubicBezTo>
                    <a:cubicBezTo>
                      <a:pt x="148" y="47"/>
                      <a:pt x="148" y="47"/>
                      <a:pt x="148" y="47"/>
                    </a:cubicBezTo>
                    <a:cubicBezTo>
                      <a:pt x="148" y="38"/>
                      <a:pt x="148" y="38"/>
                      <a:pt x="148" y="38"/>
                    </a:cubicBezTo>
                    <a:cubicBezTo>
                      <a:pt x="128" y="38"/>
                      <a:pt x="128" y="38"/>
                      <a:pt x="128" y="38"/>
                    </a:cubicBezTo>
                    <a:cubicBezTo>
                      <a:pt x="140" y="27"/>
                      <a:pt x="140" y="27"/>
                      <a:pt x="140" y="27"/>
                    </a:cubicBezTo>
                    <a:cubicBezTo>
                      <a:pt x="134" y="21"/>
                      <a:pt x="134" y="21"/>
                      <a:pt x="134" y="21"/>
                    </a:cubicBezTo>
                    <a:cubicBezTo>
                      <a:pt x="122" y="32"/>
                      <a:pt x="122" y="32"/>
                      <a:pt x="122" y="32"/>
                    </a:cubicBezTo>
                    <a:cubicBezTo>
                      <a:pt x="122" y="12"/>
                      <a:pt x="122" y="12"/>
                      <a:pt x="122" y="12"/>
                    </a:cubicBezTo>
                    <a:cubicBezTo>
                      <a:pt x="113" y="12"/>
                      <a:pt x="113" y="12"/>
                      <a:pt x="113" y="12"/>
                    </a:cubicBezTo>
                    <a:cubicBezTo>
                      <a:pt x="113" y="41"/>
                      <a:pt x="113" y="41"/>
                      <a:pt x="113" y="41"/>
                    </a:cubicBezTo>
                    <a:cubicBezTo>
                      <a:pt x="109" y="45"/>
                      <a:pt x="109" y="45"/>
                      <a:pt x="109" y="45"/>
                    </a:cubicBezTo>
                    <a:cubicBezTo>
                      <a:pt x="109" y="38"/>
                      <a:pt x="109" y="38"/>
                      <a:pt x="109" y="38"/>
                    </a:cubicBezTo>
                    <a:cubicBezTo>
                      <a:pt x="101" y="38"/>
                      <a:pt x="101" y="38"/>
                      <a:pt x="101" y="38"/>
                    </a:cubicBezTo>
                    <a:cubicBezTo>
                      <a:pt x="101" y="54"/>
                      <a:pt x="101" y="54"/>
                      <a:pt x="101" y="54"/>
                    </a:cubicBezTo>
                    <a:cubicBezTo>
                      <a:pt x="94" y="60"/>
                      <a:pt x="94" y="60"/>
                      <a:pt x="94" y="60"/>
                    </a:cubicBezTo>
                    <a:cubicBezTo>
                      <a:pt x="92" y="58"/>
                      <a:pt x="88" y="57"/>
                      <a:pt x="85" y="56"/>
                    </a:cubicBezTo>
                    <a:cubicBezTo>
                      <a:pt x="85" y="47"/>
                      <a:pt x="85" y="47"/>
                      <a:pt x="85" y="47"/>
                    </a:cubicBezTo>
                    <a:cubicBezTo>
                      <a:pt x="96" y="36"/>
                      <a:pt x="96" y="36"/>
                      <a:pt x="96" y="36"/>
                    </a:cubicBezTo>
                    <a:cubicBezTo>
                      <a:pt x="90" y="30"/>
                      <a:pt x="90" y="30"/>
                      <a:pt x="90" y="30"/>
                    </a:cubicBezTo>
                    <a:cubicBezTo>
                      <a:pt x="85" y="35"/>
                      <a:pt x="85" y="35"/>
                      <a:pt x="85" y="35"/>
                    </a:cubicBezTo>
                    <a:cubicBezTo>
                      <a:pt x="85" y="29"/>
                      <a:pt x="85" y="29"/>
                      <a:pt x="85" y="29"/>
                    </a:cubicBezTo>
                    <a:cubicBezTo>
                      <a:pt x="105" y="9"/>
                      <a:pt x="105" y="9"/>
                      <a:pt x="105" y="9"/>
                    </a:cubicBezTo>
                    <a:cubicBezTo>
                      <a:pt x="99" y="3"/>
                      <a:pt x="99" y="3"/>
                      <a:pt x="99" y="3"/>
                    </a:cubicBezTo>
                    <a:cubicBezTo>
                      <a:pt x="85" y="17"/>
                      <a:pt x="85" y="17"/>
                      <a:pt x="85" y="17"/>
                    </a:cubicBezTo>
                    <a:cubicBezTo>
                      <a:pt x="85" y="0"/>
                      <a:pt x="85" y="0"/>
                      <a:pt x="85" y="0"/>
                    </a:cubicBezTo>
                    <a:cubicBezTo>
                      <a:pt x="76" y="0"/>
                      <a:pt x="76" y="0"/>
                      <a:pt x="76" y="0"/>
                    </a:cubicBezTo>
                    <a:cubicBezTo>
                      <a:pt x="76" y="17"/>
                      <a:pt x="76" y="17"/>
                      <a:pt x="76" y="17"/>
                    </a:cubicBezTo>
                    <a:cubicBezTo>
                      <a:pt x="62" y="3"/>
                      <a:pt x="62" y="3"/>
                      <a:pt x="62" y="3"/>
                    </a:cubicBezTo>
                    <a:cubicBezTo>
                      <a:pt x="56" y="9"/>
                      <a:pt x="56" y="9"/>
                      <a:pt x="56" y="9"/>
                    </a:cubicBezTo>
                    <a:cubicBezTo>
                      <a:pt x="76" y="29"/>
                      <a:pt x="76" y="29"/>
                      <a:pt x="76" y="29"/>
                    </a:cubicBezTo>
                    <a:cubicBezTo>
                      <a:pt x="76" y="35"/>
                      <a:pt x="76" y="35"/>
                      <a:pt x="76" y="35"/>
                    </a:cubicBezTo>
                    <a:cubicBezTo>
                      <a:pt x="71" y="30"/>
                      <a:pt x="71" y="30"/>
                      <a:pt x="71" y="30"/>
                    </a:cubicBezTo>
                    <a:cubicBezTo>
                      <a:pt x="65" y="36"/>
                      <a:pt x="65" y="36"/>
                      <a:pt x="65" y="36"/>
                    </a:cubicBezTo>
                    <a:cubicBezTo>
                      <a:pt x="76" y="47"/>
                      <a:pt x="76" y="47"/>
                      <a:pt x="76" y="47"/>
                    </a:cubicBezTo>
                    <a:cubicBezTo>
                      <a:pt x="76" y="56"/>
                      <a:pt x="76" y="56"/>
                      <a:pt x="76" y="56"/>
                    </a:cubicBezTo>
                    <a:cubicBezTo>
                      <a:pt x="72" y="57"/>
                      <a:pt x="69" y="58"/>
                      <a:pt x="66" y="60"/>
                    </a:cubicBezTo>
                    <a:cubicBezTo>
                      <a:pt x="60" y="54"/>
                      <a:pt x="60" y="54"/>
                      <a:pt x="60" y="54"/>
                    </a:cubicBezTo>
                    <a:cubicBezTo>
                      <a:pt x="60" y="38"/>
                      <a:pt x="60" y="38"/>
                      <a:pt x="60" y="38"/>
                    </a:cubicBezTo>
                    <a:cubicBezTo>
                      <a:pt x="51" y="38"/>
                      <a:pt x="51" y="38"/>
                      <a:pt x="51" y="38"/>
                    </a:cubicBezTo>
                    <a:cubicBezTo>
                      <a:pt x="51" y="45"/>
                      <a:pt x="51" y="45"/>
                      <a:pt x="51" y="45"/>
                    </a:cubicBezTo>
                    <a:cubicBezTo>
                      <a:pt x="48" y="41"/>
                      <a:pt x="48" y="41"/>
                      <a:pt x="48" y="41"/>
                    </a:cubicBezTo>
                    <a:cubicBezTo>
                      <a:pt x="48" y="12"/>
                      <a:pt x="48" y="12"/>
                      <a:pt x="48" y="12"/>
                    </a:cubicBezTo>
                    <a:cubicBezTo>
                      <a:pt x="39" y="12"/>
                      <a:pt x="39" y="12"/>
                      <a:pt x="39" y="12"/>
                    </a:cubicBezTo>
                    <a:cubicBezTo>
                      <a:pt x="39" y="32"/>
                      <a:pt x="39" y="32"/>
                      <a:pt x="39" y="32"/>
                    </a:cubicBezTo>
                    <a:cubicBezTo>
                      <a:pt x="27" y="21"/>
                      <a:pt x="27" y="21"/>
                      <a:pt x="27" y="21"/>
                    </a:cubicBezTo>
                    <a:cubicBezTo>
                      <a:pt x="21" y="27"/>
                      <a:pt x="21" y="27"/>
                      <a:pt x="21" y="27"/>
                    </a:cubicBezTo>
                    <a:cubicBezTo>
                      <a:pt x="32" y="38"/>
                      <a:pt x="32" y="38"/>
                      <a:pt x="32" y="38"/>
                    </a:cubicBezTo>
                    <a:cubicBezTo>
                      <a:pt x="13" y="38"/>
                      <a:pt x="13" y="38"/>
                      <a:pt x="13" y="38"/>
                    </a:cubicBezTo>
                    <a:cubicBezTo>
                      <a:pt x="13" y="47"/>
                      <a:pt x="13" y="47"/>
                      <a:pt x="13" y="47"/>
                    </a:cubicBezTo>
                    <a:cubicBezTo>
                      <a:pt x="41" y="47"/>
                      <a:pt x="41" y="47"/>
                      <a:pt x="41" y="47"/>
                    </a:cubicBezTo>
                    <a:cubicBezTo>
                      <a:pt x="45" y="51"/>
                      <a:pt x="45" y="51"/>
                      <a:pt x="45" y="51"/>
                    </a:cubicBezTo>
                    <a:cubicBezTo>
                      <a:pt x="38" y="51"/>
                      <a:pt x="38" y="51"/>
                      <a:pt x="38" y="51"/>
                    </a:cubicBezTo>
                    <a:cubicBezTo>
                      <a:pt x="38" y="60"/>
                      <a:pt x="38" y="60"/>
                      <a:pt x="38" y="60"/>
                    </a:cubicBezTo>
                    <a:cubicBezTo>
                      <a:pt x="54" y="60"/>
                      <a:pt x="54" y="60"/>
                      <a:pt x="54" y="60"/>
                    </a:cubicBezTo>
                    <a:cubicBezTo>
                      <a:pt x="60" y="66"/>
                      <a:pt x="60" y="66"/>
                      <a:pt x="60" y="66"/>
                    </a:cubicBezTo>
                    <a:cubicBezTo>
                      <a:pt x="58" y="69"/>
                      <a:pt x="57" y="72"/>
                      <a:pt x="56" y="76"/>
                    </a:cubicBezTo>
                    <a:cubicBezTo>
                      <a:pt x="47" y="76"/>
                      <a:pt x="47" y="76"/>
                      <a:pt x="47" y="76"/>
                    </a:cubicBezTo>
                    <a:cubicBezTo>
                      <a:pt x="36" y="64"/>
                      <a:pt x="36" y="64"/>
                      <a:pt x="36" y="64"/>
                    </a:cubicBezTo>
                    <a:cubicBezTo>
                      <a:pt x="30" y="71"/>
                      <a:pt x="30" y="71"/>
                      <a:pt x="30" y="71"/>
                    </a:cubicBezTo>
                    <a:cubicBezTo>
                      <a:pt x="35" y="76"/>
                      <a:pt x="35" y="76"/>
                      <a:pt x="35" y="76"/>
                    </a:cubicBezTo>
                    <a:cubicBezTo>
                      <a:pt x="29" y="76"/>
                      <a:pt x="29" y="76"/>
                      <a:pt x="29" y="76"/>
                    </a:cubicBezTo>
                    <a:cubicBezTo>
                      <a:pt x="9" y="56"/>
                      <a:pt x="9" y="56"/>
                      <a:pt x="9" y="56"/>
                    </a:cubicBezTo>
                    <a:cubicBezTo>
                      <a:pt x="3" y="62"/>
                      <a:pt x="3" y="62"/>
                      <a:pt x="3" y="62"/>
                    </a:cubicBezTo>
                    <a:cubicBezTo>
                      <a:pt x="17" y="76"/>
                      <a:pt x="17" y="76"/>
                      <a:pt x="17" y="76"/>
                    </a:cubicBezTo>
                    <a:cubicBezTo>
                      <a:pt x="0" y="76"/>
                      <a:pt x="0" y="76"/>
                      <a:pt x="0" y="76"/>
                    </a:cubicBezTo>
                    <a:cubicBezTo>
                      <a:pt x="0" y="85"/>
                      <a:pt x="0" y="85"/>
                      <a:pt x="0" y="85"/>
                    </a:cubicBezTo>
                    <a:cubicBezTo>
                      <a:pt x="17" y="85"/>
                      <a:pt x="17" y="85"/>
                      <a:pt x="17" y="85"/>
                    </a:cubicBezTo>
                    <a:cubicBezTo>
                      <a:pt x="3" y="99"/>
                      <a:pt x="3" y="99"/>
                      <a:pt x="3" y="99"/>
                    </a:cubicBezTo>
                    <a:cubicBezTo>
                      <a:pt x="9" y="105"/>
                      <a:pt x="9" y="105"/>
                      <a:pt x="9" y="105"/>
                    </a:cubicBezTo>
                    <a:cubicBezTo>
                      <a:pt x="29" y="85"/>
                      <a:pt x="29" y="85"/>
                      <a:pt x="29" y="85"/>
                    </a:cubicBezTo>
                    <a:cubicBezTo>
                      <a:pt x="35" y="85"/>
                      <a:pt x="35" y="85"/>
                      <a:pt x="35" y="85"/>
                    </a:cubicBezTo>
                    <a:cubicBezTo>
                      <a:pt x="30" y="90"/>
                      <a:pt x="30" y="90"/>
                      <a:pt x="30" y="90"/>
                    </a:cubicBezTo>
                    <a:cubicBezTo>
                      <a:pt x="36" y="96"/>
                      <a:pt x="36" y="96"/>
                      <a:pt x="36" y="96"/>
                    </a:cubicBezTo>
                    <a:cubicBezTo>
                      <a:pt x="47" y="85"/>
                      <a:pt x="47" y="85"/>
                      <a:pt x="47" y="85"/>
                    </a:cubicBezTo>
                    <a:cubicBezTo>
                      <a:pt x="56" y="85"/>
                      <a:pt x="56" y="85"/>
                      <a:pt x="56" y="85"/>
                    </a:cubicBezTo>
                    <a:cubicBezTo>
                      <a:pt x="57" y="88"/>
                      <a:pt x="58" y="91"/>
                      <a:pt x="60" y="94"/>
                    </a:cubicBezTo>
                    <a:cubicBezTo>
                      <a:pt x="54" y="100"/>
                      <a:pt x="54" y="100"/>
                      <a:pt x="54" y="100"/>
                    </a:cubicBezTo>
                    <a:cubicBezTo>
                      <a:pt x="38" y="100"/>
                      <a:pt x="38" y="100"/>
                      <a:pt x="38" y="100"/>
                    </a:cubicBezTo>
                    <a:cubicBezTo>
                      <a:pt x="38" y="109"/>
                      <a:pt x="38" y="109"/>
                      <a:pt x="38" y="109"/>
                    </a:cubicBezTo>
                    <a:cubicBezTo>
                      <a:pt x="45" y="109"/>
                      <a:pt x="45" y="109"/>
                      <a:pt x="45" y="109"/>
                    </a:cubicBezTo>
                    <a:cubicBezTo>
                      <a:pt x="41" y="113"/>
                      <a:pt x="41" y="113"/>
                      <a:pt x="41" y="113"/>
                    </a:cubicBezTo>
                    <a:cubicBezTo>
                      <a:pt x="13" y="113"/>
                      <a:pt x="13" y="113"/>
                      <a:pt x="13" y="113"/>
                    </a:cubicBezTo>
                    <a:cubicBezTo>
                      <a:pt x="13" y="122"/>
                      <a:pt x="13" y="122"/>
                      <a:pt x="13" y="122"/>
                    </a:cubicBezTo>
                    <a:cubicBezTo>
                      <a:pt x="32" y="122"/>
                      <a:pt x="32" y="122"/>
                      <a:pt x="32" y="122"/>
                    </a:cubicBezTo>
                    <a:cubicBezTo>
                      <a:pt x="21" y="134"/>
                      <a:pt x="21" y="134"/>
                      <a:pt x="21" y="134"/>
                    </a:cubicBezTo>
                    <a:cubicBezTo>
                      <a:pt x="27" y="140"/>
                      <a:pt x="27" y="140"/>
                      <a:pt x="27" y="140"/>
                    </a:cubicBezTo>
                    <a:cubicBezTo>
                      <a:pt x="39" y="128"/>
                      <a:pt x="39" y="128"/>
                      <a:pt x="39" y="128"/>
                    </a:cubicBezTo>
                    <a:cubicBezTo>
                      <a:pt x="39" y="148"/>
                      <a:pt x="39" y="148"/>
                      <a:pt x="39" y="148"/>
                    </a:cubicBezTo>
                    <a:cubicBezTo>
                      <a:pt x="48" y="148"/>
                      <a:pt x="48" y="148"/>
                      <a:pt x="48" y="148"/>
                    </a:cubicBezTo>
                    <a:cubicBezTo>
                      <a:pt x="48" y="119"/>
                      <a:pt x="48" y="119"/>
                      <a:pt x="48" y="119"/>
                    </a:cubicBezTo>
                    <a:cubicBezTo>
                      <a:pt x="51" y="115"/>
                      <a:pt x="51" y="115"/>
                      <a:pt x="51" y="115"/>
                    </a:cubicBezTo>
                    <a:cubicBezTo>
                      <a:pt x="51" y="123"/>
                      <a:pt x="51" y="123"/>
                      <a:pt x="51" y="123"/>
                    </a:cubicBezTo>
                    <a:cubicBezTo>
                      <a:pt x="60" y="123"/>
                      <a:pt x="60" y="123"/>
                      <a:pt x="60" y="123"/>
                    </a:cubicBezTo>
                    <a:cubicBezTo>
                      <a:pt x="60" y="107"/>
                      <a:pt x="60" y="107"/>
                      <a:pt x="60" y="107"/>
                    </a:cubicBezTo>
                    <a:cubicBezTo>
                      <a:pt x="66" y="100"/>
                      <a:pt x="66" y="100"/>
                      <a:pt x="66" y="100"/>
                    </a:cubicBezTo>
                    <a:cubicBezTo>
                      <a:pt x="69" y="102"/>
                      <a:pt x="72" y="104"/>
                      <a:pt x="76" y="104"/>
                    </a:cubicBezTo>
                    <a:cubicBezTo>
                      <a:pt x="76" y="113"/>
                      <a:pt x="76" y="113"/>
                      <a:pt x="76" y="113"/>
                    </a:cubicBezTo>
                    <a:cubicBezTo>
                      <a:pt x="65" y="125"/>
                      <a:pt x="65" y="125"/>
                      <a:pt x="65" y="125"/>
                    </a:cubicBezTo>
                    <a:cubicBezTo>
                      <a:pt x="71" y="131"/>
                      <a:pt x="71" y="131"/>
                      <a:pt x="71" y="131"/>
                    </a:cubicBezTo>
                    <a:cubicBezTo>
                      <a:pt x="76" y="126"/>
                      <a:pt x="76" y="126"/>
                      <a:pt x="76" y="126"/>
                    </a:cubicBezTo>
                    <a:cubicBezTo>
                      <a:pt x="76" y="131"/>
                      <a:pt x="76" y="131"/>
                      <a:pt x="76" y="131"/>
                    </a:cubicBezTo>
                    <a:cubicBezTo>
                      <a:pt x="56" y="151"/>
                      <a:pt x="56" y="151"/>
                      <a:pt x="56" y="151"/>
                    </a:cubicBezTo>
                    <a:cubicBezTo>
                      <a:pt x="62" y="158"/>
                      <a:pt x="62" y="158"/>
                      <a:pt x="62" y="158"/>
                    </a:cubicBezTo>
                    <a:cubicBezTo>
                      <a:pt x="76" y="144"/>
                      <a:pt x="76" y="144"/>
                      <a:pt x="76" y="144"/>
                    </a:cubicBezTo>
                    <a:cubicBezTo>
                      <a:pt x="76" y="160"/>
                      <a:pt x="76" y="160"/>
                      <a:pt x="76" y="160"/>
                    </a:cubicBezTo>
                    <a:cubicBezTo>
                      <a:pt x="85" y="160"/>
                      <a:pt x="85" y="160"/>
                      <a:pt x="85" y="160"/>
                    </a:cubicBezTo>
                    <a:cubicBezTo>
                      <a:pt x="85" y="144"/>
                      <a:pt x="85" y="144"/>
                      <a:pt x="85" y="144"/>
                    </a:cubicBezTo>
                    <a:cubicBezTo>
                      <a:pt x="99" y="158"/>
                      <a:pt x="99" y="158"/>
                      <a:pt x="99" y="158"/>
                    </a:cubicBezTo>
                    <a:cubicBezTo>
                      <a:pt x="105" y="151"/>
                      <a:pt x="105" y="151"/>
                      <a:pt x="105" y="151"/>
                    </a:cubicBezTo>
                    <a:cubicBezTo>
                      <a:pt x="85" y="131"/>
                      <a:pt x="85" y="131"/>
                      <a:pt x="85" y="131"/>
                    </a:cubicBezTo>
                    <a:cubicBezTo>
                      <a:pt x="85" y="126"/>
                      <a:pt x="85" y="126"/>
                      <a:pt x="85" y="126"/>
                    </a:cubicBezTo>
                    <a:cubicBezTo>
                      <a:pt x="90" y="131"/>
                      <a:pt x="90" y="131"/>
                      <a:pt x="90" y="131"/>
                    </a:cubicBezTo>
                    <a:cubicBezTo>
                      <a:pt x="96" y="125"/>
                      <a:pt x="96" y="125"/>
                      <a:pt x="96" y="125"/>
                    </a:cubicBezTo>
                    <a:cubicBezTo>
                      <a:pt x="85" y="113"/>
                      <a:pt x="85" y="113"/>
                      <a:pt x="85" y="113"/>
                    </a:cubicBezTo>
                    <a:cubicBezTo>
                      <a:pt x="85" y="104"/>
                      <a:pt x="85" y="104"/>
                      <a:pt x="85" y="104"/>
                    </a:cubicBezTo>
                    <a:cubicBezTo>
                      <a:pt x="88" y="104"/>
                      <a:pt x="92" y="102"/>
                      <a:pt x="94" y="100"/>
                    </a:cubicBezTo>
                    <a:cubicBezTo>
                      <a:pt x="101" y="107"/>
                      <a:pt x="101" y="107"/>
                      <a:pt x="101" y="107"/>
                    </a:cubicBezTo>
                    <a:cubicBezTo>
                      <a:pt x="101" y="123"/>
                      <a:pt x="101" y="123"/>
                      <a:pt x="101" y="123"/>
                    </a:cubicBezTo>
                    <a:cubicBezTo>
                      <a:pt x="109" y="123"/>
                      <a:pt x="109" y="123"/>
                      <a:pt x="109" y="123"/>
                    </a:cubicBezTo>
                    <a:cubicBezTo>
                      <a:pt x="109" y="115"/>
                      <a:pt x="109" y="115"/>
                      <a:pt x="109" y="115"/>
                    </a:cubicBezTo>
                    <a:cubicBezTo>
                      <a:pt x="113" y="119"/>
                      <a:pt x="113" y="119"/>
                      <a:pt x="113" y="119"/>
                    </a:cubicBezTo>
                    <a:cubicBezTo>
                      <a:pt x="113" y="148"/>
                      <a:pt x="113" y="148"/>
                      <a:pt x="113" y="148"/>
                    </a:cubicBezTo>
                    <a:cubicBezTo>
                      <a:pt x="122" y="148"/>
                      <a:pt x="122" y="148"/>
                      <a:pt x="122" y="148"/>
                    </a:cubicBezTo>
                    <a:cubicBezTo>
                      <a:pt x="122" y="128"/>
                      <a:pt x="122" y="128"/>
                      <a:pt x="122" y="128"/>
                    </a:cubicBezTo>
                    <a:cubicBezTo>
                      <a:pt x="134" y="140"/>
                      <a:pt x="134" y="140"/>
                      <a:pt x="134" y="140"/>
                    </a:cubicBezTo>
                    <a:cubicBezTo>
                      <a:pt x="140" y="134"/>
                      <a:pt x="140" y="134"/>
                      <a:pt x="140" y="134"/>
                    </a:cubicBezTo>
                    <a:cubicBezTo>
                      <a:pt x="128" y="122"/>
                      <a:pt x="128" y="122"/>
                      <a:pt x="128" y="122"/>
                    </a:cubicBezTo>
                    <a:cubicBezTo>
                      <a:pt x="148" y="122"/>
                      <a:pt x="148" y="122"/>
                      <a:pt x="148" y="122"/>
                    </a:cubicBezTo>
                    <a:cubicBezTo>
                      <a:pt x="148" y="113"/>
                      <a:pt x="148" y="113"/>
                      <a:pt x="148" y="113"/>
                    </a:cubicBezTo>
                    <a:cubicBezTo>
                      <a:pt x="120" y="113"/>
                      <a:pt x="120" y="113"/>
                      <a:pt x="120" y="113"/>
                    </a:cubicBezTo>
                    <a:cubicBezTo>
                      <a:pt x="116" y="109"/>
                      <a:pt x="116" y="109"/>
                      <a:pt x="116" y="109"/>
                    </a:cubicBezTo>
                    <a:cubicBezTo>
                      <a:pt x="123" y="109"/>
                      <a:pt x="123" y="109"/>
                      <a:pt x="123" y="109"/>
                    </a:cubicBezTo>
                    <a:cubicBezTo>
                      <a:pt x="123" y="100"/>
                      <a:pt x="123" y="100"/>
                      <a:pt x="123" y="100"/>
                    </a:cubicBezTo>
                    <a:cubicBezTo>
                      <a:pt x="107" y="100"/>
                      <a:pt x="107" y="100"/>
                      <a:pt x="107" y="100"/>
                    </a:cubicBezTo>
                    <a:cubicBezTo>
                      <a:pt x="101" y="94"/>
                      <a:pt x="101" y="94"/>
                      <a:pt x="101" y="94"/>
                    </a:cubicBezTo>
                    <a:cubicBezTo>
                      <a:pt x="103" y="91"/>
                      <a:pt x="104" y="88"/>
                      <a:pt x="105" y="85"/>
                    </a:cubicBezTo>
                    <a:cubicBezTo>
                      <a:pt x="113" y="85"/>
                      <a:pt x="113" y="85"/>
                      <a:pt x="113" y="85"/>
                    </a:cubicBezTo>
                    <a:cubicBezTo>
                      <a:pt x="125" y="96"/>
                      <a:pt x="125" y="96"/>
                      <a:pt x="125" y="96"/>
                    </a:cubicBezTo>
                    <a:cubicBezTo>
                      <a:pt x="131" y="90"/>
                      <a:pt x="131" y="90"/>
                      <a:pt x="131" y="90"/>
                    </a:cubicBezTo>
                    <a:cubicBezTo>
                      <a:pt x="126" y="85"/>
                      <a:pt x="126" y="85"/>
                      <a:pt x="126" y="85"/>
                    </a:cubicBezTo>
                    <a:cubicBezTo>
                      <a:pt x="131" y="85"/>
                      <a:pt x="131" y="85"/>
                      <a:pt x="131" y="85"/>
                    </a:cubicBezTo>
                    <a:cubicBezTo>
                      <a:pt x="152" y="105"/>
                      <a:pt x="152" y="105"/>
                      <a:pt x="152" y="105"/>
                    </a:cubicBezTo>
                    <a:cubicBezTo>
                      <a:pt x="158" y="99"/>
                      <a:pt x="158" y="99"/>
                      <a:pt x="158" y="99"/>
                    </a:cubicBezTo>
                    <a:cubicBezTo>
                      <a:pt x="144" y="85"/>
                      <a:pt x="144" y="85"/>
                      <a:pt x="144" y="85"/>
                    </a:cubicBezTo>
                    <a:cubicBezTo>
                      <a:pt x="160" y="85"/>
                      <a:pt x="160" y="85"/>
                      <a:pt x="160" y="85"/>
                    </a:cubicBezTo>
                    <a:lnTo>
                      <a:pt x="160"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19" name="Oval 54"/>
              <p:cNvSpPr>
                <a:spLocks noChangeArrowheads="1"/>
              </p:cNvSpPr>
              <p:nvPr/>
            </p:nvSpPr>
            <p:spPr bwMode="auto">
              <a:xfrm>
                <a:off x="758825" y="1038225"/>
                <a:ext cx="454025" cy="455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20" name="Rectangle 55"/>
              <p:cNvSpPr>
                <a:spLocks noChangeArrowheads="1"/>
              </p:cNvSpPr>
              <p:nvPr/>
            </p:nvSpPr>
            <p:spPr bwMode="auto">
              <a:xfrm>
                <a:off x="957263" y="925513"/>
                <a:ext cx="55563" cy="82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21" name="Rectangle 56"/>
              <p:cNvSpPr>
                <a:spLocks noChangeArrowheads="1"/>
              </p:cNvSpPr>
              <p:nvPr/>
            </p:nvSpPr>
            <p:spPr bwMode="auto">
              <a:xfrm>
                <a:off x="1246188" y="1238250"/>
                <a:ext cx="7937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22" name="Rectangle 57"/>
              <p:cNvSpPr>
                <a:spLocks noChangeArrowheads="1"/>
              </p:cNvSpPr>
              <p:nvPr/>
            </p:nvSpPr>
            <p:spPr bwMode="auto">
              <a:xfrm>
                <a:off x="957263" y="1527175"/>
                <a:ext cx="55563" cy="82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23" name="Rectangle 58"/>
              <p:cNvSpPr>
                <a:spLocks noChangeArrowheads="1"/>
              </p:cNvSpPr>
              <p:nvPr/>
            </p:nvSpPr>
            <p:spPr bwMode="auto">
              <a:xfrm>
                <a:off x="646113" y="1238250"/>
                <a:ext cx="77788"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24" name="Freeform 59"/>
              <p:cNvSpPr/>
              <p:nvPr/>
            </p:nvSpPr>
            <p:spPr bwMode="auto">
              <a:xfrm>
                <a:off x="1149350" y="1004888"/>
                <a:ext cx="96838" cy="98425"/>
              </a:xfrm>
              <a:custGeom>
                <a:avLst/>
                <a:gdLst>
                  <a:gd name="T0" fmla="*/ 61 w 61"/>
                  <a:gd name="T1" fmla="*/ 26 h 62"/>
                  <a:gd name="T2" fmla="*/ 26 w 61"/>
                  <a:gd name="T3" fmla="*/ 62 h 62"/>
                  <a:gd name="T4" fmla="*/ 0 w 61"/>
                  <a:gd name="T5" fmla="*/ 38 h 62"/>
                  <a:gd name="T6" fmla="*/ 35 w 61"/>
                  <a:gd name="T7" fmla="*/ 0 h 62"/>
                  <a:gd name="T8" fmla="*/ 61 w 61"/>
                  <a:gd name="T9" fmla="*/ 26 h 62"/>
                </a:gdLst>
                <a:ahLst/>
                <a:cxnLst>
                  <a:cxn ang="0">
                    <a:pos x="T0" y="T1"/>
                  </a:cxn>
                  <a:cxn ang="0">
                    <a:pos x="T2" y="T3"/>
                  </a:cxn>
                  <a:cxn ang="0">
                    <a:pos x="T4" y="T5"/>
                  </a:cxn>
                  <a:cxn ang="0">
                    <a:pos x="T6" y="T7"/>
                  </a:cxn>
                  <a:cxn ang="0">
                    <a:pos x="T8" y="T9"/>
                  </a:cxn>
                </a:cxnLst>
                <a:rect l="0" t="0" r="r" b="b"/>
                <a:pathLst>
                  <a:path w="61" h="62">
                    <a:moveTo>
                      <a:pt x="61" y="26"/>
                    </a:moveTo>
                    <a:lnTo>
                      <a:pt x="26" y="62"/>
                    </a:lnTo>
                    <a:lnTo>
                      <a:pt x="0" y="38"/>
                    </a:lnTo>
                    <a:lnTo>
                      <a:pt x="35" y="0"/>
                    </a:lnTo>
                    <a:lnTo>
                      <a:pt x="61"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25" name="Freeform 60"/>
              <p:cNvSpPr/>
              <p:nvPr/>
            </p:nvSpPr>
            <p:spPr bwMode="auto">
              <a:xfrm>
                <a:off x="1149350" y="1430338"/>
                <a:ext cx="96838" cy="96838"/>
              </a:xfrm>
              <a:custGeom>
                <a:avLst/>
                <a:gdLst>
                  <a:gd name="T0" fmla="*/ 26 w 61"/>
                  <a:gd name="T1" fmla="*/ 0 h 61"/>
                  <a:gd name="T2" fmla="*/ 61 w 61"/>
                  <a:gd name="T3" fmla="*/ 37 h 61"/>
                  <a:gd name="T4" fmla="*/ 35 w 61"/>
                  <a:gd name="T5" fmla="*/ 61 h 61"/>
                  <a:gd name="T6" fmla="*/ 0 w 61"/>
                  <a:gd name="T7" fmla="*/ 26 h 61"/>
                  <a:gd name="T8" fmla="*/ 26 w 61"/>
                  <a:gd name="T9" fmla="*/ 0 h 61"/>
                </a:gdLst>
                <a:ahLst/>
                <a:cxnLst>
                  <a:cxn ang="0">
                    <a:pos x="T0" y="T1"/>
                  </a:cxn>
                  <a:cxn ang="0">
                    <a:pos x="T2" y="T3"/>
                  </a:cxn>
                  <a:cxn ang="0">
                    <a:pos x="T4" y="T5"/>
                  </a:cxn>
                  <a:cxn ang="0">
                    <a:pos x="T6" y="T7"/>
                  </a:cxn>
                  <a:cxn ang="0">
                    <a:pos x="T8" y="T9"/>
                  </a:cxn>
                </a:cxnLst>
                <a:rect l="0" t="0" r="r" b="b"/>
                <a:pathLst>
                  <a:path w="61" h="61">
                    <a:moveTo>
                      <a:pt x="26" y="0"/>
                    </a:moveTo>
                    <a:lnTo>
                      <a:pt x="61" y="37"/>
                    </a:lnTo>
                    <a:lnTo>
                      <a:pt x="35" y="61"/>
                    </a:lnTo>
                    <a:lnTo>
                      <a:pt x="0" y="26"/>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26" name="Freeform 61"/>
              <p:cNvSpPr/>
              <p:nvPr/>
            </p:nvSpPr>
            <p:spPr bwMode="auto">
              <a:xfrm>
                <a:off x="723900" y="1430338"/>
                <a:ext cx="98425" cy="96838"/>
              </a:xfrm>
              <a:custGeom>
                <a:avLst/>
                <a:gdLst>
                  <a:gd name="T0" fmla="*/ 36 w 62"/>
                  <a:gd name="T1" fmla="*/ 0 h 61"/>
                  <a:gd name="T2" fmla="*/ 62 w 62"/>
                  <a:gd name="T3" fmla="*/ 26 h 61"/>
                  <a:gd name="T4" fmla="*/ 26 w 62"/>
                  <a:gd name="T5" fmla="*/ 61 h 61"/>
                  <a:gd name="T6" fmla="*/ 0 w 62"/>
                  <a:gd name="T7" fmla="*/ 37 h 61"/>
                  <a:gd name="T8" fmla="*/ 36 w 62"/>
                  <a:gd name="T9" fmla="*/ 0 h 61"/>
                </a:gdLst>
                <a:ahLst/>
                <a:cxnLst>
                  <a:cxn ang="0">
                    <a:pos x="T0" y="T1"/>
                  </a:cxn>
                  <a:cxn ang="0">
                    <a:pos x="T2" y="T3"/>
                  </a:cxn>
                  <a:cxn ang="0">
                    <a:pos x="T4" y="T5"/>
                  </a:cxn>
                  <a:cxn ang="0">
                    <a:pos x="T6" y="T7"/>
                  </a:cxn>
                  <a:cxn ang="0">
                    <a:pos x="T8" y="T9"/>
                  </a:cxn>
                </a:cxnLst>
                <a:rect l="0" t="0" r="r" b="b"/>
                <a:pathLst>
                  <a:path w="62" h="61">
                    <a:moveTo>
                      <a:pt x="36" y="0"/>
                    </a:moveTo>
                    <a:lnTo>
                      <a:pt x="62" y="26"/>
                    </a:lnTo>
                    <a:lnTo>
                      <a:pt x="26" y="61"/>
                    </a:lnTo>
                    <a:lnTo>
                      <a:pt x="0" y="37"/>
                    </a:lnTo>
                    <a:lnTo>
                      <a:pt x="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27" name="Freeform 62"/>
              <p:cNvSpPr/>
              <p:nvPr/>
            </p:nvSpPr>
            <p:spPr bwMode="auto">
              <a:xfrm>
                <a:off x="723900" y="1004888"/>
                <a:ext cx="98425" cy="98425"/>
              </a:xfrm>
              <a:custGeom>
                <a:avLst/>
                <a:gdLst>
                  <a:gd name="T0" fmla="*/ 62 w 62"/>
                  <a:gd name="T1" fmla="*/ 38 h 62"/>
                  <a:gd name="T2" fmla="*/ 36 w 62"/>
                  <a:gd name="T3" fmla="*/ 62 h 62"/>
                  <a:gd name="T4" fmla="*/ 0 w 62"/>
                  <a:gd name="T5" fmla="*/ 26 h 62"/>
                  <a:gd name="T6" fmla="*/ 26 w 62"/>
                  <a:gd name="T7" fmla="*/ 0 h 62"/>
                  <a:gd name="T8" fmla="*/ 62 w 62"/>
                  <a:gd name="T9" fmla="*/ 38 h 62"/>
                </a:gdLst>
                <a:ahLst/>
                <a:cxnLst>
                  <a:cxn ang="0">
                    <a:pos x="T0" y="T1"/>
                  </a:cxn>
                  <a:cxn ang="0">
                    <a:pos x="T2" y="T3"/>
                  </a:cxn>
                  <a:cxn ang="0">
                    <a:pos x="T4" y="T5"/>
                  </a:cxn>
                  <a:cxn ang="0">
                    <a:pos x="T6" y="T7"/>
                  </a:cxn>
                  <a:cxn ang="0">
                    <a:pos x="T8" y="T9"/>
                  </a:cxn>
                </a:cxnLst>
                <a:rect l="0" t="0" r="r" b="b"/>
                <a:pathLst>
                  <a:path w="62" h="62">
                    <a:moveTo>
                      <a:pt x="62" y="38"/>
                    </a:moveTo>
                    <a:lnTo>
                      <a:pt x="36" y="62"/>
                    </a:lnTo>
                    <a:lnTo>
                      <a:pt x="0" y="26"/>
                    </a:lnTo>
                    <a:lnTo>
                      <a:pt x="26" y="0"/>
                    </a:lnTo>
                    <a:lnTo>
                      <a:pt x="62"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28" name="Freeform 63"/>
              <p:cNvSpPr/>
              <p:nvPr/>
            </p:nvSpPr>
            <p:spPr bwMode="auto">
              <a:xfrm>
                <a:off x="1058863" y="941388"/>
                <a:ext cx="82550" cy="96838"/>
              </a:xfrm>
              <a:custGeom>
                <a:avLst/>
                <a:gdLst>
                  <a:gd name="T0" fmla="*/ 52 w 52"/>
                  <a:gd name="T1" fmla="*/ 14 h 61"/>
                  <a:gd name="T2" fmla="*/ 33 w 52"/>
                  <a:gd name="T3" fmla="*/ 61 h 61"/>
                  <a:gd name="T4" fmla="*/ 0 w 52"/>
                  <a:gd name="T5" fmla="*/ 47 h 61"/>
                  <a:gd name="T6" fmla="*/ 19 w 52"/>
                  <a:gd name="T7" fmla="*/ 0 h 61"/>
                  <a:gd name="T8" fmla="*/ 52 w 52"/>
                  <a:gd name="T9" fmla="*/ 14 h 61"/>
                </a:gdLst>
                <a:ahLst/>
                <a:cxnLst>
                  <a:cxn ang="0">
                    <a:pos x="T0" y="T1"/>
                  </a:cxn>
                  <a:cxn ang="0">
                    <a:pos x="T2" y="T3"/>
                  </a:cxn>
                  <a:cxn ang="0">
                    <a:pos x="T4" y="T5"/>
                  </a:cxn>
                  <a:cxn ang="0">
                    <a:pos x="T6" y="T7"/>
                  </a:cxn>
                  <a:cxn ang="0">
                    <a:pos x="T8" y="T9"/>
                  </a:cxn>
                </a:cxnLst>
                <a:rect l="0" t="0" r="r" b="b"/>
                <a:pathLst>
                  <a:path w="52" h="61">
                    <a:moveTo>
                      <a:pt x="52" y="14"/>
                    </a:moveTo>
                    <a:lnTo>
                      <a:pt x="33" y="61"/>
                    </a:lnTo>
                    <a:lnTo>
                      <a:pt x="0" y="47"/>
                    </a:lnTo>
                    <a:lnTo>
                      <a:pt x="19" y="0"/>
                    </a:lnTo>
                    <a:lnTo>
                      <a:pt x="5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29" name="Freeform 64"/>
              <p:cNvSpPr/>
              <p:nvPr/>
            </p:nvSpPr>
            <p:spPr bwMode="auto">
              <a:xfrm>
                <a:off x="1216025" y="1339850"/>
                <a:ext cx="93663" cy="82550"/>
              </a:xfrm>
              <a:custGeom>
                <a:avLst/>
                <a:gdLst>
                  <a:gd name="T0" fmla="*/ 12 w 59"/>
                  <a:gd name="T1" fmla="*/ 0 h 52"/>
                  <a:gd name="T2" fmla="*/ 59 w 59"/>
                  <a:gd name="T3" fmla="*/ 19 h 52"/>
                  <a:gd name="T4" fmla="*/ 47 w 59"/>
                  <a:gd name="T5" fmla="*/ 52 h 52"/>
                  <a:gd name="T6" fmla="*/ 0 w 59"/>
                  <a:gd name="T7" fmla="*/ 33 h 52"/>
                  <a:gd name="T8" fmla="*/ 12 w 59"/>
                  <a:gd name="T9" fmla="*/ 0 h 52"/>
                </a:gdLst>
                <a:ahLst/>
                <a:cxnLst>
                  <a:cxn ang="0">
                    <a:pos x="T0" y="T1"/>
                  </a:cxn>
                  <a:cxn ang="0">
                    <a:pos x="T2" y="T3"/>
                  </a:cxn>
                  <a:cxn ang="0">
                    <a:pos x="T4" y="T5"/>
                  </a:cxn>
                  <a:cxn ang="0">
                    <a:pos x="T6" y="T7"/>
                  </a:cxn>
                  <a:cxn ang="0">
                    <a:pos x="T8" y="T9"/>
                  </a:cxn>
                </a:cxnLst>
                <a:rect l="0" t="0" r="r" b="b"/>
                <a:pathLst>
                  <a:path w="59" h="52">
                    <a:moveTo>
                      <a:pt x="12" y="0"/>
                    </a:moveTo>
                    <a:lnTo>
                      <a:pt x="59" y="19"/>
                    </a:lnTo>
                    <a:lnTo>
                      <a:pt x="47" y="52"/>
                    </a:lnTo>
                    <a:lnTo>
                      <a:pt x="0" y="33"/>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0" name="Freeform 65"/>
              <p:cNvSpPr/>
              <p:nvPr/>
            </p:nvSpPr>
            <p:spPr bwMode="auto">
              <a:xfrm>
                <a:off x="830263" y="1497013"/>
                <a:ext cx="82550" cy="98425"/>
              </a:xfrm>
              <a:custGeom>
                <a:avLst/>
                <a:gdLst>
                  <a:gd name="T0" fmla="*/ 52 w 52"/>
                  <a:gd name="T1" fmla="*/ 14 h 62"/>
                  <a:gd name="T2" fmla="*/ 33 w 52"/>
                  <a:gd name="T3" fmla="*/ 62 h 62"/>
                  <a:gd name="T4" fmla="*/ 0 w 52"/>
                  <a:gd name="T5" fmla="*/ 47 h 62"/>
                  <a:gd name="T6" fmla="*/ 18 w 52"/>
                  <a:gd name="T7" fmla="*/ 0 h 62"/>
                  <a:gd name="T8" fmla="*/ 52 w 52"/>
                  <a:gd name="T9" fmla="*/ 14 h 62"/>
                </a:gdLst>
                <a:ahLst/>
                <a:cxnLst>
                  <a:cxn ang="0">
                    <a:pos x="T0" y="T1"/>
                  </a:cxn>
                  <a:cxn ang="0">
                    <a:pos x="T2" y="T3"/>
                  </a:cxn>
                  <a:cxn ang="0">
                    <a:pos x="T4" y="T5"/>
                  </a:cxn>
                  <a:cxn ang="0">
                    <a:pos x="T6" y="T7"/>
                  </a:cxn>
                  <a:cxn ang="0">
                    <a:pos x="T8" y="T9"/>
                  </a:cxn>
                </a:cxnLst>
                <a:rect l="0" t="0" r="r" b="b"/>
                <a:pathLst>
                  <a:path w="52" h="62">
                    <a:moveTo>
                      <a:pt x="52" y="14"/>
                    </a:moveTo>
                    <a:lnTo>
                      <a:pt x="33" y="62"/>
                    </a:lnTo>
                    <a:lnTo>
                      <a:pt x="0" y="47"/>
                    </a:lnTo>
                    <a:lnTo>
                      <a:pt x="18" y="0"/>
                    </a:lnTo>
                    <a:lnTo>
                      <a:pt x="5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1" name="Freeform 66"/>
              <p:cNvSpPr/>
              <p:nvPr/>
            </p:nvSpPr>
            <p:spPr bwMode="auto">
              <a:xfrm>
                <a:off x="660400" y="1109663"/>
                <a:ext cx="98425" cy="87313"/>
              </a:xfrm>
              <a:custGeom>
                <a:avLst/>
                <a:gdLst>
                  <a:gd name="T0" fmla="*/ 47 w 62"/>
                  <a:gd name="T1" fmla="*/ 55 h 55"/>
                  <a:gd name="T2" fmla="*/ 0 w 62"/>
                  <a:gd name="T3" fmla="*/ 36 h 55"/>
                  <a:gd name="T4" fmla="*/ 14 w 62"/>
                  <a:gd name="T5" fmla="*/ 0 h 55"/>
                  <a:gd name="T6" fmla="*/ 62 w 62"/>
                  <a:gd name="T7" fmla="*/ 22 h 55"/>
                  <a:gd name="T8" fmla="*/ 47 w 62"/>
                  <a:gd name="T9" fmla="*/ 55 h 55"/>
                </a:gdLst>
                <a:ahLst/>
                <a:cxnLst>
                  <a:cxn ang="0">
                    <a:pos x="T0" y="T1"/>
                  </a:cxn>
                  <a:cxn ang="0">
                    <a:pos x="T2" y="T3"/>
                  </a:cxn>
                  <a:cxn ang="0">
                    <a:pos x="T4" y="T5"/>
                  </a:cxn>
                  <a:cxn ang="0">
                    <a:pos x="T6" y="T7"/>
                  </a:cxn>
                  <a:cxn ang="0">
                    <a:pos x="T8" y="T9"/>
                  </a:cxn>
                </a:cxnLst>
                <a:rect l="0" t="0" r="r" b="b"/>
                <a:pathLst>
                  <a:path w="62" h="55">
                    <a:moveTo>
                      <a:pt x="47" y="55"/>
                    </a:moveTo>
                    <a:lnTo>
                      <a:pt x="0" y="36"/>
                    </a:lnTo>
                    <a:lnTo>
                      <a:pt x="14" y="0"/>
                    </a:lnTo>
                    <a:lnTo>
                      <a:pt x="62" y="22"/>
                    </a:lnTo>
                    <a:lnTo>
                      <a:pt x="47"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2" name="Freeform 67"/>
              <p:cNvSpPr/>
              <p:nvPr/>
            </p:nvSpPr>
            <p:spPr bwMode="auto">
              <a:xfrm>
                <a:off x="1212850" y="1109663"/>
                <a:ext cx="96838" cy="82550"/>
              </a:xfrm>
              <a:custGeom>
                <a:avLst/>
                <a:gdLst>
                  <a:gd name="T0" fmla="*/ 0 w 61"/>
                  <a:gd name="T1" fmla="*/ 19 h 52"/>
                  <a:gd name="T2" fmla="*/ 47 w 61"/>
                  <a:gd name="T3" fmla="*/ 0 h 52"/>
                  <a:gd name="T4" fmla="*/ 61 w 61"/>
                  <a:gd name="T5" fmla="*/ 34 h 52"/>
                  <a:gd name="T6" fmla="*/ 14 w 61"/>
                  <a:gd name="T7" fmla="*/ 52 h 52"/>
                  <a:gd name="T8" fmla="*/ 0 w 61"/>
                  <a:gd name="T9" fmla="*/ 19 h 52"/>
                </a:gdLst>
                <a:ahLst/>
                <a:cxnLst>
                  <a:cxn ang="0">
                    <a:pos x="T0" y="T1"/>
                  </a:cxn>
                  <a:cxn ang="0">
                    <a:pos x="T2" y="T3"/>
                  </a:cxn>
                  <a:cxn ang="0">
                    <a:pos x="T4" y="T5"/>
                  </a:cxn>
                  <a:cxn ang="0">
                    <a:pos x="T6" y="T7"/>
                  </a:cxn>
                  <a:cxn ang="0">
                    <a:pos x="T8" y="T9"/>
                  </a:cxn>
                </a:cxnLst>
                <a:rect l="0" t="0" r="r" b="b"/>
                <a:pathLst>
                  <a:path w="61" h="52">
                    <a:moveTo>
                      <a:pt x="0" y="19"/>
                    </a:moveTo>
                    <a:lnTo>
                      <a:pt x="47" y="0"/>
                    </a:lnTo>
                    <a:lnTo>
                      <a:pt x="61" y="34"/>
                    </a:lnTo>
                    <a:lnTo>
                      <a:pt x="14" y="52"/>
                    </a:lnTo>
                    <a:lnTo>
                      <a:pt x="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3" name="Freeform 68"/>
              <p:cNvSpPr/>
              <p:nvPr/>
            </p:nvSpPr>
            <p:spPr bwMode="auto">
              <a:xfrm>
                <a:off x="1058863" y="1497013"/>
                <a:ext cx="85725" cy="93663"/>
              </a:xfrm>
              <a:custGeom>
                <a:avLst/>
                <a:gdLst>
                  <a:gd name="T0" fmla="*/ 54 w 54"/>
                  <a:gd name="T1" fmla="*/ 47 h 59"/>
                  <a:gd name="T2" fmla="*/ 21 w 54"/>
                  <a:gd name="T3" fmla="*/ 59 h 59"/>
                  <a:gd name="T4" fmla="*/ 0 w 54"/>
                  <a:gd name="T5" fmla="*/ 14 h 59"/>
                  <a:gd name="T6" fmla="*/ 33 w 54"/>
                  <a:gd name="T7" fmla="*/ 0 h 59"/>
                  <a:gd name="T8" fmla="*/ 54 w 54"/>
                  <a:gd name="T9" fmla="*/ 47 h 59"/>
                </a:gdLst>
                <a:ahLst/>
                <a:cxnLst>
                  <a:cxn ang="0">
                    <a:pos x="T0" y="T1"/>
                  </a:cxn>
                  <a:cxn ang="0">
                    <a:pos x="T2" y="T3"/>
                  </a:cxn>
                  <a:cxn ang="0">
                    <a:pos x="T4" y="T5"/>
                  </a:cxn>
                  <a:cxn ang="0">
                    <a:pos x="T6" y="T7"/>
                  </a:cxn>
                  <a:cxn ang="0">
                    <a:pos x="T8" y="T9"/>
                  </a:cxn>
                </a:cxnLst>
                <a:rect l="0" t="0" r="r" b="b"/>
                <a:pathLst>
                  <a:path w="54" h="59">
                    <a:moveTo>
                      <a:pt x="54" y="47"/>
                    </a:moveTo>
                    <a:lnTo>
                      <a:pt x="21" y="59"/>
                    </a:lnTo>
                    <a:lnTo>
                      <a:pt x="0" y="14"/>
                    </a:lnTo>
                    <a:lnTo>
                      <a:pt x="33" y="0"/>
                    </a:lnTo>
                    <a:lnTo>
                      <a:pt x="54"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4" name="Freeform 69"/>
              <p:cNvSpPr/>
              <p:nvPr/>
            </p:nvSpPr>
            <p:spPr bwMode="auto">
              <a:xfrm>
                <a:off x="660400" y="1339850"/>
                <a:ext cx="98425" cy="85725"/>
              </a:xfrm>
              <a:custGeom>
                <a:avLst/>
                <a:gdLst>
                  <a:gd name="T0" fmla="*/ 62 w 62"/>
                  <a:gd name="T1" fmla="*/ 35 h 54"/>
                  <a:gd name="T2" fmla="*/ 14 w 62"/>
                  <a:gd name="T3" fmla="*/ 54 h 54"/>
                  <a:gd name="T4" fmla="*/ 0 w 62"/>
                  <a:gd name="T5" fmla="*/ 21 h 54"/>
                  <a:gd name="T6" fmla="*/ 47 w 62"/>
                  <a:gd name="T7" fmla="*/ 0 h 54"/>
                  <a:gd name="T8" fmla="*/ 62 w 62"/>
                  <a:gd name="T9" fmla="*/ 35 h 54"/>
                </a:gdLst>
                <a:ahLst/>
                <a:cxnLst>
                  <a:cxn ang="0">
                    <a:pos x="T0" y="T1"/>
                  </a:cxn>
                  <a:cxn ang="0">
                    <a:pos x="T2" y="T3"/>
                  </a:cxn>
                  <a:cxn ang="0">
                    <a:pos x="T4" y="T5"/>
                  </a:cxn>
                  <a:cxn ang="0">
                    <a:pos x="T6" y="T7"/>
                  </a:cxn>
                  <a:cxn ang="0">
                    <a:pos x="T8" y="T9"/>
                  </a:cxn>
                </a:cxnLst>
                <a:rect l="0" t="0" r="r" b="b"/>
                <a:pathLst>
                  <a:path w="62" h="54">
                    <a:moveTo>
                      <a:pt x="62" y="35"/>
                    </a:moveTo>
                    <a:lnTo>
                      <a:pt x="14" y="54"/>
                    </a:lnTo>
                    <a:lnTo>
                      <a:pt x="0" y="21"/>
                    </a:lnTo>
                    <a:lnTo>
                      <a:pt x="47" y="0"/>
                    </a:lnTo>
                    <a:lnTo>
                      <a:pt x="62"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5" name="Freeform 70"/>
              <p:cNvSpPr/>
              <p:nvPr/>
            </p:nvSpPr>
            <p:spPr bwMode="auto">
              <a:xfrm>
                <a:off x="830263" y="941388"/>
                <a:ext cx="82550" cy="96838"/>
              </a:xfrm>
              <a:custGeom>
                <a:avLst/>
                <a:gdLst>
                  <a:gd name="T0" fmla="*/ 52 w 52"/>
                  <a:gd name="T1" fmla="*/ 47 h 61"/>
                  <a:gd name="T2" fmla="*/ 18 w 52"/>
                  <a:gd name="T3" fmla="*/ 61 h 61"/>
                  <a:gd name="T4" fmla="*/ 0 w 52"/>
                  <a:gd name="T5" fmla="*/ 14 h 61"/>
                  <a:gd name="T6" fmla="*/ 33 w 52"/>
                  <a:gd name="T7" fmla="*/ 0 h 61"/>
                  <a:gd name="T8" fmla="*/ 52 w 52"/>
                  <a:gd name="T9" fmla="*/ 47 h 61"/>
                </a:gdLst>
                <a:ahLst/>
                <a:cxnLst>
                  <a:cxn ang="0">
                    <a:pos x="T0" y="T1"/>
                  </a:cxn>
                  <a:cxn ang="0">
                    <a:pos x="T2" y="T3"/>
                  </a:cxn>
                  <a:cxn ang="0">
                    <a:pos x="T4" y="T5"/>
                  </a:cxn>
                  <a:cxn ang="0">
                    <a:pos x="T6" y="T7"/>
                  </a:cxn>
                  <a:cxn ang="0">
                    <a:pos x="T8" y="T9"/>
                  </a:cxn>
                </a:cxnLst>
                <a:rect l="0" t="0" r="r" b="b"/>
                <a:pathLst>
                  <a:path w="52" h="61">
                    <a:moveTo>
                      <a:pt x="52" y="47"/>
                    </a:moveTo>
                    <a:lnTo>
                      <a:pt x="18" y="61"/>
                    </a:lnTo>
                    <a:lnTo>
                      <a:pt x="0" y="14"/>
                    </a:lnTo>
                    <a:lnTo>
                      <a:pt x="33" y="0"/>
                    </a:lnTo>
                    <a:lnTo>
                      <a:pt x="52"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6" name="Freeform 71"/>
              <p:cNvSpPr>
                <a:spLocks noEditPoints="1"/>
              </p:cNvSpPr>
              <p:nvPr/>
            </p:nvSpPr>
            <p:spPr bwMode="auto">
              <a:xfrm>
                <a:off x="6069013" y="825500"/>
                <a:ext cx="642938" cy="641350"/>
              </a:xfrm>
              <a:custGeom>
                <a:avLst/>
                <a:gdLst>
                  <a:gd name="T0" fmla="*/ 171 w 171"/>
                  <a:gd name="T1" fmla="*/ 86 h 171"/>
                  <a:gd name="T2" fmla="*/ 153 w 171"/>
                  <a:gd name="T3" fmla="*/ 81 h 171"/>
                  <a:gd name="T4" fmla="*/ 164 w 171"/>
                  <a:gd name="T5" fmla="*/ 81 h 171"/>
                  <a:gd name="T6" fmla="*/ 153 w 171"/>
                  <a:gd name="T7" fmla="*/ 91 h 171"/>
                  <a:gd name="T8" fmla="*/ 133 w 171"/>
                  <a:gd name="T9" fmla="*/ 157 h 171"/>
                  <a:gd name="T10" fmla="*/ 153 w 171"/>
                  <a:gd name="T11" fmla="*/ 91 h 171"/>
                  <a:gd name="T12" fmla="*/ 141 w 171"/>
                  <a:gd name="T13" fmla="*/ 81 h 171"/>
                  <a:gd name="T14" fmla="*/ 153 w 171"/>
                  <a:gd name="T15" fmla="*/ 32 h 171"/>
                  <a:gd name="T16" fmla="*/ 133 w 171"/>
                  <a:gd name="T17" fmla="*/ 31 h 171"/>
                  <a:gd name="T18" fmla="*/ 138 w 171"/>
                  <a:gd name="T19" fmla="*/ 27 h 171"/>
                  <a:gd name="T20" fmla="*/ 133 w 171"/>
                  <a:gd name="T21" fmla="*/ 45 h 171"/>
                  <a:gd name="T22" fmla="*/ 145 w 171"/>
                  <a:gd name="T23" fmla="*/ 138 h 171"/>
                  <a:gd name="T24" fmla="*/ 133 w 171"/>
                  <a:gd name="T25" fmla="*/ 140 h 171"/>
                  <a:gd name="T26" fmla="*/ 86 w 171"/>
                  <a:gd name="T27" fmla="*/ 171 h 171"/>
                  <a:gd name="T28" fmla="*/ 133 w 171"/>
                  <a:gd name="T29" fmla="*/ 140 h 171"/>
                  <a:gd name="T30" fmla="*/ 128 w 171"/>
                  <a:gd name="T31" fmla="*/ 122 h 171"/>
                  <a:gd name="T32" fmla="*/ 133 w 171"/>
                  <a:gd name="T33" fmla="*/ 126 h 171"/>
                  <a:gd name="T34" fmla="*/ 128 w 171"/>
                  <a:gd name="T35" fmla="*/ 50 h 171"/>
                  <a:gd name="T36" fmla="*/ 133 w 171"/>
                  <a:gd name="T37" fmla="*/ 31 h 171"/>
                  <a:gd name="T38" fmla="*/ 86 w 171"/>
                  <a:gd name="T39" fmla="*/ 0 h 171"/>
                  <a:gd name="T40" fmla="*/ 86 w 171"/>
                  <a:gd name="T41" fmla="*/ 7 h 171"/>
                  <a:gd name="T42" fmla="*/ 91 w 171"/>
                  <a:gd name="T43" fmla="*/ 30 h 171"/>
                  <a:gd name="T44" fmla="*/ 86 w 171"/>
                  <a:gd name="T45" fmla="*/ 79 h 171"/>
                  <a:gd name="T46" fmla="*/ 113 w 171"/>
                  <a:gd name="T47" fmla="*/ 54 h 171"/>
                  <a:gd name="T48" fmla="*/ 87 w 171"/>
                  <a:gd name="T49" fmla="*/ 94 h 171"/>
                  <a:gd name="T50" fmla="*/ 86 w 171"/>
                  <a:gd name="T51" fmla="*/ 141 h 171"/>
                  <a:gd name="T52" fmla="*/ 91 w 171"/>
                  <a:gd name="T53" fmla="*/ 164 h 171"/>
                  <a:gd name="T54" fmla="*/ 86 w 171"/>
                  <a:gd name="T55" fmla="*/ 164 h 171"/>
                  <a:gd name="T56" fmla="*/ 86 w 171"/>
                  <a:gd name="T57" fmla="*/ 0 h 171"/>
                  <a:gd name="T58" fmla="*/ 38 w 171"/>
                  <a:gd name="T59" fmla="*/ 31 h 171"/>
                  <a:gd name="T60" fmla="*/ 43 w 171"/>
                  <a:gd name="T61" fmla="*/ 50 h 171"/>
                  <a:gd name="T62" fmla="*/ 38 w 171"/>
                  <a:gd name="T63" fmla="*/ 126 h 171"/>
                  <a:gd name="T64" fmla="*/ 50 w 171"/>
                  <a:gd name="T65" fmla="*/ 129 h 171"/>
                  <a:gd name="T66" fmla="*/ 38 w 171"/>
                  <a:gd name="T67" fmla="*/ 157 h 171"/>
                  <a:gd name="T68" fmla="*/ 86 w 171"/>
                  <a:gd name="T69" fmla="*/ 164 h 171"/>
                  <a:gd name="T70" fmla="*/ 81 w 171"/>
                  <a:gd name="T71" fmla="*/ 141 h 171"/>
                  <a:gd name="T72" fmla="*/ 86 w 171"/>
                  <a:gd name="T73" fmla="*/ 93 h 171"/>
                  <a:gd name="T74" fmla="*/ 72 w 171"/>
                  <a:gd name="T75" fmla="*/ 66 h 171"/>
                  <a:gd name="T76" fmla="*/ 86 w 171"/>
                  <a:gd name="T77" fmla="*/ 79 h 171"/>
                  <a:gd name="T78" fmla="*/ 81 w 171"/>
                  <a:gd name="T79" fmla="*/ 30 h 171"/>
                  <a:gd name="T80" fmla="*/ 81 w 171"/>
                  <a:gd name="T81" fmla="*/ 7 h 171"/>
                  <a:gd name="T82" fmla="*/ 86 w 171"/>
                  <a:gd name="T83" fmla="*/ 0 h 171"/>
                  <a:gd name="T84" fmla="*/ 19 w 171"/>
                  <a:gd name="T85" fmla="*/ 32 h 171"/>
                  <a:gd name="T86" fmla="*/ 30 w 171"/>
                  <a:gd name="T87" fmla="*/ 81 h 171"/>
                  <a:gd name="T88" fmla="*/ 30 w 171"/>
                  <a:gd name="T89" fmla="*/ 91 h 171"/>
                  <a:gd name="T90" fmla="*/ 19 w 171"/>
                  <a:gd name="T91" fmla="*/ 139 h 171"/>
                  <a:gd name="T92" fmla="*/ 38 w 171"/>
                  <a:gd name="T93" fmla="*/ 140 h 171"/>
                  <a:gd name="T94" fmla="*/ 34 w 171"/>
                  <a:gd name="T95" fmla="*/ 145 h 171"/>
                  <a:gd name="T96" fmla="*/ 38 w 171"/>
                  <a:gd name="T97" fmla="*/ 126 h 171"/>
                  <a:gd name="T98" fmla="*/ 27 w 171"/>
                  <a:gd name="T99" fmla="*/ 34 h 171"/>
                  <a:gd name="T100" fmla="*/ 34 w 171"/>
                  <a:gd name="T101" fmla="*/ 27 h 171"/>
                  <a:gd name="T102" fmla="*/ 38 w 171"/>
                  <a:gd name="T103" fmla="*/ 14 h 171"/>
                  <a:gd name="T104" fmla="*/ 0 w 171"/>
                  <a:gd name="T105" fmla="*/ 86 h 171"/>
                  <a:gd name="T106" fmla="*/ 19 w 171"/>
                  <a:gd name="T107" fmla="*/ 91 h 171"/>
                  <a:gd name="T108" fmla="*/ 7 w 171"/>
                  <a:gd name="T109" fmla="*/ 81 h 171"/>
                  <a:gd name="T110" fmla="*/ 19 w 171"/>
                  <a:gd name="T111" fmla="*/ 32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 h="171">
                    <a:moveTo>
                      <a:pt x="153" y="139"/>
                    </a:moveTo>
                    <a:cubicBezTo>
                      <a:pt x="164" y="124"/>
                      <a:pt x="171" y="106"/>
                      <a:pt x="171" y="86"/>
                    </a:cubicBezTo>
                    <a:cubicBezTo>
                      <a:pt x="171" y="66"/>
                      <a:pt x="164" y="47"/>
                      <a:pt x="153" y="32"/>
                    </a:cubicBezTo>
                    <a:cubicBezTo>
                      <a:pt x="153" y="81"/>
                      <a:pt x="153" y="81"/>
                      <a:pt x="153" y="81"/>
                    </a:cubicBezTo>
                    <a:cubicBezTo>
                      <a:pt x="164" y="81"/>
                      <a:pt x="164" y="81"/>
                      <a:pt x="164" y="81"/>
                    </a:cubicBezTo>
                    <a:cubicBezTo>
                      <a:pt x="164" y="81"/>
                      <a:pt x="164" y="81"/>
                      <a:pt x="164" y="81"/>
                    </a:cubicBezTo>
                    <a:cubicBezTo>
                      <a:pt x="164" y="91"/>
                      <a:pt x="164" y="91"/>
                      <a:pt x="164" y="91"/>
                    </a:cubicBezTo>
                    <a:cubicBezTo>
                      <a:pt x="153" y="91"/>
                      <a:pt x="153" y="91"/>
                      <a:pt x="153" y="91"/>
                    </a:cubicBezTo>
                    <a:lnTo>
                      <a:pt x="153" y="139"/>
                    </a:lnTo>
                    <a:close/>
                    <a:moveTo>
                      <a:pt x="133" y="157"/>
                    </a:moveTo>
                    <a:cubicBezTo>
                      <a:pt x="140" y="152"/>
                      <a:pt x="147" y="146"/>
                      <a:pt x="153" y="139"/>
                    </a:cubicBezTo>
                    <a:cubicBezTo>
                      <a:pt x="153" y="91"/>
                      <a:pt x="153" y="91"/>
                      <a:pt x="153" y="91"/>
                    </a:cubicBezTo>
                    <a:cubicBezTo>
                      <a:pt x="141" y="91"/>
                      <a:pt x="141" y="91"/>
                      <a:pt x="141" y="91"/>
                    </a:cubicBezTo>
                    <a:cubicBezTo>
                      <a:pt x="141" y="81"/>
                      <a:pt x="141" y="81"/>
                      <a:pt x="141" y="81"/>
                    </a:cubicBezTo>
                    <a:cubicBezTo>
                      <a:pt x="153" y="81"/>
                      <a:pt x="153" y="81"/>
                      <a:pt x="153" y="81"/>
                    </a:cubicBezTo>
                    <a:cubicBezTo>
                      <a:pt x="153" y="32"/>
                      <a:pt x="153" y="32"/>
                      <a:pt x="153" y="32"/>
                    </a:cubicBezTo>
                    <a:cubicBezTo>
                      <a:pt x="147" y="26"/>
                      <a:pt x="140" y="19"/>
                      <a:pt x="133" y="14"/>
                    </a:cubicBezTo>
                    <a:cubicBezTo>
                      <a:pt x="133" y="31"/>
                      <a:pt x="133" y="31"/>
                      <a:pt x="133" y="31"/>
                    </a:cubicBezTo>
                    <a:cubicBezTo>
                      <a:pt x="138" y="27"/>
                      <a:pt x="138" y="27"/>
                      <a:pt x="138" y="27"/>
                    </a:cubicBezTo>
                    <a:cubicBezTo>
                      <a:pt x="138" y="27"/>
                      <a:pt x="138" y="27"/>
                      <a:pt x="138" y="27"/>
                    </a:cubicBezTo>
                    <a:cubicBezTo>
                      <a:pt x="145" y="34"/>
                      <a:pt x="145" y="34"/>
                      <a:pt x="145" y="34"/>
                    </a:cubicBezTo>
                    <a:cubicBezTo>
                      <a:pt x="133" y="45"/>
                      <a:pt x="133" y="45"/>
                      <a:pt x="133" y="45"/>
                    </a:cubicBezTo>
                    <a:cubicBezTo>
                      <a:pt x="133" y="126"/>
                      <a:pt x="133" y="126"/>
                      <a:pt x="133" y="126"/>
                    </a:cubicBezTo>
                    <a:cubicBezTo>
                      <a:pt x="145" y="138"/>
                      <a:pt x="145" y="138"/>
                      <a:pt x="145" y="138"/>
                    </a:cubicBezTo>
                    <a:cubicBezTo>
                      <a:pt x="138" y="145"/>
                      <a:pt x="138" y="145"/>
                      <a:pt x="138" y="145"/>
                    </a:cubicBezTo>
                    <a:cubicBezTo>
                      <a:pt x="133" y="140"/>
                      <a:pt x="133" y="140"/>
                      <a:pt x="133" y="140"/>
                    </a:cubicBezTo>
                    <a:lnTo>
                      <a:pt x="133" y="157"/>
                    </a:lnTo>
                    <a:close/>
                    <a:moveTo>
                      <a:pt x="86" y="171"/>
                    </a:moveTo>
                    <a:cubicBezTo>
                      <a:pt x="103" y="171"/>
                      <a:pt x="119" y="166"/>
                      <a:pt x="133" y="157"/>
                    </a:cubicBezTo>
                    <a:cubicBezTo>
                      <a:pt x="133" y="140"/>
                      <a:pt x="133" y="140"/>
                      <a:pt x="133" y="140"/>
                    </a:cubicBezTo>
                    <a:cubicBezTo>
                      <a:pt x="121" y="129"/>
                      <a:pt x="121" y="129"/>
                      <a:pt x="121" y="129"/>
                    </a:cubicBezTo>
                    <a:cubicBezTo>
                      <a:pt x="128" y="122"/>
                      <a:pt x="128" y="122"/>
                      <a:pt x="128" y="122"/>
                    </a:cubicBezTo>
                    <a:cubicBezTo>
                      <a:pt x="128" y="122"/>
                      <a:pt x="128" y="122"/>
                      <a:pt x="128" y="122"/>
                    </a:cubicBezTo>
                    <a:cubicBezTo>
                      <a:pt x="133" y="126"/>
                      <a:pt x="133" y="126"/>
                      <a:pt x="133" y="126"/>
                    </a:cubicBezTo>
                    <a:cubicBezTo>
                      <a:pt x="133" y="45"/>
                      <a:pt x="133" y="45"/>
                      <a:pt x="133" y="45"/>
                    </a:cubicBezTo>
                    <a:cubicBezTo>
                      <a:pt x="128" y="50"/>
                      <a:pt x="128" y="50"/>
                      <a:pt x="128" y="50"/>
                    </a:cubicBezTo>
                    <a:cubicBezTo>
                      <a:pt x="121" y="43"/>
                      <a:pt x="121" y="43"/>
                      <a:pt x="121" y="43"/>
                    </a:cubicBezTo>
                    <a:cubicBezTo>
                      <a:pt x="133" y="31"/>
                      <a:pt x="133" y="31"/>
                      <a:pt x="133" y="31"/>
                    </a:cubicBezTo>
                    <a:cubicBezTo>
                      <a:pt x="133" y="14"/>
                      <a:pt x="133" y="14"/>
                      <a:pt x="133" y="14"/>
                    </a:cubicBezTo>
                    <a:cubicBezTo>
                      <a:pt x="119" y="5"/>
                      <a:pt x="103" y="0"/>
                      <a:pt x="86" y="0"/>
                    </a:cubicBezTo>
                    <a:cubicBezTo>
                      <a:pt x="86" y="0"/>
                      <a:pt x="86" y="0"/>
                      <a:pt x="86" y="0"/>
                    </a:cubicBezTo>
                    <a:cubicBezTo>
                      <a:pt x="86" y="7"/>
                      <a:pt x="86" y="7"/>
                      <a:pt x="86" y="7"/>
                    </a:cubicBezTo>
                    <a:cubicBezTo>
                      <a:pt x="91" y="7"/>
                      <a:pt x="91" y="7"/>
                      <a:pt x="91" y="7"/>
                    </a:cubicBezTo>
                    <a:cubicBezTo>
                      <a:pt x="91" y="30"/>
                      <a:pt x="91" y="30"/>
                      <a:pt x="91" y="30"/>
                    </a:cubicBezTo>
                    <a:cubicBezTo>
                      <a:pt x="86" y="30"/>
                      <a:pt x="86" y="30"/>
                      <a:pt x="86" y="30"/>
                    </a:cubicBezTo>
                    <a:cubicBezTo>
                      <a:pt x="86" y="79"/>
                      <a:pt x="86" y="79"/>
                      <a:pt x="86" y="79"/>
                    </a:cubicBezTo>
                    <a:cubicBezTo>
                      <a:pt x="87" y="80"/>
                      <a:pt x="87" y="80"/>
                      <a:pt x="87" y="80"/>
                    </a:cubicBezTo>
                    <a:cubicBezTo>
                      <a:pt x="113" y="54"/>
                      <a:pt x="113" y="54"/>
                      <a:pt x="113" y="54"/>
                    </a:cubicBezTo>
                    <a:cubicBezTo>
                      <a:pt x="120" y="61"/>
                      <a:pt x="120" y="61"/>
                      <a:pt x="120" y="61"/>
                    </a:cubicBezTo>
                    <a:cubicBezTo>
                      <a:pt x="87" y="94"/>
                      <a:pt x="87" y="94"/>
                      <a:pt x="87" y="94"/>
                    </a:cubicBezTo>
                    <a:cubicBezTo>
                      <a:pt x="86" y="93"/>
                      <a:pt x="86" y="93"/>
                      <a:pt x="86" y="93"/>
                    </a:cubicBezTo>
                    <a:cubicBezTo>
                      <a:pt x="86" y="141"/>
                      <a:pt x="86" y="141"/>
                      <a:pt x="86" y="141"/>
                    </a:cubicBezTo>
                    <a:cubicBezTo>
                      <a:pt x="91" y="141"/>
                      <a:pt x="91" y="141"/>
                      <a:pt x="91" y="141"/>
                    </a:cubicBezTo>
                    <a:cubicBezTo>
                      <a:pt x="91" y="164"/>
                      <a:pt x="91" y="164"/>
                      <a:pt x="91" y="164"/>
                    </a:cubicBezTo>
                    <a:cubicBezTo>
                      <a:pt x="91" y="164"/>
                      <a:pt x="91" y="164"/>
                      <a:pt x="91" y="164"/>
                    </a:cubicBezTo>
                    <a:cubicBezTo>
                      <a:pt x="86" y="164"/>
                      <a:pt x="86" y="164"/>
                      <a:pt x="86" y="164"/>
                    </a:cubicBezTo>
                    <a:cubicBezTo>
                      <a:pt x="86" y="171"/>
                      <a:pt x="86" y="171"/>
                      <a:pt x="86" y="171"/>
                    </a:cubicBezTo>
                    <a:close/>
                    <a:moveTo>
                      <a:pt x="86" y="0"/>
                    </a:moveTo>
                    <a:cubicBezTo>
                      <a:pt x="68" y="0"/>
                      <a:pt x="52" y="5"/>
                      <a:pt x="38" y="14"/>
                    </a:cubicBezTo>
                    <a:cubicBezTo>
                      <a:pt x="38" y="31"/>
                      <a:pt x="38" y="31"/>
                      <a:pt x="38" y="31"/>
                    </a:cubicBezTo>
                    <a:cubicBezTo>
                      <a:pt x="50" y="43"/>
                      <a:pt x="50" y="43"/>
                      <a:pt x="50" y="43"/>
                    </a:cubicBezTo>
                    <a:cubicBezTo>
                      <a:pt x="43" y="50"/>
                      <a:pt x="43" y="50"/>
                      <a:pt x="43" y="50"/>
                    </a:cubicBezTo>
                    <a:cubicBezTo>
                      <a:pt x="38" y="45"/>
                      <a:pt x="38" y="45"/>
                      <a:pt x="38" y="45"/>
                    </a:cubicBezTo>
                    <a:cubicBezTo>
                      <a:pt x="38" y="126"/>
                      <a:pt x="38" y="126"/>
                      <a:pt x="38" y="126"/>
                    </a:cubicBezTo>
                    <a:cubicBezTo>
                      <a:pt x="43" y="122"/>
                      <a:pt x="43" y="122"/>
                      <a:pt x="43" y="122"/>
                    </a:cubicBezTo>
                    <a:cubicBezTo>
                      <a:pt x="50" y="129"/>
                      <a:pt x="50" y="129"/>
                      <a:pt x="50" y="129"/>
                    </a:cubicBezTo>
                    <a:cubicBezTo>
                      <a:pt x="38" y="140"/>
                      <a:pt x="38" y="140"/>
                      <a:pt x="38" y="140"/>
                    </a:cubicBezTo>
                    <a:cubicBezTo>
                      <a:pt x="38" y="157"/>
                      <a:pt x="38" y="157"/>
                      <a:pt x="38" y="157"/>
                    </a:cubicBezTo>
                    <a:cubicBezTo>
                      <a:pt x="52" y="166"/>
                      <a:pt x="68" y="171"/>
                      <a:pt x="86" y="171"/>
                    </a:cubicBezTo>
                    <a:cubicBezTo>
                      <a:pt x="86" y="164"/>
                      <a:pt x="86" y="164"/>
                      <a:pt x="86" y="164"/>
                    </a:cubicBezTo>
                    <a:cubicBezTo>
                      <a:pt x="81" y="164"/>
                      <a:pt x="81" y="164"/>
                      <a:pt x="81" y="164"/>
                    </a:cubicBezTo>
                    <a:cubicBezTo>
                      <a:pt x="81" y="141"/>
                      <a:pt x="81" y="141"/>
                      <a:pt x="81" y="141"/>
                    </a:cubicBezTo>
                    <a:cubicBezTo>
                      <a:pt x="86" y="141"/>
                      <a:pt x="86" y="141"/>
                      <a:pt x="86" y="141"/>
                    </a:cubicBezTo>
                    <a:cubicBezTo>
                      <a:pt x="86" y="93"/>
                      <a:pt x="86" y="93"/>
                      <a:pt x="86" y="93"/>
                    </a:cubicBezTo>
                    <a:cubicBezTo>
                      <a:pt x="65" y="73"/>
                      <a:pt x="65" y="73"/>
                      <a:pt x="65" y="73"/>
                    </a:cubicBezTo>
                    <a:cubicBezTo>
                      <a:pt x="72" y="66"/>
                      <a:pt x="72" y="66"/>
                      <a:pt x="72" y="66"/>
                    </a:cubicBezTo>
                    <a:cubicBezTo>
                      <a:pt x="72" y="66"/>
                      <a:pt x="72" y="66"/>
                      <a:pt x="72" y="66"/>
                    </a:cubicBezTo>
                    <a:cubicBezTo>
                      <a:pt x="86" y="79"/>
                      <a:pt x="86" y="79"/>
                      <a:pt x="86" y="79"/>
                    </a:cubicBezTo>
                    <a:cubicBezTo>
                      <a:pt x="86" y="30"/>
                      <a:pt x="86" y="30"/>
                      <a:pt x="86" y="30"/>
                    </a:cubicBezTo>
                    <a:cubicBezTo>
                      <a:pt x="81" y="30"/>
                      <a:pt x="81" y="30"/>
                      <a:pt x="81" y="30"/>
                    </a:cubicBezTo>
                    <a:cubicBezTo>
                      <a:pt x="81" y="7"/>
                      <a:pt x="81" y="7"/>
                      <a:pt x="81" y="7"/>
                    </a:cubicBezTo>
                    <a:cubicBezTo>
                      <a:pt x="81" y="7"/>
                      <a:pt x="81" y="7"/>
                      <a:pt x="81" y="7"/>
                    </a:cubicBezTo>
                    <a:cubicBezTo>
                      <a:pt x="86" y="7"/>
                      <a:pt x="86" y="7"/>
                      <a:pt x="86" y="7"/>
                    </a:cubicBezTo>
                    <a:lnTo>
                      <a:pt x="86" y="0"/>
                    </a:lnTo>
                    <a:close/>
                    <a:moveTo>
                      <a:pt x="38" y="14"/>
                    </a:moveTo>
                    <a:cubicBezTo>
                      <a:pt x="31" y="19"/>
                      <a:pt x="24" y="26"/>
                      <a:pt x="19" y="32"/>
                    </a:cubicBezTo>
                    <a:cubicBezTo>
                      <a:pt x="19" y="81"/>
                      <a:pt x="19" y="81"/>
                      <a:pt x="19" y="81"/>
                    </a:cubicBezTo>
                    <a:cubicBezTo>
                      <a:pt x="30" y="81"/>
                      <a:pt x="30" y="81"/>
                      <a:pt x="30" y="81"/>
                    </a:cubicBezTo>
                    <a:cubicBezTo>
                      <a:pt x="30" y="81"/>
                      <a:pt x="30" y="81"/>
                      <a:pt x="30" y="81"/>
                    </a:cubicBezTo>
                    <a:cubicBezTo>
                      <a:pt x="30" y="91"/>
                      <a:pt x="30" y="91"/>
                      <a:pt x="30" y="91"/>
                    </a:cubicBezTo>
                    <a:cubicBezTo>
                      <a:pt x="19" y="91"/>
                      <a:pt x="19" y="91"/>
                      <a:pt x="19" y="91"/>
                    </a:cubicBezTo>
                    <a:cubicBezTo>
                      <a:pt x="19" y="139"/>
                      <a:pt x="19" y="139"/>
                      <a:pt x="19" y="139"/>
                    </a:cubicBezTo>
                    <a:cubicBezTo>
                      <a:pt x="24" y="146"/>
                      <a:pt x="31" y="152"/>
                      <a:pt x="38" y="157"/>
                    </a:cubicBezTo>
                    <a:cubicBezTo>
                      <a:pt x="38" y="140"/>
                      <a:pt x="38" y="140"/>
                      <a:pt x="38" y="140"/>
                    </a:cubicBezTo>
                    <a:cubicBezTo>
                      <a:pt x="34" y="145"/>
                      <a:pt x="34" y="145"/>
                      <a:pt x="34" y="145"/>
                    </a:cubicBezTo>
                    <a:cubicBezTo>
                      <a:pt x="34" y="145"/>
                      <a:pt x="34" y="145"/>
                      <a:pt x="34" y="145"/>
                    </a:cubicBezTo>
                    <a:cubicBezTo>
                      <a:pt x="27" y="138"/>
                      <a:pt x="27" y="138"/>
                      <a:pt x="27" y="138"/>
                    </a:cubicBezTo>
                    <a:cubicBezTo>
                      <a:pt x="38" y="126"/>
                      <a:pt x="38" y="126"/>
                      <a:pt x="38" y="126"/>
                    </a:cubicBezTo>
                    <a:cubicBezTo>
                      <a:pt x="38" y="45"/>
                      <a:pt x="38" y="45"/>
                      <a:pt x="38" y="45"/>
                    </a:cubicBezTo>
                    <a:cubicBezTo>
                      <a:pt x="27" y="34"/>
                      <a:pt x="27" y="34"/>
                      <a:pt x="27" y="34"/>
                    </a:cubicBezTo>
                    <a:cubicBezTo>
                      <a:pt x="34" y="27"/>
                      <a:pt x="34" y="27"/>
                      <a:pt x="34" y="27"/>
                    </a:cubicBezTo>
                    <a:cubicBezTo>
                      <a:pt x="34" y="27"/>
                      <a:pt x="34" y="27"/>
                      <a:pt x="34" y="27"/>
                    </a:cubicBezTo>
                    <a:cubicBezTo>
                      <a:pt x="38" y="31"/>
                      <a:pt x="38" y="31"/>
                      <a:pt x="38" y="31"/>
                    </a:cubicBezTo>
                    <a:lnTo>
                      <a:pt x="38" y="14"/>
                    </a:lnTo>
                    <a:close/>
                    <a:moveTo>
                      <a:pt x="19" y="32"/>
                    </a:moveTo>
                    <a:cubicBezTo>
                      <a:pt x="7" y="47"/>
                      <a:pt x="0" y="66"/>
                      <a:pt x="0" y="86"/>
                    </a:cubicBezTo>
                    <a:cubicBezTo>
                      <a:pt x="0" y="106"/>
                      <a:pt x="7" y="124"/>
                      <a:pt x="19" y="139"/>
                    </a:cubicBezTo>
                    <a:cubicBezTo>
                      <a:pt x="19" y="91"/>
                      <a:pt x="19" y="91"/>
                      <a:pt x="19" y="91"/>
                    </a:cubicBezTo>
                    <a:cubicBezTo>
                      <a:pt x="7" y="91"/>
                      <a:pt x="7" y="91"/>
                      <a:pt x="7" y="91"/>
                    </a:cubicBezTo>
                    <a:cubicBezTo>
                      <a:pt x="7" y="81"/>
                      <a:pt x="7" y="81"/>
                      <a:pt x="7" y="81"/>
                    </a:cubicBezTo>
                    <a:cubicBezTo>
                      <a:pt x="19" y="81"/>
                      <a:pt x="19" y="81"/>
                      <a:pt x="19" y="81"/>
                    </a:cubicBezTo>
                    <a:lnTo>
                      <a:pt x="19"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7" name="Freeform 72"/>
              <p:cNvSpPr/>
              <p:nvPr/>
            </p:nvSpPr>
            <p:spPr bwMode="auto">
              <a:xfrm>
                <a:off x="525463" y="1689100"/>
                <a:ext cx="304800" cy="582613"/>
              </a:xfrm>
              <a:custGeom>
                <a:avLst/>
                <a:gdLst>
                  <a:gd name="T0" fmla="*/ 81 w 81"/>
                  <a:gd name="T1" fmla="*/ 115 h 155"/>
                  <a:gd name="T2" fmla="*/ 81 w 81"/>
                  <a:gd name="T3" fmla="*/ 38 h 155"/>
                  <a:gd name="T4" fmla="*/ 47 w 81"/>
                  <a:gd name="T5" fmla="*/ 0 h 155"/>
                  <a:gd name="T6" fmla="*/ 32 w 81"/>
                  <a:gd name="T7" fmla="*/ 0 h 155"/>
                  <a:gd name="T8" fmla="*/ 0 w 81"/>
                  <a:gd name="T9" fmla="*/ 38 h 155"/>
                  <a:gd name="T10" fmla="*/ 0 w 81"/>
                  <a:gd name="T11" fmla="*/ 123 h 155"/>
                  <a:gd name="T12" fmla="*/ 31 w 81"/>
                  <a:gd name="T13" fmla="*/ 155 h 155"/>
                  <a:gd name="T14" fmla="*/ 31 w 81"/>
                  <a:gd name="T15" fmla="*/ 155 h 155"/>
                  <a:gd name="T16" fmla="*/ 63 w 81"/>
                  <a:gd name="T17" fmla="*/ 124 h 155"/>
                  <a:gd name="T18" fmla="*/ 63 w 81"/>
                  <a:gd name="T19" fmla="*/ 64 h 155"/>
                  <a:gd name="T20" fmla="*/ 41 w 81"/>
                  <a:gd name="T21" fmla="*/ 42 h 155"/>
                  <a:gd name="T22" fmla="*/ 39 w 81"/>
                  <a:gd name="T23" fmla="*/ 42 h 155"/>
                  <a:gd name="T24" fmla="*/ 18 w 81"/>
                  <a:gd name="T25" fmla="*/ 64 h 155"/>
                  <a:gd name="T26" fmla="*/ 18 w 81"/>
                  <a:gd name="T27" fmla="*/ 114 h 155"/>
                  <a:gd name="T28" fmla="*/ 30 w 81"/>
                  <a:gd name="T29" fmla="*/ 114 h 155"/>
                  <a:gd name="T30" fmla="*/ 30 w 81"/>
                  <a:gd name="T31" fmla="*/ 64 h 155"/>
                  <a:gd name="T32" fmla="*/ 39 w 81"/>
                  <a:gd name="T33" fmla="*/ 54 h 155"/>
                  <a:gd name="T34" fmla="*/ 41 w 81"/>
                  <a:gd name="T35" fmla="*/ 54 h 155"/>
                  <a:gd name="T36" fmla="*/ 51 w 81"/>
                  <a:gd name="T37" fmla="*/ 64 h 155"/>
                  <a:gd name="T38" fmla="*/ 51 w 81"/>
                  <a:gd name="T39" fmla="*/ 123 h 155"/>
                  <a:gd name="T40" fmla="*/ 31 w 81"/>
                  <a:gd name="T41" fmla="*/ 143 h 155"/>
                  <a:gd name="T42" fmla="*/ 17 w 81"/>
                  <a:gd name="T43" fmla="*/ 137 h 155"/>
                  <a:gd name="T44" fmla="*/ 12 w 81"/>
                  <a:gd name="T45" fmla="*/ 118 h 155"/>
                  <a:gd name="T46" fmla="*/ 12 w 81"/>
                  <a:gd name="T47" fmla="*/ 38 h 155"/>
                  <a:gd name="T48" fmla="*/ 32 w 81"/>
                  <a:gd name="T49" fmla="*/ 12 h 155"/>
                  <a:gd name="T50" fmla="*/ 47 w 81"/>
                  <a:gd name="T51" fmla="*/ 12 h 155"/>
                  <a:gd name="T52" fmla="*/ 69 w 81"/>
                  <a:gd name="T53" fmla="*/ 38 h 155"/>
                  <a:gd name="T54" fmla="*/ 69 w 81"/>
                  <a:gd name="T55" fmla="*/ 115 h 155"/>
                  <a:gd name="T56" fmla="*/ 81 w 81"/>
                  <a:gd name="T57"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55">
                    <a:moveTo>
                      <a:pt x="81" y="115"/>
                    </a:moveTo>
                    <a:cubicBezTo>
                      <a:pt x="81" y="38"/>
                      <a:pt x="81" y="38"/>
                      <a:pt x="81" y="38"/>
                    </a:cubicBezTo>
                    <a:cubicBezTo>
                      <a:pt x="81" y="16"/>
                      <a:pt x="67" y="0"/>
                      <a:pt x="47" y="0"/>
                    </a:cubicBezTo>
                    <a:cubicBezTo>
                      <a:pt x="32" y="0"/>
                      <a:pt x="32" y="0"/>
                      <a:pt x="32" y="0"/>
                    </a:cubicBezTo>
                    <a:cubicBezTo>
                      <a:pt x="13" y="0"/>
                      <a:pt x="0" y="15"/>
                      <a:pt x="0" y="38"/>
                    </a:cubicBezTo>
                    <a:cubicBezTo>
                      <a:pt x="0" y="38"/>
                      <a:pt x="0" y="123"/>
                      <a:pt x="0" y="123"/>
                    </a:cubicBezTo>
                    <a:cubicBezTo>
                      <a:pt x="0" y="140"/>
                      <a:pt x="14" y="155"/>
                      <a:pt x="31" y="155"/>
                    </a:cubicBezTo>
                    <a:cubicBezTo>
                      <a:pt x="31" y="155"/>
                      <a:pt x="31" y="155"/>
                      <a:pt x="31" y="155"/>
                    </a:cubicBezTo>
                    <a:cubicBezTo>
                      <a:pt x="48" y="155"/>
                      <a:pt x="62" y="141"/>
                      <a:pt x="63" y="124"/>
                    </a:cubicBezTo>
                    <a:cubicBezTo>
                      <a:pt x="63" y="64"/>
                      <a:pt x="63" y="64"/>
                      <a:pt x="63" y="64"/>
                    </a:cubicBezTo>
                    <a:cubicBezTo>
                      <a:pt x="63" y="52"/>
                      <a:pt x="53" y="42"/>
                      <a:pt x="41" y="42"/>
                    </a:cubicBezTo>
                    <a:cubicBezTo>
                      <a:pt x="39" y="42"/>
                      <a:pt x="39" y="42"/>
                      <a:pt x="39" y="42"/>
                    </a:cubicBezTo>
                    <a:cubicBezTo>
                      <a:pt x="27" y="42"/>
                      <a:pt x="18" y="52"/>
                      <a:pt x="18" y="64"/>
                    </a:cubicBezTo>
                    <a:cubicBezTo>
                      <a:pt x="18" y="114"/>
                      <a:pt x="18" y="114"/>
                      <a:pt x="18" y="114"/>
                    </a:cubicBezTo>
                    <a:cubicBezTo>
                      <a:pt x="30" y="114"/>
                      <a:pt x="30" y="114"/>
                      <a:pt x="30" y="114"/>
                    </a:cubicBezTo>
                    <a:cubicBezTo>
                      <a:pt x="30" y="64"/>
                      <a:pt x="30" y="64"/>
                      <a:pt x="30" y="64"/>
                    </a:cubicBezTo>
                    <a:cubicBezTo>
                      <a:pt x="30" y="59"/>
                      <a:pt x="33" y="54"/>
                      <a:pt x="39" y="54"/>
                    </a:cubicBezTo>
                    <a:cubicBezTo>
                      <a:pt x="41" y="54"/>
                      <a:pt x="41" y="54"/>
                      <a:pt x="41" y="54"/>
                    </a:cubicBezTo>
                    <a:cubicBezTo>
                      <a:pt x="47" y="54"/>
                      <a:pt x="51" y="58"/>
                      <a:pt x="51" y="64"/>
                    </a:cubicBezTo>
                    <a:cubicBezTo>
                      <a:pt x="51" y="123"/>
                      <a:pt x="51" y="123"/>
                      <a:pt x="51" y="123"/>
                    </a:cubicBezTo>
                    <a:cubicBezTo>
                      <a:pt x="51" y="134"/>
                      <a:pt x="42" y="143"/>
                      <a:pt x="31" y="143"/>
                    </a:cubicBezTo>
                    <a:cubicBezTo>
                      <a:pt x="25" y="143"/>
                      <a:pt x="20" y="141"/>
                      <a:pt x="17" y="137"/>
                    </a:cubicBezTo>
                    <a:cubicBezTo>
                      <a:pt x="14" y="133"/>
                      <a:pt x="12" y="127"/>
                      <a:pt x="12" y="118"/>
                    </a:cubicBezTo>
                    <a:cubicBezTo>
                      <a:pt x="12" y="38"/>
                      <a:pt x="12" y="38"/>
                      <a:pt x="12" y="38"/>
                    </a:cubicBezTo>
                    <a:cubicBezTo>
                      <a:pt x="12" y="19"/>
                      <a:pt x="22" y="12"/>
                      <a:pt x="32" y="12"/>
                    </a:cubicBezTo>
                    <a:cubicBezTo>
                      <a:pt x="47" y="12"/>
                      <a:pt x="47" y="12"/>
                      <a:pt x="47" y="12"/>
                    </a:cubicBezTo>
                    <a:cubicBezTo>
                      <a:pt x="62" y="12"/>
                      <a:pt x="69" y="25"/>
                      <a:pt x="69" y="38"/>
                    </a:cubicBezTo>
                    <a:cubicBezTo>
                      <a:pt x="69" y="115"/>
                      <a:pt x="69" y="115"/>
                      <a:pt x="69" y="115"/>
                    </a:cubicBezTo>
                    <a:lnTo>
                      <a:pt x="81"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8" name="Freeform 73"/>
              <p:cNvSpPr/>
              <p:nvPr/>
            </p:nvSpPr>
            <p:spPr bwMode="auto">
              <a:xfrm>
                <a:off x="52388" y="482600"/>
                <a:ext cx="247650" cy="714375"/>
              </a:xfrm>
              <a:custGeom>
                <a:avLst/>
                <a:gdLst>
                  <a:gd name="T0" fmla="*/ 7 w 66"/>
                  <a:gd name="T1" fmla="*/ 22 h 190"/>
                  <a:gd name="T2" fmla="*/ 1 w 66"/>
                  <a:gd name="T3" fmla="*/ 46 h 190"/>
                  <a:gd name="T4" fmla="*/ 5 w 66"/>
                  <a:gd name="T5" fmla="*/ 66 h 190"/>
                  <a:gd name="T6" fmla="*/ 24 w 66"/>
                  <a:gd name="T7" fmla="*/ 86 h 190"/>
                  <a:gd name="T8" fmla="*/ 24 w 66"/>
                  <a:gd name="T9" fmla="*/ 190 h 190"/>
                  <a:gd name="T10" fmla="*/ 42 w 66"/>
                  <a:gd name="T11" fmla="*/ 190 h 190"/>
                  <a:gd name="T12" fmla="*/ 42 w 66"/>
                  <a:gd name="T13" fmla="*/ 86 h 190"/>
                  <a:gd name="T14" fmla="*/ 60 w 66"/>
                  <a:gd name="T15" fmla="*/ 66 h 190"/>
                  <a:gd name="T16" fmla="*/ 65 w 66"/>
                  <a:gd name="T17" fmla="*/ 46 h 190"/>
                  <a:gd name="T18" fmla="*/ 58 w 66"/>
                  <a:gd name="T19" fmla="*/ 22 h 190"/>
                  <a:gd name="T20" fmla="*/ 43 w 66"/>
                  <a:gd name="T21" fmla="*/ 0 h 190"/>
                  <a:gd name="T22" fmla="*/ 48 w 66"/>
                  <a:gd name="T23" fmla="*/ 44 h 190"/>
                  <a:gd name="T24" fmla="*/ 42 w 66"/>
                  <a:gd name="T25" fmla="*/ 44 h 190"/>
                  <a:gd name="T26" fmla="*/ 37 w 66"/>
                  <a:gd name="T27" fmla="*/ 0 h 190"/>
                  <a:gd name="T28" fmla="*/ 33 w 66"/>
                  <a:gd name="T29" fmla="*/ 0 h 190"/>
                  <a:gd name="T30" fmla="*/ 28 w 66"/>
                  <a:gd name="T31" fmla="*/ 0 h 190"/>
                  <a:gd name="T32" fmla="*/ 23 w 66"/>
                  <a:gd name="T33" fmla="*/ 44 h 190"/>
                  <a:gd name="T34" fmla="*/ 17 w 66"/>
                  <a:gd name="T35" fmla="*/ 44 h 190"/>
                  <a:gd name="T36" fmla="*/ 22 w 66"/>
                  <a:gd name="T37" fmla="*/ 0 h 190"/>
                  <a:gd name="T38" fmla="*/ 7 w 66"/>
                  <a:gd name="T39" fmla="*/ 2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190">
                    <a:moveTo>
                      <a:pt x="7" y="22"/>
                    </a:moveTo>
                    <a:cubicBezTo>
                      <a:pt x="5" y="30"/>
                      <a:pt x="1" y="37"/>
                      <a:pt x="1" y="46"/>
                    </a:cubicBezTo>
                    <a:cubicBezTo>
                      <a:pt x="0" y="53"/>
                      <a:pt x="1" y="59"/>
                      <a:pt x="5" y="66"/>
                    </a:cubicBezTo>
                    <a:cubicBezTo>
                      <a:pt x="9" y="72"/>
                      <a:pt x="16" y="82"/>
                      <a:pt x="24" y="86"/>
                    </a:cubicBezTo>
                    <a:cubicBezTo>
                      <a:pt x="24" y="190"/>
                      <a:pt x="24" y="190"/>
                      <a:pt x="24" y="190"/>
                    </a:cubicBezTo>
                    <a:cubicBezTo>
                      <a:pt x="42" y="190"/>
                      <a:pt x="42" y="190"/>
                      <a:pt x="42" y="190"/>
                    </a:cubicBezTo>
                    <a:cubicBezTo>
                      <a:pt x="42" y="86"/>
                      <a:pt x="42" y="86"/>
                      <a:pt x="42" y="86"/>
                    </a:cubicBezTo>
                    <a:cubicBezTo>
                      <a:pt x="50" y="82"/>
                      <a:pt x="56" y="72"/>
                      <a:pt x="60" y="66"/>
                    </a:cubicBezTo>
                    <a:cubicBezTo>
                      <a:pt x="64" y="59"/>
                      <a:pt x="66" y="53"/>
                      <a:pt x="65" y="46"/>
                    </a:cubicBezTo>
                    <a:cubicBezTo>
                      <a:pt x="64" y="37"/>
                      <a:pt x="61" y="30"/>
                      <a:pt x="58" y="22"/>
                    </a:cubicBezTo>
                    <a:cubicBezTo>
                      <a:pt x="56" y="16"/>
                      <a:pt x="51" y="1"/>
                      <a:pt x="43" y="0"/>
                    </a:cubicBezTo>
                    <a:cubicBezTo>
                      <a:pt x="48" y="44"/>
                      <a:pt x="48" y="44"/>
                      <a:pt x="48" y="44"/>
                    </a:cubicBezTo>
                    <a:cubicBezTo>
                      <a:pt x="42" y="44"/>
                      <a:pt x="42" y="44"/>
                      <a:pt x="42" y="44"/>
                    </a:cubicBezTo>
                    <a:cubicBezTo>
                      <a:pt x="37" y="0"/>
                      <a:pt x="37" y="0"/>
                      <a:pt x="37" y="0"/>
                    </a:cubicBezTo>
                    <a:cubicBezTo>
                      <a:pt x="33" y="0"/>
                      <a:pt x="33" y="0"/>
                      <a:pt x="33" y="0"/>
                    </a:cubicBezTo>
                    <a:cubicBezTo>
                      <a:pt x="28" y="0"/>
                      <a:pt x="28" y="0"/>
                      <a:pt x="28" y="0"/>
                    </a:cubicBezTo>
                    <a:cubicBezTo>
                      <a:pt x="23" y="44"/>
                      <a:pt x="23" y="44"/>
                      <a:pt x="23" y="44"/>
                    </a:cubicBezTo>
                    <a:cubicBezTo>
                      <a:pt x="17" y="44"/>
                      <a:pt x="17" y="44"/>
                      <a:pt x="17" y="44"/>
                    </a:cubicBezTo>
                    <a:cubicBezTo>
                      <a:pt x="22" y="0"/>
                      <a:pt x="22" y="0"/>
                      <a:pt x="22" y="0"/>
                    </a:cubicBezTo>
                    <a:cubicBezTo>
                      <a:pt x="14" y="1"/>
                      <a:pt x="10" y="16"/>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39" name="Freeform 74"/>
              <p:cNvSpPr/>
              <p:nvPr/>
            </p:nvSpPr>
            <p:spPr bwMode="auto">
              <a:xfrm>
                <a:off x="409575" y="482600"/>
                <a:ext cx="160338" cy="714375"/>
              </a:xfrm>
              <a:custGeom>
                <a:avLst/>
                <a:gdLst>
                  <a:gd name="T0" fmla="*/ 0 w 43"/>
                  <a:gd name="T1" fmla="*/ 53 h 190"/>
                  <a:gd name="T2" fmla="*/ 25 w 43"/>
                  <a:gd name="T3" fmla="*/ 106 h 190"/>
                  <a:gd name="T4" fmla="*/ 25 w 43"/>
                  <a:gd name="T5" fmla="*/ 190 h 190"/>
                  <a:gd name="T6" fmla="*/ 43 w 43"/>
                  <a:gd name="T7" fmla="*/ 190 h 190"/>
                  <a:gd name="T8" fmla="*/ 43 w 43"/>
                  <a:gd name="T9" fmla="*/ 0 h 190"/>
                  <a:gd name="T10" fmla="*/ 25 w 43"/>
                  <a:gd name="T11" fmla="*/ 0 h 190"/>
                  <a:gd name="T12" fmla="*/ 0 w 43"/>
                  <a:gd name="T13" fmla="*/ 53 h 190"/>
                </a:gdLst>
                <a:ahLst/>
                <a:cxnLst>
                  <a:cxn ang="0">
                    <a:pos x="T0" y="T1"/>
                  </a:cxn>
                  <a:cxn ang="0">
                    <a:pos x="T2" y="T3"/>
                  </a:cxn>
                  <a:cxn ang="0">
                    <a:pos x="T4" y="T5"/>
                  </a:cxn>
                  <a:cxn ang="0">
                    <a:pos x="T6" y="T7"/>
                  </a:cxn>
                  <a:cxn ang="0">
                    <a:pos x="T8" y="T9"/>
                  </a:cxn>
                  <a:cxn ang="0">
                    <a:pos x="T10" y="T11"/>
                  </a:cxn>
                  <a:cxn ang="0">
                    <a:pos x="T12" y="T13"/>
                  </a:cxn>
                </a:cxnLst>
                <a:rect l="0" t="0" r="r" b="b"/>
                <a:pathLst>
                  <a:path w="43" h="190">
                    <a:moveTo>
                      <a:pt x="0" y="53"/>
                    </a:moveTo>
                    <a:cubicBezTo>
                      <a:pt x="0" y="100"/>
                      <a:pt x="20" y="105"/>
                      <a:pt x="25" y="106"/>
                    </a:cubicBezTo>
                    <a:cubicBezTo>
                      <a:pt x="25" y="190"/>
                      <a:pt x="25" y="190"/>
                      <a:pt x="25" y="190"/>
                    </a:cubicBezTo>
                    <a:cubicBezTo>
                      <a:pt x="43" y="190"/>
                      <a:pt x="43" y="190"/>
                      <a:pt x="43" y="190"/>
                    </a:cubicBezTo>
                    <a:cubicBezTo>
                      <a:pt x="43" y="0"/>
                      <a:pt x="43" y="0"/>
                      <a:pt x="43" y="0"/>
                    </a:cubicBezTo>
                    <a:cubicBezTo>
                      <a:pt x="25" y="0"/>
                      <a:pt x="25" y="0"/>
                      <a:pt x="25" y="0"/>
                    </a:cubicBezTo>
                    <a:cubicBezTo>
                      <a:pt x="25" y="0"/>
                      <a:pt x="0" y="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0" name="Freeform 75"/>
              <p:cNvSpPr/>
              <p:nvPr/>
            </p:nvSpPr>
            <p:spPr bwMode="auto">
              <a:xfrm>
                <a:off x="3502025" y="523875"/>
                <a:ext cx="165100" cy="327025"/>
              </a:xfrm>
              <a:custGeom>
                <a:avLst/>
                <a:gdLst>
                  <a:gd name="T0" fmla="*/ 0 w 104"/>
                  <a:gd name="T1" fmla="*/ 206 h 206"/>
                  <a:gd name="T2" fmla="*/ 104 w 104"/>
                  <a:gd name="T3" fmla="*/ 83 h 206"/>
                  <a:gd name="T4" fmla="*/ 0 w 104"/>
                  <a:gd name="T5" fmla="*/ 0 h 206"/>
                  <a:gd name="T6" fmla="*/ 0 w 104"/>
                  <a:gd name="T7" fmla="*/ 206 h 206"/>
                </a:gdLst>
                <a:ahLst/>
                <a:cxnLst>
                  <a:cxn ang="0">
                    <a:pos x="T0" y="T1"/>
                  </a:cxn>
                  <a:cxn ang="0">
                    <a:pos x="T2" y="T3"/>
                  </a:cxn>
                  <a:cxn ang="0">
                    <a:pos x="T4" y="T5"/>
                  </a:cxn>
                  <a:cxn ang="0">
                    <a:pos x="T6" y="T7"/>
                  </a:cxn>
                </a:cxnLst>
                <a:rect l="0" t="0" r="r" b="b"/>
                <a:pathLst>
                  <a:path w="104" h="206">
                    <a:moveTo>
                      <a:pt x="0" y="206"/>
                    </a:moveTo>
                    <a:lnTo>
                      <a:pt x="104" y="83"/>
                    </a:lnTo>
                    <a:lnTo>
                      <a:pt x="0" y="0"/>
                    </a:lnTo>
                    <a:lnTo>
                      <a:pt x="0" y="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1" name="Freeform 76"/>
              <p:cNvSpPr/>
              <p:nvPr/>
            </p:nvSpPr>
            <p:spPr bwMode="auto">
              <a:xfrm>
                <a:off x="3895725" y="523875"/>
                <a:ext cx="161925" cy="327025"/>
              </a:xfrm>
              <a:custGeom>
                <a:avLst/>
                <a:gdLst>
                  <a:gd name="T0" fmla="*/ 102 w 102"/>
                  <a:gd name="T1" fmla="*/ 206 h 206"/>
                  <a:gd name="T2" fmla="*/ 102 w 102"/>
                  <a:gd name="T3" fmla="*/ 0 h 206"/>
                  <a:gd name="T4" fmla="*/ 0 w 102"/>
                  <a:gd name="T5" fmla="*/ 83 h 206"/>
                  <a:gd name="T6" fmla="*/ 102 w 102"/>
                  <a:gd name="T7" fmla="*/ 206 h 206"/>
                </a:gdLst>
                <a:ahLst/>
                <a:cxnLst>
                  <a:cxn ang="0">
                    <a:pos x="T0" y="T1"/>
                  </a:cxn>
                  <a:cxn ang="0">
                    <a:pos x="T2" y="T3"/>
                  </a:cxn>
                  <a:cxn ang="0">
                    <a:pos x="T4" y="T5"/>
                  </a:cxn>
                  <a:cxn ang="0">
                    <a:pos x="T6" y="T7"/>
                  </a:cxn>
                </a:cxnLst>
                <a:rect l="0" t="0" r="r" b="b"/>
                <a:pathLst>
                  <a:path w="102" h="206">
                    <a:moveTo>
                      <a:pt x="102" y="206"/>
                    </a:moveTo>
                    <a:lnTo>
                      <a:pt x="102" y="0"/>
                    </a:lnTo>
                    <a:lnTo>
                      <a:pt x="0" y="83"/>
                    </a:lnTo>
                    <a:lnTo>
                      <a:pt x="102" y="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2" name="Rectangle 77"/>
              <p:cNvSpPr>
                <a:spLocks noChangeArrowheads="1"/>
              </p:cNvSpPr>
              <p:nvPr/>
            </p:nvSpPr>
            <p:spPr bwMode="auto">
              <a:xfrm>
                <a:off x="4057650" y="862013"/>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43" name="Freeform 78"/>
              <p:cNvSpPr/>
              <p:nvPr/>
            </p:nvSpPr>
            <p:spPr bwMode="auto">
              <a:xfrm>
                <a:off x="3502025" y="862013"/>
                <a:ext cx="3175"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4" name="Freeform 79"/>
              <p:cNvSpPr/>
              <p:nvPr/>
            </p:nvSpPr>
            <p:spPr bwMode="auto">
              <a:xfrm>
                <a:off x="3513138" y="666750"/>
                <a:ext cx="536575" cy="195263"/>
              </a:xfrm>
              <a:custGeom>
                <a:avLst/>
                <a:gdLst>
                  <a:gd name="T0" fmla="*/ 338 w 338"/>
                  <a:gd name="T1" fmla="*/ 123 h 123"/>
                  <a:gd name="T2" fmla="*/ 336 w 338"/>
                  <a:gd name="T3" fmla="*/ 123 h 123"/>
                  <a:gd name="T4" fmla="*/ 232 w 338"/>
                  <a:gd name="T5" fmla="*/ 0 h 123"/>
                  <a:gd name="T6" fmla="*/ 168 w 338"/>
                  <a:gd name="T7" fmla="*/ 50 h 123"/>
                  <a:gd name="T8" fmla="*/ 104 w 338"/>
                  <a:gd name="T9" fmla="*/ 0 h 123"/>
                  <a:gd name="T10" fmla="*/ 0 w 338"/>
                  <a:gd name="T11" fmla="*/ 123 h 123"/>
                  <a:gd name="T12" fmla="*/ 0 w 338"/>
                  <a:gd name="T13" fmla="*/ 123 h 123"/>
                  <a:gd name="T14" fmla="*/ 338 w 338"/>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23">
                    <a:moveTo>
                      <a:pt x="338" y="123"/>
                    </a:moveTo>
                    <a:lnTo>
                      <a:pt x="336" y="123"/>
                    </a:lnTo>
                    <a:lnTo>
                      <a:pt x="232" y="0"/>
                    </a:lnTo>
                    <a:lnTo>
                      <a:pt x="168" y="50"/>
                    </a:lnTo>
                    <a:lnTo>
                      <a:pt x="104" y="0"/>
                    </a:lnTo>
                    <a:lnTo>
                      <a:pt x="0" y="123"/>
                    </a:lnTo>
                    <a:lnTo>
                      <a:pt x="0" y="123"/>
                    </a:lnTo>
                    <a:lnTo>
                      <a:pt x="338" y="1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5" name="Freeform 80"/>
              <p:cNvSpPr/>
              <p:nvPr/>
            </p:nvSpPr>
            <p:spPr bwMode="auto">
              <a:xfrm>
                <a:off x="3517900" y="512763"/>
                <a:ext cx="528638" cy="214313"/>
              </a:xfrm>
              <a:custGeom>
                <a:avLst/>
                <a:gdLst>
                  <a:gd name="T0" fmla="*/ 99 w 333"/>
                  <a:gd name="T1" fmla="*/ 83 h 135"/>
                  <a:gd name="T2" fmla="*/ 104 w 333"/>
                  <a:gd name="T3" fmla="*/ 85 h 135"/>
                  <a:gd name="T4" fmla="*/ 108 w 333"/>
                  <a:gd name="T5" fmla="*/ 88 h 135"/>
                  <a:gd name="T6" fmla="*/ 165 w 333"/>
                  <a:gd name="T7" fmla="*/ 135 h 135"/>
                  <a:gd name="T8" fmla="*/ 224 w 333"/>
                  <a:gd name="T9" fmla="*/ 88 h 135"/>
                  <a:gd name="T10" fmla="*/ 227 w 333"/>
                  <a:gd name="T11" fmla="*/ 85 h 135"/>
                  <a:gd name="T12" fmla="*/ 231 w 333"/>
                  <a:gd name="T13" fmla="*/ 83 h 135"/>
                  <a:gd name="T14" fmla="*/ 333 w 333"/>
                  <a:gd name="T15" fmla="*/ 0 h 135"/>
                  <a:gd name="T16" fmla="*/ 0 w 333"/>
                  <a:gd name="T17" fmla="*/ 0 h 135"/>
                  <a:gd name="T18" fmla="*/ 99 w 333"/>
                  <a:gd name="T19"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135">
                    <a:moveTo>
                      <a:pt x="99" y="83"/>
                    </a:moveTo>
                    <a:lnTo>
                      <a:pt x="104" y="85"/>
                    </a:lnTo>
                    <a:lnTo>
                      <a:pt x="108" y="88"/>
                    </a:lnTo>
                    <a:lnTo>
                      <a:pt x="165" y="135"/>
                    </a:lnTo>
                    <a:lnTo>
                      <a:pt x="224" y="88"/>
                    </a:lnTo>
                    <a:lnTo>
                      <a:pt x="227" y="85"/>
                    </a:lnTo>
                    <a:lnTo>
                      <a:pt x="231" y="83"/>
                    </a:lnTo>
                    <a:lnTo>
                      <a:pt x="333" y="0"/>
                    </a:lnTo>
                    <a:lnTo>
                      <a:pt x="0" y="0"/>
                    </a:lnTo>
                    <a:lnTo>
                      <a:pt x="99"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6" name="Rectangle 81"/>
              <p:cNvSpPr>
                <a:spLocks noChangeArrowheads="1"/>
              </p:cNvSpPr>
              <p:nvPr/>
            </p:nvSpPr>
            <p:spPr bwMode="auto">
              <a:xfrm>
                <a:off x="2297113" y="2266950"/>
                <a:ext cx="984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47" name="Freeform 82"/>
              <p:cNvSpPr>
                <a:spLocks noEditPoints="1"/>
              </p:cNvSpPr>
              <p:nvPr/>
            </p:nvSpPr>
            <p:spPr bwMode="auto">
              <a:xfrm>
                <a:off x="1925638" y="2324100"/>
                <a:ext cx="536575" cy="379413"/>
              </a:xfrm>
              <a:custGeom>
                <a:avLst/>
                <a:gdLst>
                  <a:gd name="T0" fmla="*/ 71 w 143"/>
                  <a:gd name="T1" fmla="*/ 101 h 101"/>
                  <a:gd name="T2" fmla="*/ 143 w 143"/>
                  <a:gd name="T3" fmla="*/ 101 h 101"/>
                  <a:gd name="T4" fmla="*/ 143 w 143"/>
                  <a:gd name="T5" fmla="*/ 0 h 101"/>
                  <a:gd name="T6" fmla="*/ 71 w 143"/>
                  <a:gd name="T7" fmla="*/ 0 h 101"/>
                  <a:gd name="T8" fmla="*/ 71 w 143"/>
                  <a:gd name="T9" fmla="*/ 11 h 101"/>
                  <a:gd name="T10" fmla="*/ 71 w 143"/>
                  <a:gd name="T11" fmla="*/ 11 h 101"/>
                  <a:gd name="T12" fmla="*/ 111 w 143"/>
                  <a:gd name="T13" fmla="*/ 51 h 101"/>
                  <a:gd name="T14" fmla="*/ 71 w 143"/>
                  <a:gd name="T15" fmla="*/ 90 h 101"/>
                  <a:gd name="T16" fmla="*/ 71 w 143"/>
                  <a:gd name="T17" fmla="*/ 101 h 101"/>
                  <a:gd name="T18" fmla="*/ 0 w 143"/>
                  <a:gd name="T19" fmla="*/ 101 h 101"/>
                  <a:gd name="T20" fmla="*/ 71 w 143"/>
                  <a:gd name="T21" fmla="*/ 101 h 101"/>
                  <a:gd name="T22" fmla="*/ 71 w 143"/>
                  <a:gd name="T23" fmla="*/ 90 h 101"/>
                  <a:gd name="T24" fmla="*/ 32 w 143"/>
                  <a:gd name="T25" fmla="*/ 51 h 101"/>
                  <a:gd name="T26" fmla="*/ 71 w 143"/>
                  <a:gd name="T27" fmla="*/ 11 h 101"/>
                  <a:gd name="T28" fmla="*/ 71 w 143"/>
                  <a:gd name="T29" fmla="*/ 0 h 101"/>
                  <a:gd name="T30" fmla="*/ 0 w 143"/>
                  <a:gd name="T31" fmla="*/ 0 h 101"/>
                  <a:gd name="T32" fmla="*/ 0 w 143"/>
                  <a:gd name="T33" fmla="*/ 101 h 101"/>
                  <a:gd name="T34" fmla="*/ 71 w 143"/>
                  <a:gd name="T35" fmla="*/ 11 h 101"/>
                  <a:gd name="T36" fmla="*/ 71 w 143"/>
                  <a:gd name="T37" fmla="*/ 1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101">
                    <a:moveTo>
                      <a:pt x="71" y="101"/>
                    </a:moveTo>
                    <a:cubicBezTo>
                      <a:pt x="143" y="101"/>
                      <a:pt x="143" y="101"/>
                      <a:pt x="143" y="101"/>
                    </a:cubicBezTo>
                    <a:cubicBezTo>
                      <a:pt x="143" y="0"/>
                      <a:pt x="143" y="0"/>
                      <a:pt x="143" y="0"/>
                    </a:cubicBezTo>
                    <a:cubicBezTo>
                      <a:pt x="71" y="0"/>
                      <a:pt x="71" y="0"/>
                      <a:pt x="71" y="0"/>
                    </a:cubicBezTo>
                    <a:cubicBezTo>
                      <a:pt x="71" y="11"/>
                      <a:pt x="71" y="11"/>
                      <a:pt x="71" y="11"/>
                    </a:cubicBezTo>
                    <a:cubicBezTo>
                      <a:pt x="71" y="11"/>
                      <a:pt x="71" y="11"/>
                      <a:pt x="71" y="11"/>
                    </a:cubicBezTo>
                    <a:cubicBezTo>
                      <a:pt x="93" y="11"/>
                      <a:pt x="111" y="29"/>
                      <a:pt x="111" y="51"/>
                    </a:cubicBezTo>
                    <a:cubicBezTo>
                      <a:pt x="111" y="73"/>
                      <a:pt x="93" y="90"/>
                      <a:pt x="71" y="90"/>
                    </a:cubicBezTo>
                    <a:lnTo>
                      <a:pt x="71" y="101"/>
                    </a:lnTo>
                    <a:close/>
                    <a:moveTo>
                      <a:pt x="0" y="101"/>
                    </a:moveTo>
                    <a:cubicBezTo>
                      <a:pt x="71" y="101"/>
                      <a:pt x="71" y="101"/>
                      <a:pt x="71" y="101"/>
                    </a:cubicBezTo>
                    <a:cubicBezTo>
                      <a:pt x="71" y="90"/>
                      <a:pt x="71" y="90"/>
                      <a:pt x="71" y="90"/>
                    </a:cubicBezTo>
                    <a:cubicBezTo>
                      <a:pt x="49" y="90"/>
                      <a:pt x="32" y="73"/>
                      <a:pt x="32" y="51"/>
                    </a:cubicBezTo>
                    <a:cubicBezTo>
                      <a:pt x="32" y="29"/>
                      <a:pt x="49" y="11"/>
                      <a:pt x="71" y="11"/>
                    </a:cubicBezTo>
                    <a:cubicBezTo>
                      <a:pt x="71" y="0"/>
                      <a:pt x="71" y="0"/>
                      <a:pt x="71" y="0"/>
                    </a:cubicBezTo>
                    <a:cubicBezTo>
                      <a:pt x="0" y="0"/>
                      <a:pt x="0" y="0"/>
                      <a:pt x="0" y="0"/>
                    </a:cubicBezTo>
                    <a:cubicBezTo>
                      <a:pt x="0" y="101"/>
                      <a:pt x="0" y="101"/>
                      <a:pt x="0" y="101"/>
                    </a:cubicBezTo>
                    <a:close/>
                    <a:moveTo>
                      <a:pt x="71" y="11"/>
                    </a:moveTo>
                    <a:cubicBezTo>
                      <a:pt x="71" y="11"/>
                      <a:pt x="71" y="11"/>
                      <a:pt x="71"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8" name="Oval 83"/>
              <p:cNvSpPr>
                <a:spLocks noChangeArrowheads="1"/>
              </p:cNvSpPr>
              <p:nvPr/>
            </p:nvSpPr>
            <p:spPr bwMode="auto">
              <a:xfrm>
                <a:off x="2093913" y="2414588"/>
                <a:ext cx="200025" cy="198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49" name="Freeform 84"/>
              <p:cNvSpPr/>
              <p:nvPr/>
            </p:nvSpPr>
            <p:spPr bwMode="auto">
              <a:xfrm>
                <a:off x="7829550" y="474663"/>
                <a:ext cx="327025" cy="196850"/>
              </a:xfrm>
              <a:custGeom>
                <a:avLst/>
                <a:gdLst>
                  <a:gd name="T0" fmla="*/ 206 w 206"/>
                  <a:gd name="T1" fmla="*/ 0 h 124"/>
                  <a:gd name="T2" fmla="*/ 17 w 206"/>
                  <a:gd name="T3" fmla="*/ 0 h 124"/>
                  <a:gd name="T4" fmla="*/ 17 w 206"/>
                  <a:gd name="T5" fmla="*/ 36 h 124"/>
                  <a:gd name="T6" fmla="*/ 0 w 206"/>
                  <a:gd name="T7" fmla="*/ 36 h 124"/>
                  <a:gd name="T8" fmla="*/ 0 w 206"/>
                  <a:gd name="T9" fmla="*/ 90 h 124"/>
                  <a:gd name="T10" fmla="*/ 17 w 206"/>
                  <a:gd name="T11" fmla="*/ 90 h 124"/>
                  <a:gd name="T12" fmla="*/ 17 w 206"/>
                  <a:gd name="T13" fmla="*/ 124 h 124"/>
                  <a:gd name="T14" fmla="*/ 206 w 206"/>
                  <a:gd name="T15" fmla="*/ 124 h 124"/>
                  <a:gd name="T16" fmla="*/ 206 w 206"/>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124">
                    <a:moveTo>
                      <a:pt x="206" y="0"/>
                    </a:moveTo>
                    <a:lnTo>
                      <a:pt x="17" y="0"/>
                    </a:lnTo>
                    <a:lnTo>
                      <a:pt x="17" y="36"/>
                    </a:lnTo>
                    <a:lnTo>
                      <a:pt x="0" y="36"/>
                    </a:lnTo>
                    <a:lnTo>
                      <a:pt x="0" y="90"/>
                    </a:lnTo>
                    <a:lnTo>
                      <a:pt x="17" y="90"/>
                    </a:lnTo>
                    <a:lnTo>
                      <a:pt x="17" y="124"/>
                    </a:lnTo>
                    <a:lnTo>
                      <a:pt x="206" y="124"/>
                    </a:lnTo>
                    <a:lnTo>
                      <a:pt x="20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0" name="Rectangle 85"/>
              <p:cNvSpPr>
                <a:spLocks noChangeArrowheads="1"/>
              </p:cNvSpPr>
              <p:nvPr/>
            </p:nvSpPr>
            <p:spPr bwMode="auto">
              <a:xfrm>
                <a:off x="7570788" y="388938"/>
                <a:ext cx="49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51" name="Oval 86"/>
              <p:cNvSpPr>
                <a:spLocks noChangeArrowheads="1"/>
              </p:cNvSpPr>
              <p:nvPr/>
            </p:nvSpPr>
            <p:spPr bwMode="auto">
              <a:xfrm>
                <a:off x="7627938" y="512763"/>
                <a:ext cx="104775" cy="1047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2" name="Freeform 87"/>
              <p:cNvSpPr>
                <a:spLocks noEditPoints="1"/>
              </p:cNvSpPr>
              <p:nvPr/>
            </p:nvSpPr>
            <p:spPr bwMode="auto">
              <a:xfrm>
                <a:off x="7540625" y="433388"/>
                <a:ext cx="274638" cy="527050"/>
              </a:xfrm>
              <a:custGeom>
                <a:avLst/>
                <a:gdLst>
                  <a:gd name="T0" fmla="*/ 37 w 73"/>
                  <a:gd name="T1" fmla="*/ 140 h 140"/>
                  <a:gd name="T2" fmla="*/ 73 w 73"/>
                  <a:gd name="T3" fmla="*/ 140 h 140"/>
                  <a:gd name="T4" fmla="*/ 73 w 73"/>
                  <a:gd name="T5" fmla="*/ 49 h 140"/>
                  <a:gd name="T6" fmla="*/ 73 w 73"/>
                  <a:gd name="T7" fmla="*/ 26 h 140"/>
                  <a:gd name="T8" fmla="*/ 73 w 73"/>
                  <a:gd name="T9" fmla="*/ 0 h 140"/>
                  <a:gd name="T10" fmla="*/ 37 w 73"/>
                  <a:gd name="T11" fmla="*/ 0 h 140"/>
                  <a:gd name="T12" fmla="*/ 37 w 73"/>
                  <a:gd name="T13" fmla="*/ 7 h 140"/>
                  <a:gd name="T14" fmla="*/ 37 w 73"/>
                  <a:gd name="T15" fmla="*/ 7 h 140"/>
                  <a:gd name="T16" fmla="*/ 65 w 73"/>
                  <a:gd name="T17" fmla="*/ 35 h 140"/>
                  <a:gd name="T18" fmla="*/ 37 w 73"/>
                  <a:gd name="T19" fmla="*/ 63 h 140"/>
                  <a:gd name="T20" fmla="*/ 37 w 73"/>
                  <a:gd name="T21" fmla="*/ 140 h 140"/>
                  <a:gd name="T22" fmla="*/ 0 w 73"/>
                  <a:gd name="T23" fmla="*/ 140 h 140"/>
                  <a:gd name="T24" fmla="*/ 37 w 73"/>
                  <a:gd name="T25" fmla="*/ 140 h 140"/>
                  <a:gd name="T26" fmla="*/ 37 w 73"/>
                  <a:gd name="T27" fmla="*/ 63 h 140"/>
                  <a:gd name="T28" fmla="*/ 9 w 73"/>
                  <a:gd name="T29" fmla="*/ 35 h 140"/>
                  <a:gd name="T30" fmla="*/ 37 w 73"/>
                  <a:gd name="T31" fmla="*/ 7 h 140"/>
                  <a:gd name="T32" fmla="*/ 37 w 73"/>
                  <a:gd name="T33" fmla="*/ 0 h 140"/>
                  <a:gd name="T34" fmla="*/ 0 w 73"/>
                  <a:gd name="T35" fmla="*/ 0 h 140"/>
                  <a:gd name="T36" fmla="*/ 0 w 73"/>
                  <a:gd name="T37" fmla="*/ 140 h 140"/>
                  <a:gd name="T38" fmla="*/ 37 w 73"/>
                  <a:gd name="T39" fmla="*/ 7 h 140"/>
                  <a:gd name="T40" fmla="*/ 37 w 73"/>
                  <a:gd name="T41" fmla="*/ 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40">
                    <a:moveTo>
                      <a:pt x="37" y="140"/>
                    </a:moveTo>
                    <a:cubicBezTo>
                      <a:pt x="73" y="140"/>
                      <a:pt x="73" y="140"/>
                      <a:pt x="73" y="140"/>
                    </a:cubicBezTo>
                    <a:cubicBezTo>
                      <a:pt x="73" y="49"/>
                      <a:pt x="73" y="49"/>
                      <a:pt x="73" y="49"/>
                    </a:cubicBezTo>
                    <a:cubicBezTo>
                      <a:pt x="73" y="26"/>
                      <a:pt x="73" y="26"/>
                      <a:pt x="73" y="26"/>
                    </a:cubicBezTo>
                    <a:cubicBezTo>
                      <a:pt x="73" y="0"/>
                      <a:pt x="73" y="0"/>
                      <a:pt x="73" y="0"/>
                    </a:cubicBezTo>
                    <a:cubicBezTo>
                      <a:pt x="37" y="0"/>
                      <a:pt x="37" y="0"/>
                      <a:pt x="37" y="0"/>
                    </a:cubicBezTo>
                    <a:cubicBezTo>
                      <a:pt x="37" y="7"/>
                      <a:pt x="37" y="7"/>
                      <a:pt x="37" y="7"/>
                    </a:cubicBezTo>
                    <a:cubicBezTo>
                      <a:pt x="37" y="7"/>
                      <a:pt x="37" y="7"/>
                      <a:pt x="37" y="7"/>
                    </a:cubicBezTo>
                    <a:cubicBezTo>
                      <a:pt x="52" y="7"/>
                      <a:pt x="65" y="19"/>
                      <a:pt x="65" y="35"/>
                    </a:cubicBezTo>
                    <a:cubicBezTo>
                      <a:pt x="65" y="50"/>
                      <a:pt x="52" y="63"/>
                      <a:pt x="37" y="63"/>
                    </a:cubicBezTo>
                    <a:lnTo>
                      <a:pt x="37" y="140"/>
                    </a:lnTo>
                    <a:close/>
                    <a:moveTo>
                      <a:pt x="0" y="140"/>
                    </a:moveTo>
                    <a:cubicBezTo>
                      <a:pt x="37" y="140"/>
                      <a:pt x="37" y="140"/>
                      <a:pt x="37" y="140"/>
                    </a:cubicBezTo>
                    <a:cubicBezTo>
                      <a:pt x="37" y="63"/>
                      <a:pt x="37" y="63"/>
                      <a:pt x="37" y="63"/>
                    </a:cubicBezTo>
                    <a:cubicBezTo>
                      <a:pt x="22" y="63"/>
                      <a:pt x="9" y="50"/>
                      <a:pt x="9" y="35"/>
                    </a:cubicBezTo>
                    <a:cubicBezTo>
                      <a:pt x="9" y="19"/>
                      <a:pt x="22" y="7"/>
                      <a:pt x="37" y="7"/>
                    </a:cubicBezTo>
                    <a:cubicBezTo>
                      <a:pt x="37" y="0"/>
                      <a:pt x="37" y="0"/>
                      <a:pt x="37" y="0"/>
                    </a:cubicBezTo>
                    <a:cubicBezTo>
                      <a:pt x="0" y="0"/>
                      <a:pt x="0" y="0"/>
                      <a:pt x="0" y="0"/>
                    </a:cubicBezTo>
                    <a:cubicBezTo>
                      <a:pt x="0" y="140"/>
                      <a:pt x="0" y="140"/>
                      <a:pt x="0" y="140"/>
                    </a:cubicBezTo>
                    <a:close/>
                    <a:moveTo>
                      <a:pt x="37" y="7"/>
                    </a:moveTo>
                    <a:cubicBezTo>
                      <a:pt x="37" y="7"/>
                      <a:pt x="37" y="7"/>
                      <a:pt x="37"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3" name="Freeform 88"/>
              <p:cNvSpPr/>
              <p:nvPr/>
            </p:nvSpPr>
            <p:spPr bwMode="auto">
              <a:xfrm>
                <a:off x="11730032" y="452593"/>
                <a:ext cx="201612" cy="66674"/>
              </a:xfrm>
              <a:custGeom>
                <a:avLst/>
                <a:gdLst>
                  <a:gd name="T0" fmla="*/ 2 w 127"/>
                  <a:gd name="T1" fmla="*/ 0 h 42"/>
                  <a:gd name="T2" fmla="*/ 0 w 127"/>
                  <a:gd name="T3" fmla="*/ 42 h 42"/>
                  <a:gd name="T4" fmla="*/ 127 w 127"/>
                  <a:gd name="T5" fmla="*/ 42 h 42"/>
                  <a:gd name="T6" fmla="*/ 125 w 127"/>
                  <a:gd name="T7" fmla="*/ 0 h 42"/>
                  <a:gd name="T8" fmla="*/ 2 w 127"/>
                  <a:gd name="T9" fmla="*/ 0 h 42"/>
                </a:gdLst>
                <a:ahLst/>
                <a:cxnLst>
                  <a:cxn ang="0">
                    <a:pos x="T0" y="T1"/>
                  </a:cxn>
                  <a:cxn ang="0">
                    <a:pos x="T2" y="T3"/>
                  </a:cxn>
                  <a:cxn ang="0">
                    <a:pos x="T4" y="T5"/>
                  </a:cxn>
                  <a:cxn ang="0">
                    <a:pos x="T6" y="T7"/>
                  </a:cxn>
                  <a:cxn ang="0">
                    <a:pos x="T8" y="T9"/>
                  </a:cxn>
                </a:cxnLst>
                <a:rect l="0" t="0" r="r" b="b"/>
                <a:pathLst>
                  <a:path w="127" h="42">
                    <a:moveTo>
                      <a:pt x="2" y="0"/>
                    </a:moveTo>
                    <a:lnTo>
                      <a:pt x="0" y="42"/>
                    </a:lnTo>
                    <a:lnTo>
                      <a:pt x="127" y="42"/>
                    </a:lnTo>
                    <a:lnTo>
                      <a:pt x="125"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4" name="Freeform 89"/>
              <p:cNvSpPr>
                <a:spLocks noEditPoints="1"/>
              </p:cNvSpPr>
              <p:nvPr/>
            </p:nvSpPr>
            <p:spPr bwMode="auto">
              <a:xfrm>
                <a:off x="11545883" y="79531"/>
                <a:ext cx="569913" cy="357188"/>
              </a:xfrm>
              <a:custGeom>
                <a:avLst/>
                <a:gdLst>
                  <a:gd name="T0" fmla="*/ 241 w 359"/>
                  <a:gd name="T1" fmla="*/ 225 h 225"/>
                  <a:gd name="T2" fmla="*/ 359 w 359"/>
                  <a:gd name="T3" fmla="*/ 225 h 225"/>
                  <a:gd name="T4" fmla="*/ 359 w 359"/>
                  <a:gd name="T5" fmla="*/ 0 h 225"/>
                  <a:gd name="T6" fmla="*/ 179 w 359"/>
                  <a:gd name="T7" fmla="*/ 0 h 225"/>
                  <a:gd name="T8" fmla="*/ 179 w 359"/>
                  <a:gd name="T9" fmla="*/ 29 h 225"/>
                  <a:gd name="T10" fmla="*/ 326 w 359"/>
                  <a:gd name="T11" fmla="*/ 29 h 225"/>
                  <a:gd name="T12" fmla="*/ 326 w 359"/>
                  <a:gd name="T13" fmla="*/ 197 h 225"/>
                  <a:gd name="T14" fmla="*/ 239 w 359"/>
                  <a:gd name="T15" fmla="*/ 197 h 225"/>
                  <a:gd name="T16" fmla="*/ 179 w 359"/>
                  <a:gd name="T17" fmla="*/ 197 h 225"/>
                  <a:gd name="T18" fmla="*/ 179 w 359"/>
                  <a:gd name="T19" fmla="*/ 225 h 225"/>
                  <a:gd name="T20" fmla="*/ 241 w 359"/>
                  <a:gd name="T21" fmla="*/ 225 h 225"/>
                  <a:gd name="T22" fmla="*/ 179 w 359"/>
                  <a:gd name="T23" fmla="*/ 0 h 225"/>
                  <a:gd name="T24" fmla="*/ 0 w 359"/>
                  <a:gd name="T25" fmla="*/ 0 h 225"/>
                  <a:gd name="T26" fmla="*/ 0 w 359"/>
                  <a:gd name="T27" fmla="*/ 225 h 225"/>
                  <a:gd name="T28" fmla="*/ 118 w 359"/>
                  <a:gd name="T29" fmla="*/ 225 h 225"/>
                  <a:gd name="T30" fmla="*/ 179 w 359"/>
                  <a:gd name="T31" fmla="*/ 225 h 225"/>
                  <a:gd name="T32" fmla="*/ 179 w 359"/>
                  <a:gd name="T33" fmla="*/ 197 h 225"/>
                  <a:gd name="T34" fmla="*/ 120 w 359"/>
                  <a:gd name="T35" fmla="*/ 197 h 225"/>
                  <a:gd name="T36" fmla="*/ 33 w 359"/>
                  <a:gd name="T37" fmla="*/ 197 h 225"/>
                  <a:gd name="T38" fmla="*/ 33 w 359"/>
                  <a:gd name="T39" fmla="*/ 197 h 225"/>
                  <a:gd name="T40" fmla="*/ 33 w 359"/>
                  <a:gd name="T41" fmla="*/ 29 h 225"/>
                  <a:gd name="T42" fmla="*/ 179 w 359"/>
                  <a:gd name="T43" fmla="*/ 29 h 225"/>
                  <a:gd name="T44" fmla="*/ 179 w 359"/>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9" h="225">
                    <a:moveTo>
                      <a:pt x="241" y="225"/>
                    </a:moveTo>
                    <a:lnTo>
                      <a:pt x="359" y="225"/>
                    </a:lnTo>
                    <a:lnTo>
                      <a:pt x="359" y="0"/>
                    </a:lnTo>
                    <a:lnTo>
                      <a:pt x="179" y="0"/>
                    </a:lnTo>
                    <a:lnTo>
                      <a:pt x="179" y="29"/>
                    </a:lnTo>
                    <a:lnTo>
                      <a:pt x="326" y="29"/>
                    </a:lnTo>
                    <a:lnTo>
                      <a:pt x="326" y="197"/>
                    </a:lnTo>
                    <a:lnTo>
                      <a:pt x="239" y="197"/>
                    </a:lnTo>
                    <a:lnTo>
                      <a:pt x="179" y="197"/>
                    </a:lnTo>
                    <a:lnTo>
                      <a:pt x="179" y="225"/>
                    </a:lnTo>
                    <a:lnTo>
                      <a:pt x="241" y="225"/>
                    </a:lnTo>
                    <a:close/>
                    <a:moveTo>
                      <a:pt x="179" y="0"/>
                    </a:moveTo>
                    <a:lnTo>
                      <a:pt x="0" y="0"/>
                    </a:lnTo>
                    <a:lnTo>
                      <a:pt x="0" y="225"/>
                    </a:lnTo>
                    <a:lnTo>
                      <a:pt x="118" y="225"/>
                    </a:lnTo>
                    <a:lnTo>
                      <a:pt x="179" y="225"/>
                    </a:lnTo>
                    <a:lnTo>
                      <a:pt x="179" y="197"/>
                    </a:lnTo>
                    <a:lnTo>
                      <a:pt x="120" y="197"/>
                    </a:lnTo>
                    <a:lnTo>
                      <a:pt x="33" y="197"/>
                    </a:lnTo>
                    <a:lnTo>
                      <a:pt x="33" y="197"/>
                    </a:lnTo>
                    <a:lnTo>
                      <a:pt x="33" y="29"/>
                    </a:lnTo>
                    <a:lnTo>
                      <a:pt x="179" y="29"/>
                    </a:lnTo>
                    <a:lnTo>
                      <a:pt x="1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5" name="Freeform 90"/>
              <p:cNvSpPr/>
              <p:nvPr/>
            </p:nvSpPr>
            <p:spPr bwMode="auto">
              <a:xfrm>
                <a:off x="11691932" y="538319"/>
                <a:ext cx="277813" cy="26989"/>
              </a:xfrm>
              <a:custGeom>
                <a:avLst/>
                <a:gdLst>
                  <a:gd name="T0" fmla="*/ 0 w 175"/>
                  <a:gd name="T1" fmla="*/ 0 h 17"/>
                  <a:gd name="T2" fmla="*/ 0 w 175"/>
                  <a:gd name="T3" fmla="*/ 17 h 17"/>
                  <a:gd name="T4" fmla="*/ 175 w 175"/>
                  <a:gd name="T5" fmla="*/ 17 h 17"/>
                  <a:gd name="T6" fmla="*/ 175 w 175"/>
                  <a:gd name="T7" fmla="*/ 0 h 17"/>
                  <a:gd name="T8" fmla="*/ 151 w 175"/>
                  <a:gd name="T9" fmla="*/ 0 h 17"/>
                  <a:gd name="T10" fmla="*/ 24 w 175"/>
                  <a:gd name="T11" fmla="*/ 0 h 17"/>
                  <a:gd name="T12" fmla="*/ 0 w 17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75" h="17">
                    <a:moveTo>
                      <a:pt x="0" y="0"/>
                    </a:moveTo>
                    <a:lnTo>
                      <a:pt x="0" y="17"/>
                    </a:lnTo>
                    <a:lnTo>
                      <a:pt x="175" y="17"/>
                    </a:lnTo>
                    <a:lnTo>
                      <a:pt x="175" y="0"/>
                    </a:lnTo>
                    <a:lnTo>
                      <a:pt x="151" y="0"/>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6" name="Freeform 91"/>
              <p:cNvSpPr>
                <a:spLocks noEditPoints="1"/>
              </p:cNvSpPr>
              <p:nvPr/>
            </p:nvSpPr>
            <p:spPr bwMode="auto">
              <a:xfrm>
                <a:off x="10255250" y="982663"/>
                <a:ext cx="244475" cy="544513"/>
              </a:xfrm>
              <a:custGeom>
                <a:avLst/>
                <a:gdLst>
                  <a:gd name="T0" fmla="*/ 32 w 65"/>
                  <a:gd name="T1" fmla="*/ 125 h 145"/>
                  <a:gd name="T2" fmla="*/ 32 w 65"/>
                  <a:gd name="T3" fmla="*/ 125 h 145"/>
                  <a:gd name="T4" fmla="*/ 64 w 65"/>
                  <a:gd name="T5" fmla="*/ 140 h 145"/>
                  <a:gd name="T6" fmla="*/ 65 w 65"/>
                  <a:gd name="T7" fmla="*/ 140 h 145"/>
                  <a:gd name="T8" fmla="*/ 65 w 65"/>
                  <a:gd name="T9" fmla="*/ 38 h 145"/>
                  <a:gd name="T10" fmla="*/ 63 w 65"/>
                  <a:gd name="T11" fmla="*/ 23 h 145"/>
                  <a:gd name="T12" fmla="*/ 54 w 65"/>
                  <a:gd name="T13" fmla="*/ 13 h 145"/>
                  <a:gd name="T14" fmla="*/ 54 w 65"/>
                  <a:gd name="T15" fmla="*/ 4 h 145"/>
                  <a:gd name="T16" fmla="*/ 54 w 65"/>
                  <a:gd name="T17" fmla="*/ 0 h 145"/>
                  <a:gd name="T18" fmla="*/ 51 w 65"/>
                  <a:gd name="T19" fmla="*/ 0 h 145"/>
                  <a:gd name="T20" fmla="*/ 32 w 65"/>
                  <a:gd name="T21" fmla="*/ 0 h 145"/>
                  <a:gd name="T22" fmla="*/ 32 w 65"/>
                  <a:gd name="T23" fmla="*/ 4 h 145"/>
                  <a:gd name="T24" fmla="*/ 51 w 65"/>
                  <a:gd name="T25" fmla="*/ 4 h 145"/>
                  <a:gd name="T26" fmla="*/ 51 w 65"/>
                  <a:gd name="T27" fmla="*/ 11 h 145"/>
                  <a:gd name="T28" fmla="*/ 51 w 65"/>
                  <a:gd name="T29" fmla="*/ 61 h 145"/>
                  <a:gd name="T30" fmla="*/ 33 w 65"/>
                  <a:gd name="T31" fmla="*/ 42 h 145"/>
                  <a:gd name="T32" fmla="*/ 32 w 65"/>
                  <a:gd name="T33" fmla="*/ 43 h 145"/>
                  <a:gd name="T34" fmla="*/ 32 w 65"/>
                  <a:gd name="T35" fmla="*/ 125 h 145"/>
                  <a:gd name="T36" fmla="*/ 1 w 65"/>
                  <a:gd name="T37" fmla="*/ 140 h 145"/>
                  <a:gd name="T38" fmla="*/ 32 w 65"/>
                  <a:gd name="T39" fmla="*/ 125 h 145"/>
                  <a:gd name="T40" fmla="*/ 32 w 65"/>
                  <a:gd name="T41" fmla="*/ 43 h 145"/>
                  <a:gd name="T42" fmla="*/ 14 w 65"/>
                  <a:gd name="T43" fmla="*/ 61 h 145"/>
                  <a:gd name="T44" fmla="*/ 14 w 65"/>
                  <a:gd name="T45" fmla="*/ 11 h 145"/>
                  <a:gd name="T46" fmla="*/ 14 w 65"/>
                  <a:gd name="T47" fmla="*/ 11 h 145"/>
                  <a:gd name="T48" fmla="*/ 14 w 65"/>
                  <a:gd name="T49" fmla="*/ 11 h 145"/>
                  <a:gd name="T50" fmla="*/ 14 w 65"/>
                  <a:gd name="T51" fmla="*/ 4 h 145"/>
                  <a:gd name="T52" fmla="*/ 32 w 65"/>
                  <a:gd name="T53" fmla="*/ 4 h 145"/>
                  <a:gd name="T54" fmla="*/ 32 w 65"/>
                  <a:gd name="T55" fmla="*/ 0 h 145"/>
                  <a:gd name="T56" fmla="*/ 14 w 65"/>
                  <a:gd name="T57" fmla="*/ 0 h 145"/>
                  <a:gd name="T58" fmla="*/ 10 w 65"/>
                  <a:gd name="T59" fmla="*/ 0 h 145"/>
                  <a:gd name="T60" fmla="*/ 10 w 65"/>
                  <a:gd name="T61" fmla="*/ 4 h 145"/>
                  <a:gd name="T62" fmla="*/ 10 w 65"/>
                  <a:gd name="T63" fmla="*/ 13 h 145"/>
                  <a:gd name="T64" fmla="*/ 2 w 65"/>
                  <a:gd name="T65" fmla="*/ 23 h 145"/>
                  <a:gd name="T66" fmla="*/ 0 w 65"/>
                  <a:gd name="T67" fmla="*/ 38 h 145"/>
                  <a:gd name="T68" fmla="*/ 0 w 65"/>
                  <a:gd name="T69" fmla="*/ 140 h 145"/>
                  <a:gd name="T70" fmla="*/ 1 w 65"/>
                  <a:gd name="T71" fmla="*/ 14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145">
                    <a:moveTo>
                      <a:pt x="32" y="125"/>
                    </a:moveTo>
                    <a:cubicBezTo>
                      <a:pt x="32" y="125"/>
                      <a:pt x="32" y="125"/>
                      <a:pt x="32" y="125"/>
                    </a:cubicBezTo>
                    <a:cubicBezTo>
                      <a:pt x="47" y="125"/>
                      <a:pt x="60" y="129"/>
                      <a:pt x="64" y="140"/>
                    </a:cubicBezTo>
                    <a:cubicBezTo>
                      <a:pt x="65" y="144"/>
                      <a:pt x="65" y="145"/>
                      <a:pt x="65" y="140"/>
                    </a:cubicBezTo>
                    <a:cubicBezTo>
                      <a:pt x="65" y="119"/>
                      <a:pt x="65" y="59"/>
                      <a:pt x="65" y="38"/>
                    </a:cubicBezTo>
                    <a:cubicBezTo>
                      <a:pt x="65" y="34"/>
                      <a:pt x="65" y="27"/>
                      <a:pt x="63" y="23"/>
                    </a:cubicBezTo>
                    <a:cubicBezTo>
                      <a:pt x="62" y="18"/>
                      <a:pt x="59" y="15"/>
                      <a:pt x="54" y="13"/>
                    </a:cubicBezTo>
                    <a:cubicBezTo>
                      <a:pt x="54" y="4"/>
                      <a:pt x="54" y="4"/>
                      <a:pt x="54" y="4"/>
                    </a:cubicBezTo>
                    <a:cubicBezTo>
                      <a:pt x="54" y="0"/>
                      <a:pt x="54" y="0"/>
                      <a:pt x="54" y="0"/>
                    </a:cubicBezTo>
                    <a:cubicBezTo>
                      <a:pt x="51" y="0"/>
                      <a:pt x="51" y="0"/>
                      <a:pt x="51" y="0"/>
                    </a:cubicBezTo>
                    <a:cubicBezTo>
                      <a:pt x="32" y="0"/>
                      <a:pt x="32" y="0"/>
                      <a:pt x="32" y="0"/>
                    </a:cubicBezTo>
                    <a:cubicBezTo>
                      <a:pt x="32" y="4"/>
                      <a:pt x="32" y="4"/>
                      <a:pt x="32" y="4"/>
                    </a:cubicBezTo>
                    <a:cubicBezTo>
                      <a:pt x="51" y="4"/>
                      <a:pt x="51" y="4"/>
                      <a:pt x="51" y="4"/>
                    </a:cubicBezTo>
                    <a:cubicBezTo>
                      <a:pt x="51" y="11"/>
                      <a:pt x="51" y="11"/>
                      <a:pt x="51" y="11"/>
                    </a:cubicBezTo>
                    <a:cubicBezTo>
                      <a:pt x="51" y="61"/>
                      <a:pt x="51" y="61"/>
                      <a:pt x="51" y="61"/>
                    </a:cubicBezTo>
                    <a:cubicBezTo>
                      <a:pt x="33" y="42"/>
                      <a:pt x="33" y="42"/>
                      <a:pt x="33" y="42"/>
                    </a:cubicBezTo>
                    <a:cubicBezTo>
                      <a:pt x="32" y="43"/>
                      <a:pt x="32" y="43"/>
                      <a:pt x="32" y="43"/>
                    </a:cubicBezTo>
                    <a:lnTo>
                      <a:pt x="32" y="125"/>
                    </a:lnTo>
                    <a:close/>
                    <a:moveTo>
                      <a:pt x="1" y="140"/>
                    </a:moveTo>
                    <a:cubicBezTo>
                      <a:pt x="5" y="129"/>
                      <a:pt x="17" y="125"/>
                      <a:pt x="32" y="125"/>
                    </a:cubicBezTo>
                    <a:cubicBezTo>
                      <a:pt x="32" y="43"/>
                      <a:pt x="32" y="43"/>
                      <a:pt x="32" y="43"/>
                    </a:cubicBezTo>
                    <a:cubicBezTo>
                      <a:pt x="14" y="61"/>
                      <a:pt x="14" y="61"/>
                      <a:pt x="14" y="61"/>
                    </a:cubicBezTo>
                    <a:cubicBezTo>
                      <a:pt x="14" y="11"/>
                      <a:pt x="14" y="11"/>
                      <a:pt x="14" y="11"/>
                    </a:cubicBezTo>
                    <a:cubicBezTo>
                      <a:pt x="14" y="11"/>
                      <a:pt x="14" y="11"/>
                      <a:pt x="14" y="11"/>
                    </a:cubicBezTo>
                    <a:cubicBezTo>
                      <a:pt x="14" y="11"/>
                      <a:pt x="14" y="11"/>
                      <a:pt x="14" y="11"/>
                    </a:cubicBezTo>
                    <a:cubicBezTo>
                      <a:pt x="14" y="4"/>
                      <a:pt x="14" y="4"/>
                      <a:pt x="14" y="4"/>
                    </a:cubicBezTo>
                    <a:cubicBezTo>
                      <a:pt x="32" y="4"/>
                      <a:pt x="32" y="4"/>
                      <a:pt x="32" y="4"/>
                    </a:cubicBezTo>
                    <a:cubicBezTo>
                      <a:pt x="32" y="0"/>
                      <a:pt x="32" y="0"/>
                      <a:pt x="32" y="0"/>
                    </a:cubicBezTo>
                    <a:cubicBezTo>
                      <a:pt x="14" y="0"/>
                      <a:pt x="14" y="0"/>
                      <a:pt x="14" y="0"/>
                    </a:cubicBezTo>
                    <a:cubicBezTo>
                      <a:pt x="10" y="0"/>
                      <a:pt x="10" y="0"/>
                      <a:pt x="10" y="0"/>
                    </a:cubicBezTo>
                    <a:cubicBezTo>
                      <a:pt x="10" y="4"/>
                      <a:pt x="10" y="4"/>
                      <a:pt x="10" y="4"/>
                    </a:cubicBezTo>
                    <a:cubicBezTo>
                      <a:pt x="10" y="13"/>
                      <a:pt x="10" y="13"/>
                      <a:pt x="10" y="13"/>
                    </a:cubicBezTo>
                    <a:cubicBezTo>
                      <a:pt x="6" y="15"/>
                      <a:pt x="3" y="18"/>
                      <a:pt x="2" y="23"/>
                    </a:cubicBezTo>
                    <a:cubicBezTo>
                      <a:pt x="0" y="27"/>
                      <a:pt x="0" y="34"/>
                      <a:pt x="0" y="38"/>
                    </a:cubicBezTo>
                    <a:cubicBezTo>
                      <a:pt x="0" y="59"/>
                      <a:pt x="0" y="119"/>
                      <a:pt x="0" y="140"/>
                    </a:cubicBezTo>
                    <a:cubicBezTo>
                      <a:pt x="0" y="145"/>
                      <a:pt x="0" y="144"/>
                      <a:pt x="1"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7" name="Freeform 92"/>
              <p:cNvSpPr/>
              <p:nvPr/>
            </p:nvSpPr>
            <p:spPr bwMode="auto">
              <a:xfrm>
                <a:off x="10514013" y="1012825"/>
                <a:ext cx="239713" cy="514350"/>
              </a:xfrm>
              <a:custGeom>
                <a:avLst/>
                <a:gdLst>
                  <a:gd name="T0" fmla="*/ 1 w 64"/>
                  <a:gd name="T1" fmla="*/ 132 h 137"/>
                  <a:gd name="T2" fmla="*/ 32 w 64"/>
                  <a:gd name="T3" fmla="*/ 117 h 137"/>
                  <a:gd name="T4" fmla="*/ 63 w 64"/>
                  <a:gd name="T5" fmla="*/ 132 h 137"/>
                  <a:gd name="T6" fmla="*/ 64 w 64"/>
                  <a:gd name="T7" fmla="*/ 132 h 137"/>
                  <a:gd name="T8" fmla="*/ 64 w 64"/>
                  <a:gd name="T9" fmla="*/ 30 h 137"/>
                  <a:gd name="T10" fmla="*/ 63 w 64"/>
                  <a:gd name="T11" fmla="*/ 15 h 137"/>
                  <a:gd name="T12" fmla="*/ 32 w 64"/>
                  <a:gd name="T13" fmla="*/ 0 h 137"/>
                  <a:gd name="T14" fmla="*/ 1 w 64"/>
                  <a:gd name="T15" fmla="*/ 15 h 137"/>
                  <a:gd name="T16" fmla="*/ 0 w 64"/>
                  <a:gd name="T17" fmla="*/ 30 h 137"/>
                  <a:gd name="T18" fmla="*/ 0 w 64"/>
                  <a:gd name="T19" fmla="*/ 132 h 137"/>
                  <a:gd name="T20" fmla="*/ 1 w 64"/>
                  <a:gd name="T21" fmla="*/ 1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37">
                    <a:moveTo>
                      <a:pt x="1" y="132"/>
                    </a:moveTo>
                    <a:cubicBezTo>
                      <a:pt x="5" y="121"/>
                      <a:pt x="17" y="117"/>
                      <a:pt x="32" y="117"/>
                    </a:cubicBezTo>
                    <a:cubicBezTo>
                      <a:pt x="47" y="117"/>
                      <a:pt x="60" y="121"/>
                      <a:pt x="63" y="132"/>
                    </a:cubicBezTo>
                    <a:cubicBezTo>
                      <a:pt x="64" y="136"/>
                      <a:pt x="64" y="137"/>
                      <a:pt x="64" y="132"/>
                    </a:cubicBezTo>
                    <a:cubicBezTo>
                      <a:pt x="64" y="111"/>
                      <a:pt x="64" y="51"/>
                      <a:pt x="64" y="30"/>
                    </a:cubicBezTo>
                    <a:cubicBezTo>
                      <a:pt x="64" y="26"/>
                      <a:pt x="64" y="19"/>
                      <a:pt x="63" y="15"/>
                    </a:cubicBezTo>
                    <a:cubicBezTo>
                      <a:pt x="59" y="4"/>
                      <a:pt x="47" y="0"/>
                      <a:pt x="32" y="0"/>
                    </a:cubicBezTo>
                    <a:cubicBezTo>
                      <a:pt x="17" y="0"/>
                      <a:pt x="5" y="4"/>
                      <a:pt x="1" y="15"/>
                    </a:cubicBezTo>
                    <a:cubicBezTo>
                      <a:pt x="0" y="19"/>
                      <a:pt x="0" y="26"/>
                      <a:pt x="0" y="30"/>
                    </a:cubicBezTo>
                    <a:cubicBezTo>
                      <a:pt x="0" y="51"/>
                      <a:pt x="0" y="111"/>
                      <a:pt x="0" y="132"/>
                    </a:cubicBezTo>
                    <a:cubicBezTo>
                      <a:pt x="0" y="137"/>
                      <a:pt x="0" y="136"/>
                      <a:pt x="1"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8" name="Freeform 93"/>
              <p:cNvSpPr>
                <a:spLocks noEditPoints="1"/>
              </p:cNvSpPr>
              <p:nvPr/>
            </p:nvSpPr>
            <p:spPr bwMode="auto">
              <a:xfrm>
                <a:off x="7947025" y="842963"/>
                <a:ext cx="307975" cy="598488"/>
              </a:xfrm>
              <a:custGeom>
                <a:avLst/>
                <a:gdLst>
                  <a:gd name="T0" fmla="*/ 41 w 82"/>
                  <a:gd name="T1" fmla="*/ 159 h 159"/>
                  <a:gd name="T2" fmla="*/ 82 w 82"/>
                  <a:gd name="T3" fmla="*/ 159 h 159"/>
                  <a:gd name="T4" fmla="*/ 82 w 82"/>
                  <a:gd name="T5" fmla="*/ 0 h 159"/>
                  <a:gd name="T6" fmla="*/ 41 w 82"/>
                  <a:gd name="T7" fmla="*/ 0 h 159"/>
                  <a:gd name="T8" fmla="*/ 41 w 82"/>
                  <a:gd name="T9" fmla="*/ 9 h 159"/>
                  <a:gd name="T10" fmla="*/ 73 w 82"/>
                  <a:gd name="T11" fmla="*/ 9 h 159"/>
                  <a:gd name="T12" fmla="*/ 73 w 82"/>
                  <a:gd name="T13" fmla="*/ 39 h 159"/>
                  <a:gd name="T14" fmla="*/ 41 w 82"/>
                  <a:gd name="T15" fmla="*/ 39 h 159"/>
                  <a:gd name="T16" fmla="*/ 41 w 82"/>
                  <a:gd name="T17" fmla="*/ 46 h 159"/>
                  <a:gd name="T18" fmla="*/ 73 w 82"/>
                  <a:gd name="T19" fmla="*/ 46 h 159"/>
                  <a:gd name="T20" fmla="*/ 73 w 82"/>
                  <a:gd name="T21" fmla="*/ 77 h 159"/>
                  <a:gd name="T22" fmla="*/ 41 w 82"/>
                  <a:gd name="T23" fmla="*/ 77 h 159"/>
                  <a:gd name="T24" fmla="*/ 41 w 82"/>
                  <a:gd name="T25" fmla="*/ 89 h 159"/>
                  <a:gd name="T26" fmla="*/ 41 w 82"/>
                  <a:gd name="T27" fmla="*/ 89 h 159"/>
                  <a:gd name="T28" fmla="*/ 51 w 82"/>
                  <a:gd name="T29" fmla="*/ 99 h 159"/>
                  <a:gd name="T30" fmla="*/ 41 w 82"/>
                  <a:gd name="T31" fmla="*/ 109 h 159"/>
                  <a:gd name="T32" fmla="*/ 41 w 82"/>
                  <a:gd name="T33" fmla="*/ 109 h 159"/>
                  <a:gd name="T34" fmla="*/ 41 w 82"/>
                  <a:gd name="T35" fmla="*/ 109 h 159"/>
                  <a:gd name="T36" fmla="*/ 41 w 82"/>
                  <a:gd name="T37" fmla="*/ 124 h 159"/>
                  <a:gd name="T38" fmla="*/ 41 w 82"/>
                  <a:gd name="T39" fmla="*/ 124 h 159"/>
                  <a:gd name="T40" fmla="*/ 51 w 82"/>
                  <a:gd name="T41" fmla="*/ 134 h 159"/>
                  <a:gd name="T42" fmla="*/ 41 w 82"/>
                  <a:gd name="T43" fmla="*/ 145 h 159"/>
                  <a:gd name="T44" fmla="*/ 41 w 82"/>
                  <a:gd name="T45" fmla="*/ 145 h 159"/>
                  <a:gd name="T46" fmla="*/ 41 w 82"/>
                  <a:gd name="T47" fmla="*/ 145 h 159"/>
                  <a:gd name="T48" fmla="*/ 41 w 82"/>
                  <a:gd name="T49" fmla="*/ 159 h 159"/>
                  <a:gd name="T50" fmla="*/ 0 w 82"/>
                  <a:gd name="T51" fmla="*/ 159 h 159"/>
                  <a:gd name="T52" fmla="*/ 41 w 82"/>
                  <a:gd name="T53" fmla="*/ 159 h 159"/>
                  <a:gd name="T54" fmla="*/ 41 w 82"/>
                  <a:gd name="T55" fmla="*/ 145 h 159"/>
                  <a:gd name="T56" fmla="*/ 31 w 82"/>
                  <a:gd name="T57" fmla="*/ 134 h 159"/>
                  <a:gd name="T58" fmla="*/ 41 w 82"/>
                  <a:gd name="T59" fmla="*/ 124 h 159"/>
                  <a:gd name="T60" fmla="*/ 41 w 82"/>
                  <a:gd name="T61" fmla="*/ 109 h 159"/>
                  <a:gd name="T62" fmla="*/ 31 w 82"/>
                  <a:gd name="T63" fmla="*/ 99 h 159"/>
                  <a:gd name="T64" fmla="*/ 41 w 82"/>
                  <a:gd name="T65" fmla="*/ 89 h 159"/>
                  <a:gd name="T66" fmla="*/ 41 w 82"/>
                  <a:gd name="T67" fmla="*/ 77 h 159"/>
                  <a:gd name="T68" fmla="*/ 8 w 82"/>
                  <a:gd name="T69" fmla="*/ 77 h 159"/>
                  <a:gd name="T70" fmla="*/ 8 w 82"/>
                  <a:gd name="T71" fmla="*/ 46 h 159"/>
                  <a:gd name="T72" fmla="*/ 8 w 82"/>
                  <a:gd name="T73" fmla="*/ 46 h 159"/>
                  <a:gd name="T74" fmla="*/ 41 w 82"/>
                  <a:gd name="T75" fmla="*/ 46 h 159"/>
                  <a:gd name="T76" fmla="*/ 41 w 82"/>
                  <a:gd name="T77" fmla="*/ 39 h 159"/>
                  <a:gd name="T78" fmla="*/ 8 w 82"/>
                  <a:gd name="T79" fmla="*/ 39 h 159"/>
                  <a:gd name="T80" fmla="*/ 8 w 82"/>
                  <a:gd name="T81" fmla="*/ 9 h 159"/>
                  <a:gd name="T82" fmla="*/ 8 w 82"/>
                  <a:gd name="T83" fmla="*/ 9 h 159"/>
                  <a:gd name="T84" fmla="*/ 41 w 82"/>
                  <a:gd name="T85" fmla="*/ 9 h 159"/>
                  <a:gd name="T86" fmla="*/ 41 w 82"/>
                  <a:gd name="T87" fmla="*/ 0 h 159"/>
                  <a:gd name="T88" fmla="*/ 0 w 82"/>
                  <a:gd name="T89" fmla="*/ 0 h 159"/>
                  <a:gd name="T90" fmla="*/ 0 w 82"/>
                  <a:gd name="T9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159">
                    <a:moveTo>
                      <a:pt x="41" y="159"/>
                    </a:moveTo>
                    <a:cubicBezTo>
                      <a:pt x="82" y="159"/>
                      <a:pt x="82" y="159"/>
                      <a:pt x="82" y="159"/>
                    </a:cubicBezTo>
                    <a:cubicBezTo>
                      <a:pt x="82" y="0"/>
                      <a:pt x="82" y="0"/>
                      <a:pt x="82" y="0"/>
                    </a:cubicBezTo>
                    <a:cubicBezTo>
                      <a:pt x="41" y="0"/>
                      <a:pt x="41" y="0"/>
                      <a:pt x="41" y="0"/>
                    </a:cubicBezTo>
                    <a:cubicBezTo>
                      <a:pt x="41" y="9"/>
                      <a:pt x="41" y="9"/>
                      <a:pt x="41" y="9"/>
                    </a:cubicBezTo>
                    <a:cubicBezTo>
                      <a:pt x="73" y="9"/>
                      <a:pt x="73" y="9"/>
                      <a:pt x="73" y="9"/>
                    </a:cubicBezTo>
                    <a:cubicBezTo>
                      <a:pt x="73" y="39"/>
                      <a:pt x="73" y="39"/>
                      <a:pt x="73" y="39"/>
                    </a:cubicBezTo>
                    <a:cubicBezTo>
                      <a:pt x="41" y="39"/>
                      <a:pt x="41" y="39"/>
                      <a:pt x="41" y="39"/>
                    </a:cubicBezTo>
                    <a:cubicBezTo>
                      <a:pt x="41" y="46"/>
                      <a:pt x="41" y="46"/>
                      <a:pt x="41" y="46"/>
                    </a:cubicBezTo>
                    <a:cubicBezTo>
                      <a:pt x="73" y="46"/>
                      <a:pt x="73" y="46"/>
                      <a:pt x="73" y="46"/>
                    </a:cubicBezTo>
                    <a:cubicBezTo>
                      <a:pt x="73" y="77"/>
                      <a:pt x="73" y="77"/>
                      <a:pt x="73" y="77"/>
                    </a:cubicBezTo>
                    <a:cubicBezTo>
                      <a:pt x="41" y="77"/>
                      <a:pt x="41" y="77"/>
                      <a:pt x="41" y="77"/>
                    </a:cubicBezTo>
                    <a:cubicBezTo>
                      <a:pt x="41" y="89"/>
                      <a:pt x="41" y="89"/>
                      <a:pt x="41" y="89"/>
                    </a:cubicBezTo>
                    <a:cubicBezTo>
                      <a:pt x="41" y="89"/>
                      <a:pt x="41" y="89"/>
                      <a:pt x="41" y="89"/>
                    </a:cubicBezTo>
                    <a:cubicBezTo>
                      <a:pt x="46" y="89"/>
                      <a:pt x="51" y="94"/>
                      <a:pt x="51" y="99"/>
                    </a:cubicBezTo>
                    <a:cubicBezTo>
                      <a:pt x="51" y="105"/>
                      <a:pt x="46" y="109"/>
                      <a:pt x="41" y="109"/>
                    </a:cubicBezTo>
                    <a:cubicBezTo>
                      <a:pt x="41" y="109"/>
                      <a:pt x="41" y="109"/>
                      <a:pt x="41" y="109"/>
                    </a:cubicBezTo>
                    <a:cubicBezTo>
                      <a:pt x="41" y="109"/>
                      <a:pt x="41" y="109"/>
                      <a:pt x="41" y="109"/>
                    </a:cubicBezTo>
                    <a:cubicBezTo>
                      <a:pt x="41" y="124"/>
                      <a:pt x="41" y="124"/>
                      <a:pt x="41" y="124"/>
                    </a:cubicBezTo>
                    <a:cubicBezTo>
                      <a:pt x="41" y="124"/>
                      <a:pt x="41" y="124"/>
                      <a:pt x="41" y="124"/>
                    </a:cubicBezTo>
                    <a:cubicBezTo>
                      <a:pt x="46" y="124"/>
                      <a:pt x="51" y="129"/>
                      <a:pt x="51" y="134"/>
                    </a:cubicBezTo>
                    <a:cubicBezTo>
                      <a:pt x="51" y="140"/>
                      <a:pt x="46" y="145"/>
                      <a:pt x="41" y="145"/>
                    </a:cubicBezTo>
                    <a:cubicBezTo>
                      <a:pt x="41" y="145"/>
                      <a:pt x="41" y="145"/>
                      <a:pt x="41" y="145"/>
                    </a:cubicBezTo>
                    <a:cubicBezTo>
                      <a:pt x="41" y="145"/>
                      <a:pt x="41" y="145"/>
                      <a:pt x="41" y="145"/>
                    </a:cubicBezTo>
                    <a:lnTo>
                      <a:pt x="41" y="159"/>
                    </a:lnTo>
                    <a:close/>
                    <a:moveTo>
                      <a:pt x="0" y="159"/>
                    </a:moveTo>
                    <a:cubicBezTo>
                      <a:pt x="41" y="159"/>
                      <a:pt x="41" y="159"/>
                      <a:pt x="41" y="159"/>
                    </a:cubicBezTo>
                    <a:cubicBezTo>
                      <a:pt x="41" y="145"/>
                      <a:pt x="41" y="145"/>
                      <a:pt x="41" y="145"/>
                    </a:cubicBezTo>
                    <a:cubicBezTo>
                      <a:pt x="35" y="145"/>
                      <a:pt x="31" y="140"/>
                      <a:pt x="31" y="134"/>
                    </a:cubicBezTo>
                    <a:cubicBezTo>
                      <a:pt x="31" y="129"/>
                      <a:pt x="35" y="124"/>
                      <a:pt x="41" y="124"/>
                    </a:cubicBezTo>
                    <a:cubicBezTo>
                      <a:pt x="41" y="109"/>
                      <a:pt x="41" y="109"/>
                      <a:pt x="41" y="109"/>
                    </a:cubicBezTo>
                    <a:cubicBezTo>
                      <a:pt x="35" y="109"/>
                      <a:pt x="31" y="105"/>
                      <a:pt x="31" y="99"/>
                    </a:cubicBezTo>
                    <a:cubicBezTo>
                      <a:pt x="31" y="94"/>
                      <a:pt x="35" y="89"/>
                      <a:pt x="41" y="89"/>
                    </a:cubicBezTo>
                    <a:cubicBezTo>
                      <a:pt x="41" y="77"/>
                      <a:pt x="41" y="77"/>
                      <a:pt x="41" y="77"/>
                    </a:cubicBezTo>
                    <a:cubicBezTo>
                      <a:pt x="8" y="77"/>
                      <a:pt x="8" y="77"/>
                      <a:pt x="8" y="77"/>
                    </a:cubicBezTo>
                    <a:cubicBezTo>
                      <a:pt x="8" y="46"/>
                      <a:pt x="8" y="46"/>
                      <a:pt x="8" y="46"/>
                    </a:cubicBezTo>
                    <a:cubicBezTo>
                      <a:pt x="8" y="46"/>
                      <a:pt x="8" y="46"/>
                      <a:pt x="8" y="46"/>
                    </a:cubicBezTo>
                    <a:cubicBezTo>
                      <a:pt x="41" y="46"/>
                      <a:pt x="41" y="46"/>
                      <a:pt x="41" y="46"/>
                    </a:cubicBezTo>
                    <a:cubicBezTo>
                      <a:pt x="41" y="39"/>
                      <a:pt x="41" y="39"/>
                      <a:pt x="41" y="39"/>
                    </a:cubicBezTo>
                    <a:cubicBezTo>
                      <a:pt x="8" y="39"/>
                      <a:pt x="8" y="39"/>
                      <a:pt x="8" y="39"/>
                    </a:cubicBezTo>
                    <a:cubicBezTo>
                      <a:pt x="8" y="9"/>
                      <a:pt x="8" y="9"/>
                      <a:pt x="8" y="9"/>
                    </a:cubicBezTo>
                    <a:cubicBezTo>
                      <a:pt x="8" y="9"/>
                      <a:pt x="8" y="9"/>
                      <a:pt x="8" y="9"/>
                    </a:cubicBezTo>
                    <a:cubicBezTo>
                      <a:pt x="41" y="9"/>
                      <a:pt x="41" y="9"/>
                      <a:pt x="41" y="9"/>
                    </a:cubicBezTo>
                    <a:cubicBezTo>
                      <a:pt x="41" y="0"/>
                      <a:pt x="41" y="0"/>
                      <a:pt x="41" y="0"/>
                    </a:cubicBezTo>
                    <a:cubicBezTo>
                      <a:pt x="0" y="0"/>
                      <a:pt x="0" y="0"/>
                      <a:pt x="0" y="0"/>
                    </a:cubicBezTo>
                    <a:lnTo>
                      <a:pt x="0" y="1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59" name="Freeform 94"/>
              <p:cNvSpPr/>
              <p:nvPr/>
            </p:nvSpPr>
            <p:spPr bwMode="auto">
              <a:xfrm>
                <a:off x="8277225" y="842963"/>
                <a:ext cx="127000" cy="598488"/>
              </a:xfrm>
              <a:custGeom>
                <a:avLst/>
                <a:gdLst>
                  <a:gd name="T0" fmla="*/ 80 w 80"/>
                  <a:gd name="T1" fmla="*/ 355 h 377"/>
                  <a:gd name="T2" fmla="*/ 80 w 80"/>
                  <a:gd name="T3" fmla="*/ 64 h 377"/>
                  <a:gd name="T4" fmla="*/ 0 w 80"/>
                  <a:gd name="T5" fmla="*/ 0 h 377"/>
                  <a:gd name="T6" fmla="*/ 0 w 80"/>
                  <a:gd name="T7" fmla="*/ 377 h 377"/>
                  <a:gd name="T8" fmla="*/ 80 w 80"/>
                  <a:gd name="T9" fmla="*/ 355 h 377"/>
                </a:gdLst>
                <a:ahLst/>
                <a:cxnLst>
                  <a:cxn ang="0">
                    <a:pos x="T0" y="T1"/>
                  </a:cxn>
                  <a:cxn ang="0">
                    <a:pos x="T2" y="T3"/>
                  </a:cxn>
                  <a:cxn ang="0">
                    <a:pos x="T4" y="T5"/>
                  </a:cxn>
                  <a:cxn ang="0">
                    <a:pos x="T6" y="T7"/>
                  </a:cxn>
                  <a:cxn ang="0">
                    <a:pos x="T8" y="T9"/>
                  </a:cxn>
                </a:cxnLst>
                <a:rect l="0" t="0" r="r" b="b"/>
                <a:pathLst>
                  <a:path w="80" h="377">
                    <a:moveTo>
                      <a:pt x="80" y="355"/>
                    </a:moveTo>
                    <a:lnTo>
                      <a:pt x="80" y="64"/>
                    </a:lnTo>
                    <a:lnTo>
                      <a:pt x="0" y="0"/>
                    </a:lnTo>
                    <a:lnTo>
                      <a:pt x="0" y="377"/>
                    </a:lnTo>
                    <a:lnTo>
                      <a:pt x="80" y="3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60" name="Rectangle 95"/>
              <p:cNvSpPr>
                <a:spLocks noChangeArrowheads="1"/>
              </p:cNvSpPr>
              <p:nvPr/>
            </p:nvSpPr>
            <p:spPr bwMode="auto">
              <a:xfrm>
                <a:off x="7991475" y="892175"/>
                <a:ext cx="214313" cy="82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1" name="Rectangle 96"/>
              <p:cNvSpPr>
                <a:spLocks noChangeArrowheads="1"/>
              </p:cNvSpPr>
              <p:nvPr/>
            </p:nvSpPr>
            <p:spPr bwMode="auto">
              <a:xfrm>
                <a:off x="7991475" y="1035050"/>
                <a:ext cx="214313"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2" name="Rectangle 97"/>
              <p:cNvSpPr>
                <a:spLocks noChangeArrowheads="1"/>
              </p:cNvSpPr>
              <p:nvPr/>
            </p:nvSpPr>
            <p:spPr bwMode="auto">
              <a:xfrm>
                <a:off x="9740900" y="306388"/>
                <a:ext cx="85725" cy="571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3" name="Rectangle 98"/>
              <p:cNvSpPr>
                <a:spLocks noChangeArrowheads="1"/>
              </p:cNvSpPr>
              <p:nvPr/>
            </p:nvSpPr>
            <p:spPr bwMode="auto">
              <a:xfrm>
                <a:off x="9617075" y="617538"/>
                <a:ext cx="85725" cy="260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4" name="Rectangle 99"/>
              <p:cNvSpPr>
                <a:spLocks noChangeArrowheads="1"/>
              </p:cNvSpPr>
              <p:nvPr/>
            </p:nvSpPr>
            <p:spPr bwMode="auto">
              <a:xfrm>
                <a:off x="9493250" y="388938"/>
                <a:ext cx="85725" cy="4889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5" name="Rectangle 100"/>
              <p:cNvSpPr>
                <a:spLocks noChangeArrowheads="1"/>
              </p:cNvSpPr>
              <p:nvPr/>
            </p:nvSpPr>
            <p:spPr bwMode="auto">
              <a:xfrm>
                <a:off x="9366250" y="542925"/>
                <a:ext cx="85725" cy="334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6" name="Rectangle 101"/>
              <p:cNvSpPr>
                <a:spLocks noChangeArrowheads="1"/>
              </p:cNvSpPr>
              <p:nvPr/>
            </p:nvSpPr>
            <p:spPr bwMode="auto">
              <a:xfrm>
                <a:off x="9242425" y="490538"/>
                <a:ext cx="85725" cy="387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7" name="Rectangle 102"/>
              <p:cNvSpPr>
                <a:spLocks noChangeArrowheads="1"/>
              </p:cNvSpPr>
              <p:nvPr/>
            </p:nvSpPr>
            <p:spPr bwMode="auto">
              <a:xfrm>
                <a:off x="9740900" y="238125"/>
                <a:ext cx="857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8" name="Rectangle 103"/>
              <p:cNvSpPr>
                <a:spLocks noChangeArrowheads="1"/>
              </p:cNvSpPr>
              <p:nvPr/>
            </p:nvSpPr>
            <p:spPr bwMode="auto">
              <a:xfrm>
                <a:off x="9493250" y="328613"/>
                <a:ext cx="857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69" name="Rectangle 104"/>
              <p:cNvSpPr>
                <a:spLocks noChangeArrowheads="1"/>
              </p:cNvSpPr>
              <p:nvPr/>
            </p:nvSpPr>
            <p:spPr bwMode="auto">
              <a:xfrm>
                <a:off x="9366250" y="479425"/>
                <a:ext cx="857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70" name="Rectangle 105"/>
              <p:cNvSpPr>
                <a:spLocks noChangeArrowheads="1"/>
              </p:cNvSpPr>
              <p:nvPr/>
            </p:nvSpPr>
            <p:spPr bwMode="auto">
              <a:xfrm>
                <a:off x="9242425" y="427038"/>
                <a:ext cx="857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71" name="Rectangle 106"/>
              <p:cNvSpPr>
                <a:spLocks noChangeArrowheads="1"/>
              </p:cNvSpPr>
              <p:nvPr/>
            </p:nvSpPr>
            <p:spPr bwMode="auto">
              <a:xfrm>
                <a:off x="9617075" y="554038"/>
                <a:ext cx="857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72" name="Freeform 107"/>
              <p:cNvSpPr>
                <a:spLocks noEditPoints="1"/>
              </p:cNvSpPr>
              <p:nvPr/>
            </p:nvSpPr>
            <p:spPr bwMode="auto">
              <a:xfrm>
                <a:off x="5202238" y="708025"/>
                <a:ext cx="649288" cy="650875"/>
              </a:xfrm>
              <a:custGeom>
                <a:avLst/>
                <a:gdLst>
                  <a:gd name="T0" fmla="*/ 173 w 173"/>
                  <a:gd name="T1" fmla="*/ 0 h 173"/>
                  <a:gd name="T2" fmla="*/ 87 w 173"/>
                  <a:gd name="T3" fmla="*/ 0 h 173"/>
                  <a:gd name="T4" fmla="*/ 87 w 173"/>
                  <a:gd name="T5" fmla="*/ 14 h 173"/>
                  <a:gd name="T6" fmla="*/ 87 w 173"/>
                  <a:gd name="T7" fmla="*/ 14 h 173"/>
                  <a:gd name="T8" fmla="*/ 87 w 173"/>
                  <a:gd name="T9" fmla="*/ 14 h 173"/>
                  <a:gd name="T10" fmla="*/ 101 w 173"/>
                  <a:gd name="T11" fmla="*/ 28 h 173"/>
                  <a:gd name="T12" fmla="*/ 87 w 173"/>
                  <a:gd name="T13" fmla="*/ 41 h 173"/>
                  <a:gd name="T14" fmla="*/ 87 w 173"/>
                  <a:gd name="T15" fmla="*/ 41 h 173"/>
                  <a:gd name="T16" fmla="*/ 87 w 173"/>
                  <a:gd name="T17" fmla="*/ 53 h 173"/>
                  <a:gd name="T18" fmla="*/ 110 w 173"/>
                  <a:gd name="T19" fmla="*/ 53 h 173"/>
                  <a:gd name="T20" fmla="*/ 110 w 173"/>
                  <a:gd name="T21" fmla="*/ 66 h 173"/>
                  <a:gd name="T22" fmla="*/ 110 w 173"/>
                  <a:gd name="T23" fmla="*/ 66 h 173"/>
                  <a:gd name="T24" fmla="*/ 95 w 173"/>
                  <a:gd name="T25" fmla="*/ 66 h 173"/>
                  <a:gd name="T26" fmla="*/ 95 w 173"/>
                  <a:gd name="T27" fmla="*/ 146 h 173"/>
                  <a:gd name="T28" fmla="*/ 110 w 173"/>
                  <a:gd name="T29" fmla="*/ 146 h 173"/>
                  <a:gd name="T30" fmla="*/ 110 w 173"/>
                  <a:gd name="T31" fmla="*/ 159 h 173"/>
                  <a:gd name="T32" fmla="*/ 87 w 173"/>
                  <a:gd name="T33" fmla="*/ 159 h 173"/>
                  <a:gd name="T34" fmla="*/ 87 w 173"/>
                  <a:gd name="T35" fmla="*/ 173 h 173"/>
                  <a:gd name="T36" fmla="*/ 173 w 173"/>
                  <a:gd name="T37" fmla="*/ 173 h 173"/>
                  <a:gd name="T38" fmla="*/ 173 w 173"/>
                  <a:gd name="T39" fmla="*/ 0 h 173"/>
                  <a:gd name="T40" fmla="*/ 87 w 173"/>
                  <a:gd name="T41" fmla="*/ 0 h 173"/>
                  <a:gd name="T42" fmla="*/ 0 w 173"/>
                  <a:gd name="T43" fmla="*/ 0 h 173"/>
                  <a:gd name="T44" fmla="*/ 0 w 173"/>
                  <a:gd name="T45" fmla="*/ 173 h 173"/>
                  <a:gd name="T46" fmla="*/ 87 w 173"/>
                  <a:gd name="T47" fmla="*/ 173 h 173"/>
                  <a:gd name="T48" fmla="*/ 87 w 173"/>
                  <a:gd name="T49" fmla="*/ 159 h 173"/>
                  <a:gd name="T50" fmla="*/ 65 w 173"/>
                  <a:gd name="T51" fmla="*/ 159 h 173"/>
                  <a:gd name="T52" fmla="*/ 65 w 173"/>
                  <a:gd name="T53" fmla="*/ 146 h 173"/>
                  <a:gd name="T54" fmla="*/ 80 w 173"/>
                  <a:gd name="T55" fmla="*/ 146 h 173"/>
                  <a:gd name="T56" fmla="*/ 80 w 173"/>
                  <a:gd name="T57" fmla="*/ 66 h 173"/>
                  <a:gd name="T58" fmla="*/ 65 w 173"/>
                  <a:gd name="T59" fmla="*/ 66 h 173"/>
                  <a:gd name="T60" fmla="*/ 65 w 173"/>
                  <a:gd name="T61" fmla="*/ 53 h 173"/>
                  <a:gd name="T62" fmla="*/ 87 w 173"/>
                  <a:gd name="T63" fmla="*/ 53 h 173"/>
                  <a:gd name="T64" fmla="*/ 87 w 173"/>
                  <a:gd name="T65" fmla="*/ 41 h 173"/>
                  <a:gd name="T66" fmla="*/ 74 w 173"/>
                  <a:gd name="T67" fmla="*/ 28 h 173"/>
                  <a:gd name="T68" fmla="*/ 87 w 173"/>
                  <a:gd name="T69" fmla="*/ 14 h 173"/>
                  <a:gd name="T70" fmla="*/ 87 w 173"/>
                  <a:gd name="T7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3" h="173">
                    <a:moveTo>
                      <a:pt x="173" y="0"/>
                    </a:moveTo>
                    <a:cubicBezTo>
                      <a:pt x="87" y="0"/>
                      <a:pt x="87" y="0"/>
                      <a:pt x="87" y="0"/>
                    </a:cubicBezTo>
                    <a:cubicBezTo>
                      <a:pt x="87" y="14"/>
                      <a:pt x="87" y="14"/>
                      <a:pt x="87" y="14"/>
                    </a:cubicBezTo>
                    <a:cubicBezTo>
                      <a:pt x="87" y="14"/>
                      <a:pt x="87" y="14"/>
                      <a:pt x="87" y="14"/>
                    </a:cubicBezTo>
                    <a:cubicBezTo>
                      <a:pt x="87" y="14"/>
                      <a:pt x="87" y="14"/>
                      <a:pt x="87" y="14"/>
                    </a:cubicBezTo>
                    <a:cubicBezTo>
                      <a:pt x="95" y="14"/>
                      <a:pt x="101" y="20"/>
                      <a:pt x="101" y="28"/>
                    </a:cubicBezTo>
                    <a:cubicBezTo>
                      <a:pt x="101" y="35"/>
                      <a:pt x="95" y="41"/>
                      <a:pt x="87" y="41"/>
                    </a:cubicBezTo>
                    <a:cubicBezTo>
                      <a:pt x="87" y="41"/>
                      <a:pt x="87" y="41"/>
                      <a:pt x="87" y="41"/>
                    </a:cubicBezTo>
                    <a:cubicBezTo>
                      <a:pt x="87" y="53"/>
                      <a:pt x="87" y="53"/>
                      <a:pt x="87" y="53"/>
                    </a:cubicBezTo>
                    <a:cubicBezTo>
                      <a:pt x="110" y="53"/>
                      <a:pt x="110" y="53"/>
                      <a:pt x="110" y="53"/>
                    </a:cubicBezTo>
                    <a:cubicBezTo>
                      <a:pt x="110" y="66"/>
                      <a:pt x="110" y="66"/>
                      <a:pt x="110" y="66"/>
                    </a:cubicBezTo>
                    <a:cubicBezTo>
                      <a:pt x="110" y="66"/>
                      <a:pt x="110" y="66"/>
                      <a:pt x="110" y="66"/>
                    </a:cubicBezTo>
                    <a:cubicBezTo>
                      <a:pt x="95" y="66"/>
                      <a:pt x="95" y="66"/>
                      <a:pt x="95" y="66"/>
                    </a:cubicBezTo>
                    <a:cubicBezTo>
                      <a:pt x="95" y="146"/>
                      <a:pt x="95" y="146"/>
                      <a:pt x="95" y="146"/>
                    </a:cubicBezTo>
                    <a:cubicBezTo>
                      <a:pt x="110" y="146"/>
                      <a:pt x="110" y="146"/>
                      <a:pt x="110" y="146"/>
                    </a:cubicBezTo>
                    <a:cubicBezTo>
                      <a:pt x="110" y="159"/>
                      <a:pt x="110" y="159"/>
                      <a:pt x="110" y="159"/>
                    </a:cubicBezTo>
                    <a:cubicBezTo>
                      <a:pt x="87" y="159"/>
                      <a:pt x="87" y="159"/>
                      <a:pt x="87" y="159"/>
                    </a:cubicBezTo>
                    <a:cubicBezTo>
                      <a:pt x="87" y="173"/>
                      <a:pt x="87" y="173"/>
                      <a:pt x="87" y="173"/>
                    </a:cubicBezTo>
                    <a:cubicBezTo>
                      <a:pt x="173" y="173"/>
                      <a:pt x="173" y="173"/>
                      <a:pt x="173" y="173"/>
                    </a:cubicBezTo>
                    <a:lnTo>
                      <a:pt x="173" y="0"/>
                    </a:lnTo>
                    <a:close/>
                    <a:moveTo>
                      <a:pt x="87" y="0"/>
                    </a:moveTo>
                    <a:cubicBezTo>
                      <a:pt x="0" y="0"/>
                      <a:pt x="0" y="0"/>
                      <a:pt x="0" y="0"/>
                    </a:cubicBezTo>
                    <a:cubicBezTo>
                      <a:pt x="0" y="173"/>
                      <a:pt x="0" y="173"/>
                      <a:pt x="0" y="173"/>
                    </a:cubicBezTo>
                    <a:cubicBezTo>
                      <a:pt x="87" y="173"/>
                      <a:pt x="87" y="173"/>
                      <a:pt x="87" y="173"/>
                    </a:cubicBezTo>
                    <a:cubicBezTo>
                      <a:pt x="87" y="159"/>
                      <a:pt x="87" y="159"/>
                      <a:pt x="87" y="159"/>
                    </a:cubicBezTo>
                    <a:cubicBezTo>
                      <a:pt x="65" y="159"/>
                      <a:pt x="65" y="159"/>
                      <a:pt x="65" y="159"/>
                    </a:cubicBezTo>
                    <a:cubicBezTo>
                      <a:pt x="65" y="146"/>
                      <a:pt x="65" y="146"/>
                      <a:pt x="65" y="146"/>
                    </a:cubicBezTo>
                    <a:cubicBezTo>
                      <a:pt x="80" y="146"/>
                      <a:pt x="80" y="146"/>
                      <a:pt x="80" y="146"/>
                    </a:cubicBezTo>
                    <a:cubicBezTo>
                      <a:pt x="80" y="66"/>
                      <a:pt x="80" y="66"/>
                      <a:pt x="80" y="66"/>
                    </a:cubicBezTo>
                    <a:cubicBezTo>
                      <a:pt x="65" y="66"/>
                      <a:pt x="65" y="66"/>
                      <a:pt x="65" y="66"/>
                    </a:cubicBezTo>
                    <a:cubicBezTo>
                      <a:pt x="65" y="53"/>
                      <a:pt x="65" y="53"/>
                      <a:pt x="65" y="53"/>
                    </a:cubicBezTo>
                    <a:cubicBezTo>
                      <a:pt x="87" y="53"/>
                      <a:pt x="87" y="53"/>
                      <a:pt x="87" y="53"/>
                    </a:cubicBezTo>
                    <a:cubicBezTo>
                      <a:pt x="87" y="41"/>
                      <a:pt x="87" y="41"/>
                      <a:pt x="87" y="41"/>
                    </a:cubicBezTo>
                    <a:cubicBezTo>
                      <a:pt x="80" y="41"/>
                      <a:pt x="74" y="35"/>
                      <a:pt x="74" y="28"/>
                    </a:cubicBezTo>
                    <a:cubicBezTo>
                      <a:pt x="74" y="20"/>
                      <a:pt x="80" y="14"/>
                      <a:pt x="87" y="14"/>
                    </a:cubicBezTo>
                    <a:lnTo>
                      <a:pt x="8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73" name="Oval 108"/>
              <p:cNvSpPr>
                <a:spLocks noChangeArrowheads="1"/>
              </p:cNvSpPr>
              <p:nvPr/>
            </p:nvSpPr>
            <p:spPr bwMode="auto">
              <a:xfrm>
                <a:off x="5934075" y="1636713"/>
                <a:ext cx="173038" cy="1730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74" name="Freeform 109"/>
              <p:cNvSpPr>
                <a:spLocks noEditPoints="1"/>
              </p:cNvSpPr>
              <p:nvPr/>
            </p:nvSpPr>
            <p:spPr bwMode="auto">
              <a:xfrm>
                <a:off x="5859463" y="1557338"/>
                <a:ext cx="322263" cy="477838"/>
              </a:xfrm>
              <a:custGeom>
                <a:avLst/>
                <a:gdLst>
                  <a:gd name="T0" fmla="*/ 86 w 86"/>
                  <a:gd name="T1" fmla="*/ 0 h 127"/>
                  <a:gd name="T2" fmla="*/ 43 w 86"/>
                  <a:gd name="T3" fmla="*/ 0 h 127"/>
                  <a:gd name="T4" fmla="*/ 43 w 86"/>
                  <a:gd name="T5" fmla="*/ 11 h 127"/>
                  <a:gd name="T6" fmla="*/ 43 w 86"/>
                  <a:gd name="T7" fmla="*/ 11 h 127"/>
                  <a:gd name="T8" fmla="*/ 77 w 86"/>
                  <a:gd name="T9" fmla="*/ 44 h 127"/>
                  <a:gd name="T10" fmla="*/ 43 w 86"/>
                  <a:gd name="T11" fmla="*/ 78 h 127"/>
                  <a:gd name="T12" fmla="*/ 43 w 86"/>
                  <a:gd name="T13" fmla="*/ 78 h 127"/>
                  <a:gd name="T14" fmla="*/ 43 w 86"/>
                  <a:gd name="T15" fmla="*/ 78 h 127"/>
                  <a:gd name="T16" fmla="*/ 43 w 86"/>
                  <a:gd name="T17" fmla="*/ 93 h 127"/>
                  <a:gd name="T18" fmla="*/ 43 w 86"/>
                  <a:gd name="T19" fmla="*/ 93 h 127"/>
                  <a:gd name="T20" fmla="*/ 55 w 86"/>
                  <a:gd name="T21" fmla="*/ 104 h 127"/>
                  <a:gd name="T22" fmla="*/ 43 w 86"/>
                  <a:gd name="T23" fmla="*/ 115 h 127"/>
                  <a:gd name="T24" fmla="*/ 43 w 86"/>
                  <a:gd name="T25" fmla="*/ 115 h 127"/>
                  <a:gd name="T26" fmla="*/ 43 w 86"/>
                  <a:gd name="T27" fmla="*/ 115 h 127"/>
                  <a:gd name="T28" fmla="*/ 43 w 86"/>
                  <a:gd name="T29" fmla="*/ 127 h 127"/>
                  <a:gd name="T30" fmla="*/ 86 w 86"/>
                  <a:gd name="T31" fmla="*/ 127 h 127"/>
                  <a:gd name="T32" fmla="*/ 86 w 86"/>
                  <a:gd name="T33" fmla="*/ 0 h 127"/>
                  <a:gd name="T34" fmla="*/ 43 w 86"/>
                  <a:gd name="T35" fmla="*/ 0 h 127"/>
                  <a:gd name="T36" fmla="*/ 0 w 86"/>
                  <a:gd name="T37" fmla="*/ 0 h 127"/>
                  <a:gd name="T38" fmla="*/ 0 w 86"/>
                  <a:gd name="T39" fmla="*/ 127 h 127"/>
                  <a:gd name="T40" fmla="*/ 43 w 86"/>
                  <a:gd name="T41" fmla="*/ 127 h 127"/>
                  <a:gd name="T42" fmla="*/ 43 w 86"/>
                  <a:gd name="T43" fmla="*/ 115 h 127"/>
                  <a:gd name="T44" fmla="*/ 32 w 86"/>
                  <a:gd name="T45" fmla="*/ 104 h 127"/>
                  <a:gd name="T46" fmla="*/ 43 w 86"/>
                  <a:gd name="T47" fmla="*/ 93 h 127"/>
                  <a:gd name="T48" fmla="*/ 43 w 86"/>
                  <a:gd name="T49" fmla="*/ 78 h 127"/>
                  <a:gd name="T50" fmla="*/ 9 w 86"/>
                  <a:gd name="T51" fmla="*/ 44 h 127"/>
                  <a:gd name="T52" fmla="*/ 43 w 86"/>
                  <a:gd name="T53" fmla="*/ 11 h 127"/>
                  <a:gd name="T54" fmla="*/ 43 w 86"/>
                  <a:gd name="T5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127">
                    <a:moveTo>
                      <a:pt x="86" y="0"/>
                    </a:moveTo>
                    <a:cubicBezTo>
                      <a:pt x="43" y="0"/>
                      <a:pt x="43" y="0"/>
                      <a:pt x="43" y="0"/>
                    </a:cubicBezTo>
                    <a:cubicBezTo>
                      <a:pt x="43" y="11"/>
                      <a:pt x="43" y="11"/>
                      <a:pt x="43" y="11"/>
                    </a:cubicBezTo>
                    <a:cubicBezTo>
                      <a:pt x="43" y="11"/>
                      <a:pt x="43" y="11"/>
                      <a:pt x="43" y="11"/>
                    </a:cubicBezTo>
                    <a:cubicBezTo>
                      <a:pt x="62" y="11"/>
                      <a:pt x="77" y="26"/>
                      <a:pt x="77" y="44"/>
                    </a:cubicBezTo>
                    <a:cubicBezTo>
                      <a:pt x="77" y="63"/>
                      <a:pt x="62" y="78"/>
                      <a:pt x="43" y="78"/>
                    </a:cubicBezTo>
                    <a:cubicBezTo>
                      <a:pt x="43" y="78"/>
                      <a:pt x="43" y="78"/>
                      <a:pt x="43" y="78"/>
                    </a:cubicBezTo>
                    <a:cubicBezTo>
                      <a:pt x="43" y="78"/>
                      <a:pt x="43" y="78"/>
                      <a:pt x="43" y="78"/>
                    </a:cubicBezTo>
                    <a:cubicBezTo>
                      <a:pt x="43" y="93"/>
                      <a:pt x="43" y="93"/>
                      <a:pt x="43" y="93"/>
                    </a:cubicBezTo>
                    <a:cubicBezTo>
                      <a:pt x="43" y="93"/>
                      <a:pt x="43" y="93"/>
                      <a:pt x="43" y="93"/>
                    </a:cubicBezTo>
                    <a:cubicBezTo>
                      <a:pt x="49" y="93"/>
                      <a:pt x="55" y="98"/>
                      <a:pt x="55" y="104"/>
                    </a:cubicBezTo>
                    <a:cubicBezTo>
                      <a:pt x="55" y="110"/>
                      <a:pt x="49" y="115"/>
                      <a:pt x="43" y="115"/>
                    </a:cubicBezTo>
                    <a:cubicBezTo>
                      <a:pt x="43" y="115"/>
                      <a:pt x="43" y="115"/>
                      <a:pt x="43" y="115"/>
                    </a:cubicBezTo>
                    <a:cubicBezTo>
                      <a:pt x="43" y="115"/>
                      <a:pt x="43" y="115"/>
                      <a:pt x="43" y="115"/>
                    </a:cubicBezTo>
                    <a:cubicBezTo>
                      <a:pt x="43" y="127"/>
                      <a:pt x="43" y="127"/>
                      <a:pt x="43" y="127"/>
                    </a:cubicBezTo>
                    <a:cubicBezTo>
                      <a:pt x="86" y="127"/>
                      <a:pt x="86" y="127"/>
                      <a:pt x="86" y="127"/>
                    </a:cubicBezTo>
                    <a:lnTo>
                      <a:pt x="86" y="0"/>
                    </a:lnTo>
                    <a:close/>
                    <a:moveTo>
                      <a:pt x="43" y="0"/>
                    </a:moveTo>
                    <a:cubicBezTo>
                      <a:pt x="0" y="0"/>
                      <a:pt x="0" y="0"/>
                      <a:pt x="0" y="0"/>
                    </a:cubicBezTo>
                    <a:cubicBezTo>
                      <a:pt x="0" y="127"/>
                      <a:pt x="0" y="127"/>
                      <a:pt x="0" y="127"/>
                    </a:cubicBezTo>
                    <a:cubicBezTo>
                      <a:pt x="43" y="127"/>
                      <a:pt x="43" y="127"/>
                      <a:pt x="43" y="127"/>
                    </a:cubicBezTo>
                    <a:cubicBezTo>
                      <a:pt x="43" y="115"/>
                      <a:pt x="43" y="115"/>
                      <a:pt x="43" y="115"/>
                    </a:cubicBezTo>
                    <a:cubicBezTo>
                      <a:pt x="37" y="115"/>
                      <a:pt x="32" y="110"/>
                      <a:pt x="32" y="104"/>
                    </a:cubicBezTo>
                    <a:cubicBezTo>
                      <a:pt x="32" y="98"/>
                      <a:pt x="37" y="93"/>
                      <a:pt x="43" y="93"/>
                    </a:cubicBezTo>
                    <a:cubicBezTo>
                      <a:pt x="43" y="78"/>
                      <a:pt x="43" y="78"/>
                      <a:pt x="43" y="78"/>
                    </a:cubicBezTo>
                    <a:cubicBezTo>
                      <a:pt x="25" y="78"/>
                      <a:pt x="9" y="63"/>
                      <a:pt x="9" y="44"/>
                    </a:cubicBezTo>
                    <a:cubicBezTo>
                      <a:pt x="9" y="26"/>
                      <a:pt x="25" y="11"/>
                      <a:pt x="43" y="11"/>
                    </a:cubicBez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75" name="Freeform 110"/>
              <p:cNvSpPr/>
              <p:nvPr/>
            </p:nvSpPr>
            <p:spPr bwMode="auto">
              <a:xfrm>
                <a:off x="5526088" y="1504950"/>
                <a:ext cx="63500" cy="33338"/>
              </a:xfrm>
              <a:custGeom>
                <a:avLst/>
                <a:gdLst>
                  <a:gd name="T0" fmla="*/ 17 w 17"/>
                  <a:gd name="T1" fmla="*/ 7 h 9"/>
                  <a:gd name="T2" fmla="*/ 10 w 17"/>
                  <a:gd name="T3" fmla="*/ 0 h 9"/>
                  <a:gd name="T4" fmla="*/ 7 w 17"/>
                  <a:gd name="T5" fmla="*/ 0 h 9"/>
                  <a:gd name="T6" fmla="*/ 0 w 17"/>
                  <a:gd name="T7" fmla="*/ 7 h 9"/>
                  <a:gd name="T8" fmla="*/ 0 w 17"/>
                  <a:gd name="T9" fmla="*/ 9 h 9"/>
                  <a:gd name="T10" fmla="*/ 17 w 17"/>
                  <a:gd name="T11" fmla="*/ 9 h 9"/>
                  <a:gd name="T12" fmla="*/ 17 w 17"/>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7" y="7"/>
                    </a:moveTo>
                    <a:cubicBezTo>
                      <a:pt x="17" y="3"/>
                      <a:pt x="14" y="0"/>
                      <a:pt x="10" y="0"/>
                    </a:cubicBezTo>
                    <a:cubicBezTo>
                      <a:pt x="7" y="0"/>
                      <a:pt x="7" y="0"/>
                      <a:pt x="7" y="0"/>
                    </a:cubicBezTo>
                    <a:cubicBezTo>
                      <a:pt x="3" y="0"/>
                      <a:pt x="0" y="3"/>
                      <a:pt x="0" y="7"/>
                    </a:cubicBezTo>
                    <a:cubicBezTo>
                      <a:pt x="0" y="8"/>
                      <a:pt x="0" y="8"/>
                      <a:pt x="0" y="9"/>
                    </a:cubicBezTo>
                    <a:cubicBezTo>
                      <a:pt x="17" y="9"/>
                      <a:pt x="17" y="9"/>
                      <a:pt x="17" y="9"/>
                    </a:cubicBezTo>
                    <a:cubicBezTo>
                      <a:pt x="17" y="8"/>
                      <a:pt x="17" y="8"/>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76" name="Freeform 111"/>
              <p:cNvSpPr>
                <a:spLocks noEditPoints="1"/>
              </p:cNvSpPr>
              <p:nvPr/>
            </p:nvSpPr>
            <p:spPr bwMode="auto">
              <a:xfrm>
                <a:off x="5487988" y="1557338"/>
                <a:ext cx="322263" cy="477838"/>
              </a:xfrm>
              <a:custGeom>
                <a:avLst/>
                <a:gdLst>
                  <a:gd name="T0" fmla="*/ 43 w 86"/>
                  <a:gd name="T1" fmla="*/ 127 h 127"/>
                  <a:gd name="T2" fmla="*/ 86 w 86"/>
                  <a:gd name="T3" fmla="*/ 127 h 127"/>
                  <a:gd name="T4" fmla="*/ 86 w 86"/>
                  <a:gd name="T5" fmla="*/ 0 h 127"/>
                  <a:gd name="T6" fmla="*/ 43 w 86"/>
                  <a:gd name="T7" fmla="*/ 0 h 127"/>
                  <a:gd name="T8" fmla="*/ 43 w 86"/>
                  <a:gd name="T9" fmla="*/ 11 h 127"/>
                  <a:gd name="T10" fmla="*/ 43 w 86"/>
                  <a:gd name="T11" fmla="*/ 11 h 127"/>
                  <a:gd name="T12" fmla="*/ 43 w 86"/>
                  <a:gd name="T13" fmla="*/ 11 h 127"/>
                  <a:gd name="T14" fmla="*/ 77 w 86"/>
                  <a:gd name="T15" fmla="*/ 44 h 127"/>
                  <a:gd name="T16" fmla="*/ 43 w 86"/>
                  <a:gd name="T17" fmla="*/ 78 h 127"/>
                  <a:gd name="T18" fmla="*/ 43 w 86"/>
                  <a:gd name="T19" fmla="*/ 78 h 127"/>
                  <a:gd name="T20" fmla="*/ 43 w 86"/>
                  <a:gd name="T21" fmla="*/ 93 h 127"/>
                  <a:gd name="T22" fmla="*/ 43 w 86"/>
                  <a:gd name="T23" fmla="*/ 93 h 127"/>
                  <a:gd name="T24" fmla="*/ 54 w 86"/>
                  <a:gd name="T25" fmla="*/ 104 h 127"/>
                  <a:gd name="T26" fmla="*/ 43 w 86"/>
                  <a:gd name="T27" fmla="*/ 115 h 127"/>
                  <a:gd name="T28" fmla="*/ 43 w 86"/>
                  <a:gd name="T29" fmla="*/ 115 h 127"/>
                  <a:gd name="T30" fmla="*/ 43 w 86"/>
                  <a:gd name="T31" fmla="*/ 115 h 127"/>
                  <a:gd name="T32" fmla="*/ 43 w 86"/>
                  <a:gd name="T33" fmla="*/ 127 h 127"/>
                  <a:gd name="T34" fmla="*/ 0 w 86"/>
                  <a:gd name="T35" fmla="*/ 127 h 127"/>
                  <a:gd name="T36" fmla="*/ 43 w 86"/>
                  <a:gd name="T37" fmla="*/ 127 h 127"/>
                  <a:gd name="T38" fmla="*/ 43 w 86"/>
                  <a:gd name="T39" fmla="*/ 115 h 127"/>
                  <a:gd name="T40" fmla="*/ 32 w 86"/>
                  <a:gd name="T41" fmla="*/ 104 h 127"/>
                  <a:gd name="T42" fmla="*/ 43 w 86"/>
                  <a:gd name="T43" fmla="*/ 93 h 127"/>
                  <a:gd name="T44" fmla="*/ 43 w 86"/>
                  <a:gd name="T45" fmla="*/ 78 h 127"/>
                  <a:gd name="T46" fmla="*/ 9 w 86"/>
                  <a:gd name="T47" fmla="*/ 44 h 127"/>
                  <a:gd name="T48" fmla="*/ 43 w 86"/>
                  <a:gd name="T49" fmla="*/ 11 h 127"/>
                  <a:gd name="T50" fmla="*/ 43 w 86"/>
                  <a:gd name="T51" fmla="*/ 0 h 127"/>
                  <a:gd name="T52" fmla="*/ 21 w 86"/>
                  <a:gd name="T53" fmla="*/ 0 h 127"/>
                  <a:gd name="T54" fmla="*/ 16 w 86"/>
                  <a:gd name="T55" fmla="*/ 0 h 127"/>
                  <a:gd name="T56" fmla="*/ 0 w 86"/>
                  <a:gd name="T57" fmla="*/ 0 h 127"/>
                  <a:gd name="T58" fmla="*/ 0 w 86"/>
                  <a:gd name="T5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27">
                    <a:moveTo>
                      <a:pt x="43" y="127"/>
                    </a:moveTo>
                    <a:cubicBezTo>
                      <a:pt x="86" y="127"/>
                      <a:pt x="86" y="127"/>
                      <a:pt x="86" y="127"/>
                    </a:cubicBezTo>
                    <a:cubicBezTo>
                      <a:pt x="86" y="0"/>
                      <a:pt x="86" y="0"/>
                      <a:pt x="86" y="0"/>
                    </a:cubicBezTo>
                    <a:cubicBezTo>
                      <a:pt x="43" y="0"/>
                      <a:pt x="43" y="0"/>
                      <a:pt x="43" y="0"/>
                    </a:cubicBezTo>
                    <a:cubicBezTo>
                      <a:pt x="43" y="11"/>
                      <a:pt x="43" y="11"/>
                      <a:pt x="43" y="11"/>
                    </a:cubicBezTo>
                    <a:cubicBezTo>
                      <a:pt x="43" y="11"/>
                      <a:pt x="43" y="11"/>
                      <a:pt x="43" y="11"/>
                    </a:cubicBezTo>
                    <a:cubicBezTo>
                      <a:pt x="43" y="11"/>
                      <a:pt x="43" y="11"/>
                      <a:pt x="43" y="11"/>
                    </a:cubicBezTo>
                    <a:cubicBezTo>
                      <a:pt x="62" y="11"/>
                      <a:pt x="77" y="26"/>
                      <a:pt x="77" y="44"/>
                    </a:cubicBezTo>
                    <a:cubicBezTo>
                      <a:pt x="77" y="63"/>
                      <a:pt x="62" y="78"/>
                      <a:pt x="43" y="78"/>
                    </a:cubicBezTo>
                    <a:cubicBezTo>
                      <a:pt x="43" y="78"/>
                      <a:pt x="43" y="78"/>
                      <a:pt x="43" y="78"/>
                    </a:cubicBezTo>
                    <a:cubicBezTo>
                      <a:pt x="43" y="93"/>
                      <a:pt x="43" y="93"/>
                      <a:pt x="43" y="93"/>
                    </a:cubicBezTo>
                    <a:cubicBezTo>
                      <a:pt x="43" y="93"/>
                      <a:pt x="43" y="93"/>
                      <a:pt x="43" y="93"/>
                    </a:cubicBezTo>
                    <a:cubicBezTo>
                      <a:pt x="49" y="93"/>
                      <a:pt x="54" y="98"/>
                      <a:pt x="54" y="104"/>
                    </a:cubicBezTo>
                    <a:cubicBezTo>
                      <a:pt x="54" y="110"/>
                      <a:pt x="49" y="115"/>
                      <a:pt x="43" y="115"/>
                    </a:cubicBezTo>
                    <a:cubicBezTo>
                      <a:pt x="43" y="115"/>
                      <a:pt x="43" y="115"/>
                      <a:pt x="43" y="115"/>
                    </a:cubicBezTo>
                    <a:cubicBezTo>
                      <a:pt x="43" y="115"/>
                      <a:pt x="43" y="115"/>
                      <a:pt x="43" y="115"/>
                    </a:cubicBezTo>
                    <a:lnTo>
                      <a:pt x="43" y="127"/>
                    </a:lnTo>
                    <a:close/>
                    <a:moveTo>
                      <a:pt x="0" y="127"/>
                    </a:moveTo>
                    <a:cubicBezTo>
                      <a:pt x="43" y="127"/>
                      <a:pt x="43" y="127"/>
                      <a:pt x="43" y="127"/>
                    </a:cubicBezTo>
                    <a:cubicBezTo>
                      <a:pt x="43" y="115"/>
                      <a:pt x="43" y="115"/>
                      <a:pt x="43" y="115"/>
                    </a:cubicBezTo>
                    <a:cubicBezTo>
                      <a:pt x="37" y="115"/>
                      <a:pt x="32" y="110"/>
                      <a:pt x="32" y="104"/>
                    </a:cubicBezTo>
                    <a:cubicBezTo>
                      <a:pt x="32" y="98"/>
                      <a:pt x="37" y="93"/>
                      <a:pt x="43" y="93"/>
                    </a:cubicBezTo>
                    <a:cubicBezTo>
                      <a:pt x="43" y="78"/>
                      <a:pt x="43" y="78"/>
                      <a:pt x="43" y="78"/>
                    </a:cubicBezTo>
                    <a:cubicBezTo>
                      <a:pt x="24" y="78"/>
                      <a:pt x="9" y="63"/>
                      <a:pt x="9" y="44"/>
                    </a:cubicBezTo>
                    <a:cubicBezTo>
                      <a:pt x="9" y="26"/>
                      <a:pt x="24" y="11"/>
                      <a:pt x="43" y="11"/>
                    </a:cubicBezTo>
                    <a:cubicBezTo>
                      <a:pt x="43" y="0"/>
                      <a:pt x="43" y="0"/>
                      <a:pt x="43" y="0"/>
                    </a:cubicBezTo>
                    <a:cubicBezTo>
                      <a:pt x="21" y="0"/>
                      <a:pt x="21" y="0"/>
                      <a:pt x="21" y="0"/>
                    </a:cubicBezTo>
                    <a:cubicBezTo>
                      <a:pt x="16" y="0"/>
                      <a:pt x="16" y="0"/>
                      <a:pt x="16" y="0"/>
                    </a:cubicBezTo>
                    <a:cubicBezTo>
                      <a:pt x="0" y="0"/>
                      <a:pt x="0" y="0"/>
                      <a:pt x="0" y="0"/>
                    </a:cubicBezTo>
                    <a:lnTo>
                      <a:pt x="0" y="1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77" name="Oval 112"/>
              <p:cNvSpPr>
                <a:spLocks noChangeArrowheads="1"/>
              </p:cNvSpPr>
              <p:nvPr/>
            </p:nvSpPr>
            <p:spPr bwMode="auto">
              <a:xfrm>
                <a:off x="5562600" y="1636713"/>
                <a:ext cx="173038" cy="1730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78" name="Freeform 113"/>
              <p:cNvSpPr/>
              <p:nvPr/>
            </p:nvSpPr>
            <p:spPr bwMode="auto">
              <a:xfrm>
                <a:off x="9361488" y="2222500"/>
                <a:ext cx="63500" cy="60325"/>
              </a:xfrm>
              <a:custGeom>
                <a:avLst/>
                <a:gdLst>
                  <a:gd name="T0" fmla="*/ 0 w 17"/>
                  <a:gd name="T1" fmla="*/ 9 h 16"/>
                  <a:gd name="T2" fmla="*/ 3 w 17"/>
                  <a:gd name="T3" fmla="*/ 11 h 16"/>
                  <a:gd name="T4" fmla="*/ 12 w 17"/>
                  <a:gd name="T5" fmla="*/ 16 h 16"/>
                  <a:gd name="T6" fmla="*/ 17 w 17"/>
                  <a:gd name="T7" fmla="*/ 7 h 16"/>
                  <a:gd name="T8" fmla="*/ 5 w 17"/>
                  <a:gd name="T9" fmla="*/ 0 h 16"/>
                  <a:gd name="T10" fmla="*/ 0 w 17"/>
                  <a:gd name="T11" fmla="*/ 9 h 16"/>
                </a:gdLst>
                <a:ahLst/>
                <a:cxnLst>
                  <a:cxn ang="0">
                    <a:pos x="T0" y="T1"/>
                  </a:cxn>
                  <a:cxn ang="0">
                    <a:pos x="T2" y="T3"/>
                  </a:cxn>
                  <a:cxn ang="0">
                    <a:pos x="T4" y="T5"/>
                  </a:cxn>
                  <a:cxn ang="0">
                    <a:pos x="T6" y="T7"/>
                  </a:cxn>
                  <a:cxn ang="0">
                    <a:pos x="T8" y="T9"/>
                  </a:cxn>
                  <a:cxn ang="0">
                    <a:pos x="T10" y="T11"/>
                  </a:cxn>
                </a:cxnLst>
                <a:rect l="0" t="0" r="r" b="b"/>
                <a:pathLst>
                  <a:path w="17" h="16">
                    <a:moveTo>
                      <a:pt x="0" y="9"/>
                    </a:moveTo>
                    <a:cubicBezTo>
                      <a:pt x="1" y="10"/>
                      <a:pt x="2" y="10"/>
                      <a:pt x="3" y="11"/>
                    </a:cubicBezTo>
                    <a:cubicBezTo>
                      <a:pt x="6" y="12"/>
                      <a:pt x="9" y="14"/>
                      <a:pt x="12" y="16"/>
                    </a:cubicBezTo>
                    <a:cubicBezTo>
                      <a:pt x="17" y="7"/>
                      <a:pt x="17" y="7"/>
                      <a:pt x="17" y="7"/>
                    </a:cubicBezTo>
                    <a:cubicBezTo>
                      <a:pt x="5" y="0"/>
                      <a:pt x="5" y="0"/>
                      <a:pt x="5" y="0"/>
                    </a:cubicBez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79" name="Freeform 114"/>
              <p:cNvSpPr/>
              <p:nvPr/>
            </p:nvSpPr>
            <p:spPr bwMode="auto">
              <a:xfrm>
                <a:off x="8910638" y="2571750"/>
                <a:ext cx="323850" cy="236538"/>
              </a:xfrm>
              <a:custGeom>
                <a:avLst/>
                <a:gdLst>
                  <a:gd name="T0" fmla="*/ 22 w 86"/>
                  <a:gd name="T1" fmla="*/ 60 h 63"/>
                  <a:gd name="T2" fmla="*/ 38 w 86"/>
                  <a:gd name="T3" fmla="*/ 63 h 63"/>
                  <a:gd name="T4" fmla="*/ 48 w 86"/>
                  <a:gd name="T5" fmla="*/ 62 h 63"/>
                  <a:gd name="T6" fmla="*/ 67 w 86"/>
                  <a:gd name="T7" fmla="*/ 46 h 63"/>
                  <a:gd name="T8" fmla="*/ 86 w 86"/>
                  <a:gd name="T9" fmla="*/ 9 h 63"/>
                  <a:gd name="T10" fmla="*/ 79 w 86"/>
                  <a:gd name="T11" fmla="*/ 1 h 63"/>
                  <a:gd name="T12" fmla="*/ 76 w 86"/>
                  <a:gd name="T13" fmla="*/ 0 h 63"/>
                  <a:gd name="T14" fmla="*/ 55 w 86"/>
                  <a:gd name="T15" fmla="*/ 39 h 63"/>
                  <a:gd name="T16" fmla="*/ 29 w 86"/>
                  <a:gd name="T17" fmla="*/ 47 h 63"/>
                  <a:gd name="T18" fmla="*/ 21 w 86"/>
                  <a:gd name="T19" fmla="*/ 22 h 63"/>
                  <a:gd name="T20" fmla="*/ 9 w 86"/>
                  <a:gd name="T21" fmla="*/ 15 h 63"/>
                  <a:gd name="T22" fmla="*/ 22 w 86"/>
                  <a:gd name="T23"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3">
                    <a:moveTo>
                      <a:pt x="22" y="60"/>
                    </a:moveTo>
                    <a:cubicBezTo>
                      <a:pt x="27" y="62"/>
                      <a:pt x="33" y="63"/>
                      <a:pt x="38" y="63"/>
                    </a:cubicBezTo>
                    <a:cubicBezTo>
                      <a:pt x="41" y="63"/>
                      <a:pt x="44" y="63"/>
                      <a:pt x="48" y="62"/>
                    </a:cubicBezTo>
                    <a:cubicBezTo>
                      <a:pt x="56" y="59"/>
                      <a:pt x="63" y="54"/>
                      <a:pt x="67" y="46"/>
                    </a:cubicBezTo>
                    <a:cubicBezTo>
                      <a:pt x="86" y="9"/>
                      <a:pt x="86" y="9"/>
                      <a:pt x="86" y="9"/>
                    </a:cubicBezTo>
                    <a:cubicBezTo>
                      <a:pt x="85" y="6"/>
                      <a:pt x="82" y="3"/>
                      <a:pt x="79" y="1"/>
                    </a:cubicBezTo>
                    <a:cubicBezTo>
                      <a:pt x="78" y="1"/>
                      <a:pt x="77" y="0"/>
                      <a:pt x="76" y="0"/>
                    </a:cubicBezTo>
                    <a:cubicBezTo>
                      <a:pt x="55" y="39"/>
                      <a:pt x="55" y="39"/>
                      <a:pt x="55" y="39"/>
                    </a:cubicBezTo>
                    <a:cubicBezTo>
                      <a:pt x="50" y="49"/>
                      <a:pt x="38" y="52"/>
                      <a:pt x="29" y="47"/>
                    </a:cubicBezTo>
                    <a:cubicBezTo>
                      <a:pt x="20" y="42"/>
                      <a:pt x="16" y="31"/>
                      <a:pt x="21" y="22"/>
                    </a:cubicBezTo>
                    <a:cubicBezTo>
                      <a:pt x="9" y="15"/>
                      <a:pt x="9" y="15"/>
                      <a:pt x="9" y="15"/>
                    </a:cubicBezTo>
                    <a:cubicBezTo>
                      <a:pt x="0" y="31"/>
                      <a:pt x="6" y="51"/>
                      <a:pt x="22"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0" name="Freeform 115"/>
              <p:cNvSpPr/>
              <p:nvPr/>
            </p:nvSpPr>
            <p:spPr bwMode="auto">
              <a:xfrm>
                <a:off x="8975725" y="2247900"/>
                <a:ext cx="561975" cy="474663"/>
              </a:xfrm>
              <a:custGeom>
                <a:avLst/>
                <a:gdLst>
                  <a:gd name="T0" fmla="*/ 113 w 150"/>
                  <a:gd name="T1" fmla="*/ 13 h 126"/>
                  <a:gd name="T2" fmla="*/ 104 w 150"/>
                  <a:gd name="T3" fmla="*/ 8 h 126"/>
                  <a:gd name="T4" fmla="*/ 101 w 150"/>
                  <a:gd name="T5" fmla="*/ 6 h 126"/>
                  <a:gd name="T6" fmla="*/ 71 w 150"/>
                  <a:gd name="T7" fmla="*/ 0 h 126"/>
                  <a:gd name="T8" fmla="*/ 9 w 150"/>
                  <a:gd name="T9" fmla="*/ 37 h 126"/>
                  <a:gd name="T10" fmla="*/ 1 w 150"/>
                  <a:gd name="T11" fmla="*/ 63 h 126"/>
                  <a:gd name="T12" fmla="*/ 0 w 150"/>
                  <a:gd name="T13" fmla="*/ 68 h 126"/>
                  <a:gd name="T14" fmla="*/ 1 w 150"/>
                  <a:gd name="T15" fmla="*/ 70 h 126"/>
                  <a:gd name="T16" fmla="*/ 3 w 150"/>
                  <a:gd name="T17" fmla="*/ 69 h 126"/>
                  <a:gd name="T18" fmla="*/ 7 w 150"/>
                  <a:gd name="T19" fmla="*/ 66 h 126"/>
                  <a:gd name="T20" fmla="*/ 19 w 150"/>
                  <a:gd name="T21" fmla="*/ 62 h 126"/>
                  <a:gd name="T22" fmla="*/ 28 w 150"/>
                  <a:gd name="T23" fmla="*/ 64 h 126"/>
                  <a:gd name="T24" fmla="*/ 39 w 150"/>
                  <a:gd name="T25" fmla="*/ 83 h 126"/>
                  <a:gd name="T26" fmla="*/ 39 w 150"/>
                  <a:gd name="T27" fmla="*/ 87 h 126"/>
                  <a:gd name="T28" fmla="*/ 42 w 150"/>
                  <a:gd name="T29" fmla="*/ 85 h 126"/>
                  <a:gd name="T30" fmla="*/ 54 w 150"/>
                  <a:gd name="T31" fmla="*/ 81 h 126"/>
                  <a:gd name="T32" fmla="*/ 61 w 150"/>
                  <a:gd name="T33" fmla="*/ 82 h 126"/>
                  <a:gd name="T34" fmla="*/ 64 w 150"/>
                  <a:gd name="T35" fmla="*/ 83 h 126"/>
                  <a:gd name="T36" fmla="*/ 72 w 150"/>
                  <a:gd name="T37" fmla="*/ 90 h 126"/>
                  <a:gd name="T38" fmla="*/ 75 w 150"/>
                  <a:gd name="T39" fmla="*/ 102 h 126"/>
                  <a:gd name="T40" fmla="*/ 75 w 150"/>
                  <a:gd name="T41" fmla="*/ 106 h 126"/>
                  <a:gd name="T42" fmla="*/ 79 w 150"/>
                  <a:gd name="T43" fmla="*/ 104 h 126"/>
                  <a:gd name="T44" fmla="*/ 91 w 150"/>
                  <a:gd name="T45" fmla="*/ 100 h 126"/>
                  <a:gd name="T46" fmla="*/ 100 w 150"/>
                  <a:gd name="T47" fmla="*/ 102 h 126"/>
                  <a:gd name="T48" fmla="*/ 111 w 150"/>
                  <a:gd name="T49" fmla="*/ 121 h 126"/>
                  <a:gd name="T50" fmla="*/ 113 w 150"/>
                  <a:gd name="T51" fmla="*/ 126 h 126"/>
                  <a:gd name="T52" fmla="*/ 116 w 150"/>
                  <a:gd name="T53" fmla="*/ 124 h 126"/>
                  <a:gd name="T54" fmla="*/ 133 w 150"/>
                  <a:gd name="T55" fmla="*/ 103 h 126"/>
                  <a:gd name="T56" fmla="*/ 113 w 150"/>
                  <a:gd name="T57" fmla="*/ 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126">
                    <a:moveTo>
                      <a:pt x="113" y="13"/>
                    </a:moveTo>
                    <a:cubicBezTo>
                      <a:pt x="110" y="11"/>
                      <a:pt x="107" y="9"/>
                      <a:pt x="104" y="8"/>
                    </a:cubicBezTo>
                    <a:cubicBezTo>
                      <a:pt x="103" y="7"/>
                      <a:pt x="102" y="7"/>
                      <a:pt x="101" y="6"/>
                    </a:cubicBezTo>
                    <a:cubicBezTo>
                      <a:pt x="91" y="2"/>
                      <a:pt x="81" y="0"/>
                      <a:pt x="71" y="0"/>
                    </a:cubicBezTo>
                    <a:cubicBezTo>
                      <a:pt x="46" y="0"/>
                      <a:pt x="21" y="13"/>
                      <a:pt x="9" y="37"/>
                    </a:cubicBezTo>
                    <a:cubicBezTo>
                      <a:pt x="4" y="46"/>
                      <a:pt x="2" y="54"/>
                      <a:pt x="1" y="63"/>
                    </a:cubicBezTo>
                    <a:cubicBezTo>
                      <a:pt x="1" y="65"/>
                      <a:pt x="1" y="67"/>
                      <a:pt x="0" y="68"/>
                    </a:cubicBezTo>
                    <a:cubicBezTo>
                      <a:pt x="0" y="69"/>
                      <a:pt x="1" y="70"/>
                      <a:pt x="1" y="70"/>
                    </a:cubicBezTo>
                    <a:cubicBezTo>
                      <a:pt x="2" y="70"/>
                      <a:pt x="2" y="70"/>
                      <a:pt x="3" y="69"/>
                    </a:cubicBezTo>
                    <a:cubicBezTo>
                      <a:pt x="4" y="68"/>
                      <a:pt x="5" y="67"/>
                      <a:pt x="7" y="66"/>
                    </a:cubicBezTo>
                    <a:cubicBezTo>
                      <a:pt x="10" y="63"/>
                      <a:pt x="14" y="62"/>
                      <a:pt x="19" y="62"/>
                    </a:cubicBezTo>
                    <a:cubicBezTo>
                      <a:pt x="22" y="62"/>
                      <a:pt x="25" y="62"/>
                      <a:pt x="28" y="64"/>
                    </a:cubicBezTo>
                    <a:cubicBezTo>
                      <a:pt x="35" y="68"/>
                      <a:pt x="39" y="75"/>
                      <a:pt x="39" y="83"/>
                    </a:cubicBezTo>
                    <a:cubicBezTo>
                      <a:pt x="38" y="85"/>
                      <a:pt x="38" y="87"/>
                      <a:pt x="39" y="87"/>
                    </a:cubicBezTo>
                    <a:cubicBezTo>
                      <a:pt x="39" y="87"/>
                      <a:pt x="40" y="86"/>
                      <a:pt x="42" y="85"/>
                    </a:cubicBezTo>
                    <a:cubicBezTo>
                      <a:pt x="46" y="82"/>
                      <a:pt x="50" y="81"/>
                      <a:pt x="54" y="81"/>
                    </a:cubicBezTo>
                    <a:cubicBezTo>
                      <a:pt x="56" y="81"/>
                      <a:pt x="59" y="81"/>
                      <a:pt x="61" y="82"/>
                    </a:cubicBezTo>
                    <a:cubicBezTo>
                      <a:pt x="62" y="82"/>
                      <a:pt x="63" y="83"/>
                      <a:pt x="64" y="83"/>
                    </a:cubicBezTo>
                    <a:cubicBezTo>
                      <a:pt x="67" y="85"/>
                      <a:pt x="70" y="87"/>
                      <a:pt x="72" y="90"/>
                    </a:cubicBezTo>
                    <a:cubicBezTo>
                      <a:pt x="74" y="94"/>
                      <a:pt x="75" y="98"/>
                      <a:pt x="75" y="102"/>
                    </a:cubicBezTo>
                    <a:cubicBezTo>
                      <a:pt x="75" y="105"/>
                      <a:pt x="75" y="106"/>
                      <a:pt x="75" y="106"/>
                    </a:cubicBezTo>
                    <a:cubicBezTo>
                      <a:pt x="76" y="106"/>
                      <a:pt x="77" y="105"/>
                      <a:pt x="79" y="104"/>
                    </a:cubicBezTo>
                    <a:cubicBezTo>
                      <a:pt x="82" y="101"/>
                      <a:pt x="86" y="100"/>
                      <a:pt x="91" y="100"/>
                    </a:cubicBezTo>
                    <a:cubicBezTo>
                      <a:pt x="94" y="100"/>
                      <a:pt x="97" y="101"/>
                      <a:pt x="100" y="102"/>
                    </a:cubicBezTo>
                    <a:cubicBezTo>
                      <a:pt x="107" y="106"/>
                      <a:pt x="111" y="113"/>
                      <a:pt x="111" y="121"/>
                    </a:cubicBezTo>
                    <a:cubicBezTo>
                      <a:pt x="111" y="124"/>
                      <a:pt x="111" y="126"/>
                      <a:pt x="113" y="126"/>
                    </a:cubicBezTo>
                    <a:cubicBezTo>
                      <a:pt x="114" y="126"/>
                      <a:pt x="115" y="126"/>
                      <a:pt x="116" y="124"/>
                    </a:cubicBezTo>
                    <a:cubicBezTo>
                      <a:pt x="123" y="119"/>
                      <a:pt x="129" y="112"/>
                      <a:pt x="133" y="103"/>
                    </a:cubicBezTo>
                    <a:cubicBezTo>
                      <a:pt x="150" y="72"/>
                      <a:pt x="140" y="34"/>
                      <a:pt x="11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1" name="Freeform 116"/>
              <p:cNvSpPr/>
              <p:nvPr/>
            </p:nvSpPr>
            <p:spPr bwMode="auto">
              <a:xfrm>
                <a:off x="954088" y="3427413"/>
                <a:ext cx="528638" cy="125413"/>
              </a:xfrm>
              <a:custGeom>
                <a:avLst/>
                <a:gdLst>
                  <a:gd name="T0" fmla="*/ 302 w 333"/>
                  <a:gd name="T1" fmla="*/ 48 h 79"/>
                  <a:gd name="T2" fmla="*/ 30 w 333"/>
                  <a:gd name="T3" fmla="*/ 48 h 79"/>
                  <a:gd name="T4" fmla="*/ 30 w 333"/>
                  <a:gd name="T5" fmla="*/ 0 h 79"/>
                  <a:gd name="T6" fmla="*/ 0 w 333"/>
                  <a:gd name="T7" fmla="*/ 0 h 79"/>
                  <a:gd name="T8" fmla="*/ 0 w 333"/>
                  <a:gd name="T9" fmla="*/ 79 h 79"/>
                  <a:gd name="T10" fmla="*/ 333 w 333"/>
                  <a:gd name="T11" fmla="*/ 79 h 79"/>
                  <a:gd name="T12" fmla="*/ 333 w 333"/>
                  <a:gd name="T13" fmla="*/ 0 h 79"/>
                  <a:gd name="T14" fmla="*/ 302 w 333"/>
                  <a:gd name="T15" fmla="*/ 0 h 79"/>
                  <a:gd name="T16" fmla="*/ 302 w 333"/>
                  <a:gd name="T17" fmla="*/ 4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79">
                    <a:moveTo>
                      <a:pt x="302" y="48"/>
                    </a:moveTo>
                    <a:lnTo>
                      <a:pt x="30" y="48"/>
                    </a:lnTo>
                    <a:lnTo>
                      <a:pt x="30" y="0"/>
                    </a:lnTo>
                    <a:lnTo>
                      <a:pt x="0" y="0"/>
                    </a:lnTo>
                    <a:lnTo>
                      <a:pt x="0" y="79"/>
                    </a:lnTo>
                    <a:lnTo>
                      <a:pt x="333" y="79"/>
                    </a:lnTo>
                    <a:lnTo>
                      <a:pt x="333" y="0"/>
                    </a:lnTo>
                    <a:lnTo>
                      <a:pt x="302" y="0"/>
                    </a:lnTo>
                    <a:lnTo>
                      <a:pt x="30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2" name="Freeform 117"/>
              <p:cNvSpPr/>
              <p:nvPr/>
            </p:nvSpPr>
            <p:spPr bwMode="auto">
              <a:xfrm>
                <a:off x="1028700" y="3052763"/>
                <a:ext cx="390525" cy="415925"/>
              </a:xfrm>
              <a:custGeom>
                <a:avLst/>
                <a:gdLst>
                  <a:gd name="T0" fmla="*/ 42 w 246"/>
                  <a:gd name="T1" fmla="*/ 151 h 262"/>
                  <a:gd name="T2" fmla="*/ 42 w 246"/>
                  <a:gd name="T3" fmla="*/ 262 h 262"/>
                  <a:gd name="T4" fmla="*/ 203 w 246"/>
                  <a:gd name="T5" fmla="*/ 262 h 262"/>
                  <a:gd name="T6" fmla="*/ 203 w 246"/>
                  <a:gd name="T7" fmla="*/ 151 h 262"/>
                  <a:gd name="T8" fmla="*/ 246 w 246"/>
                  <a:gd name="T9" fmla="*/ 151 h 262"/>
                  <a:gd name="T10" fmla="*/ 123 w 246"/>
                  <a:gd name="T11" fmla="*/ 0 h 262"/>
                  <a:gd name="T12" fmla="*/ 0 w 246"/>
                  <a:gd name="T13" fmla="*/ 151 h 262"/>
                  <a:gd name="T14" fmla="*/ 42 w 246"/>
                  <a:gd name="T15" fmla="*/ 151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62">
                    <a:moveTo>
                      <a:pt x="42" y="151"/>
                    </a:moveTo>
                    <a:lnTo>
                      <a:pt x="42" y="262"/>
                    </a:lnTo>
                    <a:lnTo>
                      <a:pt x="203" y="262"/>
                    </a:lnTo>
                    <a:lnTo>
                      <a:pt x="203" y="151"/>
                    </a:lnTo>
                    <a:lnTo>
                      <a:pt x="246" y="151"/>
                    </a:lnTo>
                    <a:lnTo>
                      <a:pt x="123" y="0"/>
                    </a:lnTo>
                    <a:lnTo>
                      <a:pt x="0" y="151"/>
                    </a:lnTo>
                    <a:lnTo>
                      <a:pt x="42"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3" name="Freeform 118"/>
              <p:cNvSpPr>
                <a:spLocks noEditPoints="1"/>
              </p:cNvSpPr>
              <p:nvPr/>
            </p:nvSpPr>
            <p:spPr bwMode="auto">
              <a:xfrm>
                <a:off x="7323138" y="3198813"/>
                <a:ext cx="604838" cy="585788"/>
              </a:xfrm>
              <a:custGeom>
                <a:avLst/>
                <a:gdLst>
                  <a:gd name="T0" fmla="*/ 137 w 161"/>
                  <a:gd name="T1" fmla="*/ 104 h 156"/>
                  <a:gd name="T2" fmla="*/ 94 w 161"/>
                  <a:gd name="T3" fmla="*/ 122 h 156"/>
                  <a:gd name="T4" fmla="*/ 94 w 161"/>
                  <a:gd name="T5" fmla="*/ 98 h 156"/>
                  <a:gd name="T6" fmla="*/ 106 w 161"/>
                  <a:gd name="T7" fmla="*/ 98 h 156"/>
                  <a:gd name="T8" fmla="*/ 106 w 161"/>
                  <a:gd name="T9" fmla="*/ 73 h 156"/>
                  <a:gd name="T10" fmla="*/ 131 w 161"/>
                  <a:gd name="T11" fmla="*/ 73 h 156"/>
                  <a:gd name="T12" fmla="*/ 131 w 161"/>
                  <a:gd name="T13" fmla="*/ 50 h 156"/>
                  <a:gd name="T14" fmla="*/ 131 w 161"/>
                  <a:gd name="T15" fmla="*/ 50 h 156"/>
                  <a:gd name="T16" fmla="*/ 106 w 161"/>
                  <a:gd name="T17" fmla="*/ 50 h 156"/>
                  <a:gd name="T18" fmla="*/ 106 w 161"/>
                  <a:gd name="T19" fmla="*/ 24 h 156"/>
                  <a:gd name="T20" fmla="*/ 94 w 161"/>
                  <a:gd name="T21" fmla="*/ 24 h 156"/>
                  <a:gd name="T22" fmla="*/ 94 w 161"/>
                  <a:gd name="T23" fmla="*/ 0 h 156"/>
                  <a:gd name="T24" fmla="*/ 137 w 161"/>
                  <a:gd name="T25" fmla="*/ 18 h 156"/>
                  <a:gd name="T26" fmla="*/ 137 w 161"/>
                  <a:gd name="T27" fmla="*/ 104 h 156"/>
                  <a:gd name="T28" fmla="*/ 94 w 161"/>
                  <a:gd name="T29" fmla="*/ 122 h 156"/>
                  <a:gd name="T30" fmla="*/ 62 w 161"/>
                  <a:gd name="T31" fmla="*/ 113 h 156"/>
                  <a:gd name="T32" fmla="*/ 19 w 161"/>
                  <a:gd name="T33" fmla="*/ 156 h 156"/>
                  <a:gd name="T34" fmla="*/ 0 w 161"/>
                  <a:gd name="T35" fmla="*/ 136 h 156"/>
                  <a:gd name="T36" fmla="*/ 43 w 161"/>
                  <a:gd name="T37" fmla="*/ 93 h 156"/>
                  <a:gd name="T38" fmla="*/ 51 w 161"/>
                  <a:gd name="T39" fmla="*/ 18 h 156"/>
                  <a:gd name="T40" fmla="*/ 94 w 161"/>
                  <a:gd name="T41" fmla="*/ 0 h 156"/>
                  <a:gd name="T42" fmla="*/ 94 w 161"/>
                  <a:gd name="T43" fmla="*/ 24 h 156"/>
                  <a:gd name="T44" fmla="*/ 83 w 161"/>
                  <a:gd name="T45" fmla="*/ 24 h 156"/>
                  <a:gd name="T46" fmla="*/ 83 w 161"/>
                  <a:gd name="T47" fmla="*/ 50 h 156"/>
                  <a:gd name="T48" fmla="*/ 58 w 161"/>
                  <a:gd name="T49" fmla="*/ 50 h 156"/>
                  <a:gd name="T50" fmla="*/ 58 w 161"/>
                  <a:gd name="T51" fmla="*/ 73 h 156"/>
                  <a:gd name="T52" fmla="*/ 83 w 161"/>
                  <a:gd name="T53" fmla="*/ 73 h 156"/>
                  <a:gd name="T54" fmla="*/ 83 w 161"/>
                  <a:gd name="T55" fmla="*/ 98 h 156"/>
                  <a:gd name="T56" fmla="*/ 94 w 161"/>
                  <a:gd name="T57" fmla="*/ 98 h 156"/>
                  <a:gd name="T58" fmla="*/ 94 w 161"/>
                  <a:gd name="T59" fmla="*/ 12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156">
                    <a:moveTo>
                      <a:pt x="137" y="104"/>
                    </a:moveTo>
                    <a:cubicBezTo>
                      <a:pt x="126" y="116"/>
                      <a:pt x="110" y="122"/>
                      <a:pt x="94" y="122"/>
                    </a:cubicBezTo>
                    <a:cubicBezTo>
                      <a:pt x="94" y="98"/>
                      <a:pt x="94" y="98"/>
                      <a:pt x="94" y="98"/>
                    </a:cubicBezTo>
                    <a:cubicBezTo>
                      <a:pt x="106" y="98"/>
                      <a:pt x="106" y="98"/>
                      <a:pt x="106" y="98"/>
                    </a:cubicBezTo>
                    <a:cubicBezTo>
                      <a:pt x="106" y="73"/>
                      <a:pt x="106" y="73"/>
                      <a:pt x="106" y="73"/>
                    </a:cubicBezTo>
                    <a:cubicBezTo>
                      <a:pt x="131" y="73"/>
                      <a:pt x="131" y="73"/>
                      <a:pt x="131" y="73"/>
                    </a:cubicBezTo>
                    <a:cubicBezTo>
                      <a:pt x="131" y="50"/>
                      <a:pt x="131" y="50"/>
                      <a:pt x="131" y="50"/>
                    </a:cubicBezTo>
                    <a:cubicBezTo>
                      <a:pt x="131" y="50"/>
                      <a:pt x="131" y="50"/>
                      <a:pt x="131" y="50"/>
                    </a:cubicBezTo>
                    <a:cubicBezTo>
                      <a:pt x="106" y="50"/>
                      <a:pt x="106" y="50"/>
                      <a:pt x="106" y="50"/>
                    </a:cubicBezTo>
                    <a:cubicBezTo>
                      <a:pt x="106" y="24"/>
                      <a:pt x="106" y="24"/>
                      <a:pt x="106" y="24"/>
                    </a:cubicBezTo>
                    <a:cubicBezTo>
                      <a:pt x="94" y="24"/>
                      <a:pt x="94" y="24"/>
                      <a:pt x="94" y="24"/>
                    </a:cubicBezTo>
                    <a:cubicBezTo>
                      <a:pt x="94" y="0"/>
                      <a:pt x="94" y="0"/>
                      <a:pt x="94" y="0"/>
                    </a:cubicBezTo>
                    <a:cubicBezTo>
                      <a:pt x="110" y="0"/>
                      <a:pt x="126" y="6"/>
                      <a:pt x="137" y="18"/>
                    </a:cubicBezTo>
                    <a:cubicBezTo>
                      <a:pt x="161" y="42"/>
                      <a:pt x="161" y="80"/>
                      <a:pt x="137" y="104"/>
                    </a:cubicBezTo>
                    <a:close/>
                    <a:moveTo>
                      <a:pt x="94" y="122"/>
                    </a:moveTo>
                    <a:cubicBezTo>
                      <a:pt x="83" y="122"/>
                      <a:pt x="72" y="119"/>
                      <a:pt x="62" y="113"/>
                    </a:cubicBezTo>
                    <a:cubicBezTo>
                      <a:pt x="19" y="156"/>
                      <a:pt x="19" y="156"/>
                      <a:pt x="19" y="156"/>
                    </a:cubicBezTo>
                    <a:cubicBezTo>
                      <a:pt x="0" y="136"/>
                      <a:pt x="0" y="136"/>
                      <a:pt x="0" y="136"/>
                    </a:cubicBezTo>
                    <a:cubicBezTo>
                      <a:pt x="43" y="93"/>
                      <a:pt x="43" y="93"/>
                      <a:pt x="43" y="93"/>
                    </a:cubicBezTo>
                    <a:cubicBezTo>
                      <a:pt x="28" y="70"/>
                      <a:pt x="31" y="39"/>
                      <a:pt x="51" y="18"/>
                    </a:cubicBezTo>
                    <a:cubicBezTo>
                      <a:pt x="63" y="6"/>
                      <a:pt x="79" y="0"/>
                      <a:pt x="94" y="0"/>
                    </a:cubicBezTo>
                    <a:cubicBezTo>
                      <a:pt x="94" y="24"/>
                      <a:pt x="94" y="24"/>
                      <a:pt x="94" y="24"/>
                    </a:cubicBezTo>
                    <a:cubicBezTo>
                      <a:pt x="83" y="24"/>
                      <a:pt x="83" y="24"/>
                      <a:pt x="83" y="24"/>
                    </a:cubicBezTo>
                    <a:cubicBezTo>
                      <a:pt x="83" y="50"/>
                      <a:pt x="83" y="50"/>
                      <a:pt x="83" y="50"/>
                    </a:cubicBezTo>
                    <a:cubicBezTo>
                      <a:pt x="58" y="50"/>
                      <a:pt x="58" y="50"/>
                      <a:pt x="58" y="50"/>
                    </a:cubicBezTo>
                    <a:cubicBezTo>
                      <a:pt x="58" y="73"/>
                      <a:pt x="58" y="73"/>
                      <a:pt x="58" y="73"/>
                    </a:cubicBezTo>
                    <a:cubicBezTo>
                      <a:pt x="83" y="73"/>
                      <a:pt x="83" y="73"/>
                      <a:pt x="83" y="73"/>
                    </a:cubicBezTo>
                    <a:cubicBezTo>
                      <a:pt x="83" y="98"/>
                      <a:pt x="83" y="98"/>
                      <a:pt x="83" y="98"/>
                    </a:cubicBezTo>
                    <a:cubicBezTo>
                      <a:pt x="94" y="98"/>
                      <a:pt x="94" y="98"/>
                      <a:pt x="94" y="98"/>
                    </a:cubicBezTo>
                    <a:lnTo>
                      <a:pt x="94" y="1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4" name="Freeform 119"/>
              <p:cNvSpPr/>
              <p:nvPr/>
            </p:nvSpPr>
            <p:spPr bwMode="auto">
              <a:xfrm>
                <a:off x="2643188" y="3003550"/>
                <a:ext cx="239713" cy="695325"/>
              </a:xfrm>
              <a:custGeom>
                <a:avLst/>
                <a:gdLst>
                  <a:gd name="T0" fmla="*/ 7 w 64"/>
                  <a:gd name="T1" fmla="*/ 22 h 185"/>
                  <a:gd name="T2" fmla="*/ 0 w 64"/>
                  <a:gd name="T3" fmla="*/ 45 h 185"/>
                  <a:gd name="T4" fmla="*/ 5 w 64"/>
                  <a:gd name="T5" fmla="*/ 64 h 185"/>
                  <a:gd name="T6" fmla="*/ 23 w 64"/>
                  <a:gd name="T7" fmla="*/ 84 h 185"/>
                  <a:gd name="T8" fmla="*/ 23 w 64"/>
                  <a:gd name="T9" fmla="*/ 185 h 185"/>
                  <a:gd name="T10" fmla="*/ 40 w 64"/>
                  <a:gd name="T11" fmla="*/ 185 h 185"/>
                  <a:gd name="T12" fmla="*/ 40 w 64"/>
                  <a:gd name="T13" fmla="*/ 84 h 185"/>
                  <a:gd name="T14" fmla="*/ 58 w 64"/>
                  <a:gd name="T15" fmla="*/ 64 h 185"/>
                  <a:gd name="T16" fmla="*/ 63 w 64"/>
                  <a:gd name="T17" fmla="*/ 45 h 185"/>
                  <a:gd name="T18" fmla="*/ 56 w 64"/>
                  <a:gd name="T19" fmla="*/ 22 h 185"/>
                  <a:gd name="T20" fmla="*/ 42 w 64"/>
                  <a:gd name="T21" fmla="*/ 0 h 185"/>
                  <a:gd name="T22" fmla="*/ 47 w 64"/>
                  <a:gd name="T23" fmla="*/ 43 h 185"/>
                  <a:gd name="T24" fmla="*/ 41 w 64"/>
                  <a:gd name="T25" fmla="*/ 43 h 185"/>
                  <a:gd name="T26" fmla="*/ 36 w 64"/>
                  <a:gd name="T27" fmla="*/ 0 h 185"/>
                  <a:gd name="T28" fmla="*/ 32 w 64"/>
                  <a:gd name="T29" fmla="*/ 0 h 185"/>
                  <a:gd name="T30" fmla="*/ 27 w 64"/>
                  <a:gd name="T31" fmla="*/ 0 h 185"/>
                  <a:gd name="T32" fmla="*/ 22 w 64"/>
                  <a:gd name="T33" fmla="*/ 43 h 185"/>
                  <a:gd name="T34" fmla="*/ 17 w 64"/>
                  <a:gd name="T35" fmla="*/ 43 h 185"/>
                  <a:gd name="T36" fmla="*/ 21 w 64"/>
                  <a:gd name="T37" fmla="*/ 0 h 185"/>
                  <a:gd name="T38" fmla="*/ 7 w 64"/>
                  <a:gd name="T39" fmla="*/ 2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185">
                    <a:moveTo>
                      <a:pt x="7" y="22"/>
                    </a:moveTo>
                    <a:cubicBezTo>
                      <a:pt x="4" y="29"/>
                      <a:pt x="1" y="37"/>
                      <a:pt x="0" y="45"/>
                    </a:cubicBezTo>
                    <a:cubicBezTo>
                      <a:pt x="0" y="52"/>
                      <a:pt x="1" y="58"/>
                      <a:pt x="5" y="64"/>
                    </a:cubicBezTo>
                    <a:cubicBezTo>
                      <a:pt x="9" y="70"/>
                      <a:pt x="15" y="80"/>
                      <a:pt x="23" y="84"/>
                    </a:cubicBezTo>
                    <a:cubicBezTo>
                      <a:pt x="23" y="185"/>
                      <a:pt x="23" y="185"/>
                      <a:pt x="23" y="185"/>
                    </a:cubicBezTo>
                    <a:cubicBezTo>
                      <a:pt x="40" y="185"/>
                      <a:pt x="40" y="185"/>
                      <a:pt x="40" y="185"/>
                    </a:cubicBezTo>
                    <a:cubicBezTo>
                      <a:pt x="40" y="84"/>
                      <a:pt x="40" y="84"/>
                      <a:pt x="40" y="84"/>
                    </a:cubicBezTo>
                    <a:cubicBezTo>
                      <a:pt x="48" y="80"/>
                      <a:pt x="55" y="71"/>
                      <a:pt x="58" y="64"/>
                    </a:cubicBezTo>
                    <a:cubicBezTo>
                      <a:pt x="62" y="58"/>
                      <a:pt x="64" y="52"/>
                      <a:pt x="63" y="45"/>
                    </a:cubicBezTo>
                    <a:cubicBezTo>
                      <a:pt x="62" y="37"/>
                      <a:pt x="59" y="29"/>
                      <a:pt x="56" y="22"/>
                    </a:cubicBezTo>
                    <a:cubicBezTo>
                      <a:pt x="54" y="16"/>
                      <a:pt x="50" y="1"/>
                      <a:pt x="42" y="0"/>
                    </a:cubicBezTo>
                    <a:cubicBezTo>
                      <a:pt x="47" y="43"/>
                      <a:pt x="47" y="43"/>
                      <a:pt x="47" y="43"/>
                    </a:cubicBezTo>
                    <a:cubicBezTo>
                      <a:pt x="41" y="43"/>
                      <a:pt x="41" y="43"/>
                      <a:pt x="41" y="43"/>
                    </a:cubicBezTo>
                    <a:cubicBezTo>
                      <a:pt x="36" y="0"/>
                      <a:pt x="36" y="0"/>
                      <a:pt x="36" y="0"/>
                    </a:cubicBezTo>
                    <a:cubicBezTo>
                      <a:pt x="32" y="0"/>
                      <a:pt x="32" y="0"/>
                      <a:pt x="32" y="0"/>
                    </a:cubicBezTo>
                    <a:cubicBezTo>
                      <a:pt x="27" y="0"/>
                      <a:pt x="27" y="0"/>
                      <a:pt x="27" y="0"/>
                    </a:cubicBezTo>
                    <a:cubicBezTo>
                      <a:pt x="22" y="43"/>
                      <a:pt x="22" y="43"/>
                      <a:pt x="22" y="43"/>
                    </a:cubicBezTo>
                    <a:cubicBezTo>
                      <a:pt x="17" y="43"/>
                      <a:pt x="17" y="43"/>
                      <a:pt x="17" y="43"/>
                    </a:cubicBezTo>
                    <a:cubicBezTo>
                      <a:pt x="21" y="0"/>
                      <a:pt x="21" y="0"/>
                      <a:pt x="21" y="0"/>
                    </a:cubicBezTo>
                    <a:cubicBezTo>
                      <a:pt x="13" y="1"/>
                      <a:pt x="9" y="16"/>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5" name="Freeform 120"/>
              <p:cNvSpPr/>
              <p:nvPr/>
            </p:nvSpPr>
            <p:spPr bwMode="auto">
              <a:xfrm>
                <a:off x="2957513" y="2989263"/>
                <a:ext cx="252413" cy="709613"/>
              </a:xfrm>
              <a:custGeom>
                <a:avLst/>
                <a:gdLst>
                  <a:gd name="T0" fmla="*/ 42 w 67"/>
                  <a:gd name="T1" fmla="*/ 189 h 189"/>
                  <a:gd name="T2" fmla="*/ 42 w 67"/>
                  <a:gd name="T3" fmla="*/ 90 h 189"/>
                  <a:gd name="T4" fmla="*/ 67 w 67"/>
                  <a:gd name="T5" fmla="*/ 50 h 189"/>
                  <a:gd name="T6" fmla="*/ 34 w 67"/>
                  <a:gd name="T7" fmla="*/ 0 h 189"/>
                  <a:gd name="T8" fmla="*/ 0 w 67"/>
                  <a:gd name="T9" fmla="*/ 50 h 189"/>
                  <a:gd name="T10" fmla="*/ 25 w 67"/>
                  <a:gd name="T11" fmla="*/ 90 h 189"/>
                  <a:gd name="T12" fmla="*/ 25 w 67"/>
                  <a:gd name="T13" fmla="*/ 189 h 189"/>
                  <a:gd name="T14" fmla="*/ 42 w 67"/>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189">
                    <a:moveTo>
                      <a:pt x="42" y="189"/>
                    </a:moveTo>
                    <a:cubicBezTo>
                      <a:pt x="42" y="90"/>
                      <a:pt x="42" y="90"/>
                      <a:pt x="42" y="90"/>
                    </a:cubicBezTo>
                    <a:cubicBezTo>
                      <a:pt x="57" y="85"/>
                      <a:pt x="67" y="69"/>
                      <a:pt x="67" y="50"/>
                    </a:cubicBezTo>
                    <a:cubicBezTo>
                      <a:pt x="67" y="27"/>
                      <a:pt x="52" y="0"/>
                      <a:pt x="34" y="0"/>
                    </a:cubicBezTo>
                    <a:cubicBezTo>
                      <a:pt x="15" y="0"/>
                      <a:pt x="0" y="27"/>
                      <a:pt x="0" y="50"/>
                    </a:cubicBezTo>
                    <a:cubicBezTo>
                      <a:pt x="0" y="69"/>
                      <a:pt x="10" y="85"/>
                      <a:pt x="25" y="90"/>
                    </a:cubicBezTo>
                    <a:cubicBezTo>
                      <a:pt x="25" y="189"/>
                      <a:pt x="25" y="189"/>
                      <a:pt x="25" y="189"/>
                    </a:cubicBezTo>
                    <a:lnTo>
                      <a:pt x="42" y="1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6" name="Rectangle 121"/>
              <p:cNvSpPr>
                <a:spLocks noChangeArrowheads="1"/>
              </p:cNvSpPr>
              <p:nvPr/>
            </p:nvSpPr>
            <p:spPr bwMode="auto">
              <a:xfrm>
                <a:off x="8194675" y="1827213"/>
                <a:ext cx="44450"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87" name="Freeform 122"/>
              <p:cNvSpPr/>
              <p:nvPr/>
            </p:nvSpPr>
            <p:spPr bwMode="auto">
              <a:xfrm>
                <a:off x="8397875" y="1827213"/>
                <a:ext cx="198438" cy="120650"/>
              </a:xfrm>
              <a:custGeom>
                <a:avLst/>
                <a:gdLst>
                  <a:gd name="T0" fmla="*/ 125 w 125"/>
                  <a:gd name="T1" fmla="*/ 76 h 76"/>
                  <a:gd name="T2" fmla="*/ 125 w 125"/>
                  <a:gd name="T3" fmla="*/ 0 h 76"/>
                  <a:gd name="T4" fmla="*/ 75 w 125"/>
                  <a:gd name="T5" fmla="*/ 0 h 76"/>
                  <a:gd name="T6" fmla="*/ 0 w 125"/>
                  <a:gd name="T7" fmla="*/ 76 h 76"/>
                  <a:gd name="T8" fmla="*/ 125 w 125"/>
                  <a:gd name="T9" fmla="*/ 76 h 76"/>
                </a:gdLst>
                <a:ahLst/>
                <a:cxnLst>
                  <a:cxn ang="0">
                    <a:pos x="T0" y="T1"/>
                  </a:cxn>
                  <a:cxn ang="0">
                    <a:pos x="T2" y="T3"/>
                  </a:cxn>
                  <a:cxn ang="0">
                    <a:pos x="T4" y="T5"/>
                  </a:cxn>
                  <a:cxn ang="0">
                    <a:pos x="T6" y="T7"/>
                  </a:cxn>
                  <a:cxn ang="0">
                    <a:pos x="T8" y="T9"/>
                  </a:cxn>
                </a:cxnLst>
                <a:rect l="0" t="0" r="r" b="b"/>
                <a:pathLst>
                  <a:path w="125" h="76">
                    <a:moveTo>
                      <a:pt x="125" y="76"/>
                    </a:moveTo>
                    <a:lnTo>
                      <a:pt x="125" y="0"/>
                    </a:lnTo>
                    <a:lnTo>
                      <a:pt x="75" y="0"/>
                    </a:lnTo>
                    <a:lnTo>
                      <a:pt x="0" y="76"/>
                    </a:lnTo>
                    <a:lnTo>
                      <a:pt x="12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8" name="Freeform 123"/>
              <p:cNvSpPr/>
              <p:nvPr/>
            </p:nvSpPr>
            <p:spPr bwMode="auto">
              <a:xfrm>
                <a:off x="8261350" y="1827213"/>
                <a:ext cx="131763" cy="120650"/>
              </a:xfrm>
              <a:custGeom>
                <a:avLst/>
                <a:gdLst>
                  <a:gd name="T0" fmla="*/ 83 w 83"/>
                  <a:gd name="T1" fmla="*/ 0 h 76"/>
                  <a:gd name="T2" fmla="*/ 0 w 83"/>
                  <a:gd name="T3" fmla="*/ 0 h 76"/>
                  <a:gd name="T4" fmla="*/ 0 w 83"/>
                  <a:gd name="T5" fmla="*/ 76 h 76"/>
                  <a:gd name="T6" fmla="*/ 5 w 83"/>
                  <a:gd name="T7" fmla="*/ 76 h 76"/>
                  <a:gd name="T8" fmla="*/ 83 w 83"/>
                  <a:gd name="T9" fmla="*/ 0 h 76"/>
                </a:gdLst>
                <a:ahLst/>
                <a:cxnLst>
                  <a:cxn ang="0">
                    <a:pos x="T0" y="T1"/>
                  </a:cxn>
                  <a:cxn ang="0">
                    <a:pos x="T2" y="T3"/>
                  </a:cxn>
                  <a:cxn ang="0">
                    <a:pos x="T4" y="T5"/>
                  </a:cxn>
                  <a:cxn ang="0">
                    <a:pos x="T6" y="T7"/>
                  </a:cxn>
                  <a:cxn ang="0">
                    <a:pos x="T8" y="T9"/>
                  </a:cxn>
                </a:cxnLst>
                <a:rect l="0" t="0" r="r" b="b"/>
                <a:pathLst>
                  <a:path w="83" h="76">
                    <a:moveTo>
                      <a:pt x="83" y="0"/>
                    </a:moveTo>
                    <a:lnTo>
                      <a:pt x="0" y="0"/>
                    </a:lnTo>
                    <a:lnTo>
                      <a:pt x="0" y="76"/>
                    </a:lnTo>
                    <a:lnTo>
                      <a:pt x="5" y="76"/>
                    </a:lnTo>
                    <a:lnTo>
                      <a:pt x="8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89" name="Freeform 124"/>
              <p:cNvSpPr>
                <a:spLocks noEditPoints="1"/>
              </p:cNvSpPr>
              <p:nvPr/>
            </p:nvSpPr>
            <p:spPr bwMode="auto">
              <a:xfrm>
                <a:off x="8074025" y="1568450"/>
                <a:ext cx="641350" cy="638175"/>
              </a:xfrm>
              <a:custGeom>
                <a:avLst/>
                <a:gdLst>
                  <a:gd name="T0" fmla="*/ 98 w 171"/>
                  <a:gd name="T1" fmla="*/ 170 h 170"/>
                  <a:gd name="T2" fmla="*/ 171 w 171"/>
                  <a:gd name="T3" fmla="*/ 85 h 170"/>
                  <a:gd name="T4" fmla="*/ 98 w 171"/>
                  <a:gd name="T5" fmla="*/ 1 h 170"/>
                  <a:gd name="T6" fmla="*/ 98 w 171"/>
                  <a:gd name="T7" fmla="*/ 15 h 170"/>
                  <a:gd name="T8" fmla="*/ 130 w 171"/>
                  <a:gd name="T9" fmla="*/ 30 h 170"/>
                  <a:gd name="T10" fmla="*/ 98 w 171"/>
                  <a:gd name="T11" fmla="*/ 62 h 170"/>
                  <a:gd name="T12" fmla="*/ 98 w 171"/>
                  <a:gd name="T13" fmla="*/ 82 h 170"/>
                  <a:gd name="T14" fmla="*/ 112 w 171"/>
                  <a:gd name="T15" fmla="*/ 69 h 170"/>
                  <a:gd name="T16" fmla="*/ 114 w 171"/>
                  <a:gd name="T17" fmla="*/ 67 h 170"/>
                  <a:gd name="T18" fmla="*/ 116 w 171"/>
                  <a:gd name="T19" fmla="*/ 64 h 170"/>
                  <a:gd name="T20" fmla="*/ 140 w 171"/>
                  <a:gd name="T21" fmla="*/ 40 h 170"/>
                  <a:gd name="T22" fmla="*/ 156 w 171"/>
                  <a:gd name="T23" fmla="*/ 85 h 170"/>
                  <a:gd name="T24" fmla="*/ 156 w 171"/>
                  <a:gd name="T25" fmla="*/ 85 h 170"/>
                  <a:gd name="T26" fmla="*/ 98 w 171"/>
                  <a:gd name="T27" fmla="*/ 155 h 170"/>
                  <a:gd name="T28" fmla="*/ 98 w 171"/>
                  <a:gd name="T29" fmla="*/ 170 h 170"/>
                  <a:gd name="T30" fmla="*/ 85 w 171"/>
                  <a:gd name="T31" fmla="*/ 170 h 170"/>
                  <a:gd name="T32" fmla="*/ 98 w 171"/>
                  <a:gd name="T33" fmla="*/ 170 h 170"/>
                  <a:gd name="T34" fmla="*/ 98 w 171"/>
                  <a:gd name="T35" fmla="*/ 155 h 170"/>
                  <a:gd name="T36" fmla="*/ 85 w 171"/>
                  <a:gd name="T37" fmla="*/ 156 h 170"/>
                  <a:gd name="T38" fmla="*/ 40 w 171"/>
                  <a:gd name="T39" fmla="*/ 140 h 170"/>
                  <a:gd name="T40" fmla="*/ 74 w 171"/>
                  <a:gd name="T41" fmla="*/ 106 h 170"/>
                  <a:gd name="T42" fmla="*/ 77 w 171"/>
                  <a:gd name="T43" fmla="*/ 104 h 170"/>
                  <a:gd name="T44" fmla="*/ 79 w 171"/>
                  <a:gd name="T45" fmla="*/ 101 h 170"/>
                  <a:gd name="T46" fmla="*/ 98 w 171"/>
                  <a:gd name="T47" fmla="*/ 82 h 170"/>
                  <a:gd name="T48" fmla="*/ 98 w 171"/>
                  <a:gd name="T49" fmla="*/ 62 h 170"/>
                  <a:gd name="T50" fmla="*/ 96 w 171"/>
                  <a:gd name="T51" fmla="*/ 64 h 170"/>
                  <a:gd name="T52" fmla="*/ 94 w 171"/>
                  <a:gd name="T53" fmla="*/ 67 h 170"/>
                  <a:gd name="T54" fmla="*/ 91 w 171"/>
                  <a:gd name="T55" fmla="*/ 69 h 170"/>
                  <a:gd name="T56" fmla="*/ 59 w 171"/>
                  <a:gd name="T57" fmla="*/ 101 h 170"/>
                  <a:gd name="T58" fmla="*/ 57 w 171"/>
                  <a:gd name="T59" fmla="*/ 104 h 170"/>
                  <a:gd name="T60" fmla="*/ 54 w 171"/>
                  <a:gd name="T61" fmla="*/ 106 h 170"/>
                  <a:gd name="T62" fmla="*/ 30 w 171"/>
                  <a:gd name="T63" fmla="*/ 130 h 170"/>
                  <a:gd name="T64" fmla="*/ 14 w 171"/>
                  <a:gd name="T65" fmla="*/ 85 h 170"/>
                  <a:gd name="T66" fmla="*/ 85 w 171"/>
                  <a:gd name="T67" fmla="*/ 14 h 170"/>
                  <a:gd name="T68" fmla="*/ 85 w 171"/>
                  <a:gd name="T69" fmla="*/ 14 h 170"/>
                  <a:gd name="T70" fmla="*/ 98 w 171"/>
                  <a:gd name="T71" fmla="*/ 15 h 170"/>
                  <a:gd name="T72" fmla="*/ 98 w 171"/>
                  <a:gd name="T73" fmla="*/ 1 h 170"/>
                  <a:gd name="T74" fmla="*/ 85 w 171"/>
                  <a:gd name="T75" fmla="*/ 0 h 170"/>
                  <a:gd name="T76" fmla="*/ 0 w 171"/>
                  <a:gd name="T77" fmla="*/ 85 h 170"/>
                  <a:gd name="T78" fmla="*/ 85 w 171"/>
                  <a:gd name="T7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170">
                    <a:moveTo>
                      <a:pt x="98" y="170"/>
                    </a:moveTo>
                    <a:cubicBezTo>
                      <a:pt x="139" y="163"/>
                      <a:pt x="171" y="128"/>
                      <a:pt x="171" y="85"/>
                    </a:cubicBezTo>
                    <a:cubicBezTo>
                      <a:pt x="171" y="42"/>
                      <a:pt x="139" y="7"/>
                      <a:pt x="98" y="1"/>
                    </a:cubicBezTo>
                    <a:cubicBezTo>
                      <a:pt x="98" y="15"/>
                      <a:pt x="98" y="15"/>
                      <a:pt x="98" y="15"/>
                    </a:cubicBezTo>
                    <a:cubicBezTo>
                      <a:pt x="110" y="17"/>
                      <a:pt x="121" y="23"/>
                      <a:pt x="130" y="30"/>
                    </a:cubicBezTo>
                    <a:cubicBezTo>
                      <a:pt x="98" y="62"/>
                      <a:pt x="98" y="62"/>
                      <a:pt x="98" y="62"/>
                    </a:cubicBezTo>
                    <a:cubicBezTo>
                      <a:pt x="98" y="82"/>
                      <a:pt x="98" y="82"/>
                      <a:pt x="98" y="82"/>
                    </a:cubicBezTo>
                    <a:cubicBezTo>
                      <a:pt x="112" y="69"/>
                      <a:pt x="112" y="69"/>
                      <a:pt x="112" y="69"/>
                    </a:cubicBezTo>
                    <a:cubicBezTo>
                      <a:pt x="114" y="67"/>
                      <a:pt x="114" y="67"/>
                      <a:pt x="114" y="67"/>
                    </a:cubicBezTo>
                    <a:cubicBezTo>
                      <a:pt x="116" y="64"/>
                      <a:pt x="116" y="64"/>
                      <a:pt x="116" y="64"/>
                    </a:cubicBezTo>
                    <a:cubicBezTo>
                      <a:pt x="140" y="40"/>
                      <a:pt x="140" y="40"/>
                      <a:pt x="140" y="40"/>
                    </a:cubicBezTo>
                    <a:cubicBezTo>
                      <a:pt x="150" y="52"/>
                      <a:pt x="156" y="68"/>
                      <a:pt x="156" y="85"/>
                    </a:cubicBezTo>
                    <a:cubicBezTo>
                      <a:pt x="156" y="85"/>
                      <a:pt x="156" y="85"/>
                      <a:pt x="156" y="85"/>
                    </a:cubicBezTo>
                    <a:cubicBezTo>
                      <a:pt x="156" y="120"/>
                      <a:pt x="131" y="149"/>
                      <a:pt x="98" y="155"/>
                    </a:cubicBezTo>
                    <a:lnTo>
                      <a:pt x="98" y="170"/>
                    </a:lnTo>
                    <a:close/>
                    <a:moveTo>
                      <a:pt x="85" y="170"/>
                    </a:moveTo>
                    <a:cubicBezTo>
                      <a:pt x="90" y="170"/>
                      <a:pt x="94" y="170"/>
                      <a:pt x="98" y="170"/>
                    </a:cubicBezTo>
                    <a:cubicBezTo>
                      <a:pt x="98" y="155"/>
                      <a:pt x="98" y="155"/>
                      <a:pt x="98" y="155"/>
                    </a:cubicBezTo>
                    <a:cubicBezTo>
                      <a:pt x="94" y="156"/>
                      <a:pt x="90" y="156"/>
                      <a:pt x="85" y="156"/>
                    </a:cubicBezTo>
                    <a:cubicBezTo>
                      <a:pt x="68" y="156"/>
                      <a:pt x="52" y="150"/>
                      <a:pt x="40" y="140"/>
                    </a:cubicBezTo>
                    <a:cubicBezTo>
                      <a:pt x="74" y="106"/>
                      <a:pt x="74" y="106"/>
                      <a:pt x="74" y="106"/>
                    </a:cubicBezTo>
                    <a:cubicBezTo>
                      <a:pt x="77" y="104"/>
                      <a:pt x="77" y="104"/>
                      <a:pt x="77" y="104"/>
                    </a:cubicBezTo>
                    <a:cubicBezTo>
                      <a:pt x="79" y="101"/>
                      <a:pt x="79" y="101"/>
                      <a:pt x="79" y="101"/>
                    </a:cubicBezTo>
                    <a:cubicBezTo>
                      <a:pt x="98" y="82"/>
                      <a:pt x="98" y="82"/>
                      <a:pt x="98" y="82"/>
                    </a:cubicBezTo>
                    <a:cubicBezTo>
                      <a:pt x="98" y="62"/>
                      <a:pt x="98" y="62"/>
                      <a:pt x="98" y="62"/>
                    </a:cubicBezTo>
                    <a:cubicBezTo>
                      <a:pt x="96" y="64"/>
                      <a:pt x="96" y="64"/>
                      <a:pt x="96" y="64"/>
                    </a:cubicBezTo>
                    <a:cubicBezTo>
                      <a:pt x="94" y="67"/>
                      <a:pt x="94" y="67"/>
                      <a:pt x="94" y="67"/>
                    </a:cubicBezTo>
                    <a:cubicBezTo>
                      <a:pt x="91" y="69"/>
                      <a:pt x="91" y="69"/>
                      <a:pt x="91" y="69"/>
                    </a:cubicBezTo>
                    <a:cubicBezTo>
                      <a:pt x="59" y="101"/>
                      <a:pt x="59" y="101"/>
                      <a:pt x="59" y="101"/>
                    </a:cubicBezTo>
                    <a:cubicBezTo>
                      <a:pt x="57" y="104"/>
                      <a:pt x="57" y="104"/>
                      <a:pt x="57" y="104"/>
                    </a:cubicBezTo>
                    <a:cubicBezTo>
                      <a:pt x="54" y="106"/>
                      <a:pt x="54" y="106"/>
                      <a:pt x="54" y="106"/>
                    </a:cubicBezTo>
                    <a:cubicBezTo>
                      <a:pt x="30" y="130"/>
                      <a:pt x="30" y="130"/>
                      <a:pt x="30" y="130"/>
                    </a:cubicBezTo>
                    <a:cubicBezTo>
                      <a:pt x="20" y="118"/>
                      <a:pt x="14" y="102"/>
                      <a:pt x="14" y="85"/>
                    </a:cubicBezTo>
                    <a:cubicBezTo>
                      <a:pt x="14" y="46"/>
                      <a:pt x="46" y="14"/>
                      <a:pt x="85" y="14"/>
                    </a:cubicBezTo>
                    <a:cubicBezTo>
                      <a:pt x="85" y="14"/>
                      <a:pt x="85" y="14"/>
                      <a:pt x="85" y="14"/>
                    </a:cubicBezTo>
                    <a:cubicBezTo>
                      <a:pt x="90" y="14"/>
                      <a:pt x="94" y="14"/>
                      <a:pt x="98" y="15"/>
                    </a:cubicBezTo>
                    <a:cubicBezTo>
                      <a:pt x="98" y="1"/>
                      <a:pt x="98" y="1"/>
                      <a:pt x="98" y="1"/>
                    </a:cubicBezTo>
                    <a:cubicBezTo>
                      <a:pt x="94" y="0"/>
                      <a:pt x="90" y="0"/>
                      <a:pt x="85" y="0"/>
                    </a:cubicBezTo>
                    <a:cubicBezTo>
                      <a:pt x="38" y="0"/>
                      <a:pt x="0" y="38"/>
                      <a:pt x="0" y="85"/>
                    </a:cubicBezTo>
                    <a:cubicBezTo>
                      <a:pt x="0" y="132"/>
                      <a:pt x="38" y="170"/>
                      <a:pt x="85"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0" name="Freeform 125"/>
              <p:cNvSpPr>
                <a:spLocks noEditPoints="1"/>
              </p:cNvSpPr>
              <p:nvPr/>
            </p:nvSpPr>
            <p:spPr bwMode="auto">
              <a:xfrm>
                <a:off x="6524625" y="2305050"/>
                <a:ext cx="608013" cy="150813"/>
              </a:xfrm>
              <a:custGeom>
                <a:avLst/>
                <a:gdLst>
                  <a:gd name="T0" fmla="*/ 191 w 383"/>
                  <a:gd name="T1" fmla="*/ 78 h 95"/>
                  <a:gd name="T2" fmla="*/ 328 w 383"/>
                  <a:gd name="T3" fmla="*/ 78 h 95"/>
                  <a:gd name="T4" fmla="*/ 340 w 383"/>
                  <a:gd name="T5" fmla="*/ 95 h 95"/>
                  <a:gd name="T6" fmla="*/ 383 w 383"/>
                  <a:gd name="T7" fmla="*/ 95 h 95"/>
                  <a:gd name="T8" fmla="*/ 312 w 383"/>
                  <a:gd name="T9" fmla="*/ 0 h 95"/>
                  <a:gd name="T10" fmla="*/ 267 w 383"/>
                  <a:gd name="T11" fmla="*/ 0 h 95"/>
                  <a:gd name="T12" fmla="*/ 276 w 383"/>
                  <a:gd name="T13" fmla="*/ 12 h 95"/>
                  <a:gd name="T14" fmla="*/ 191 w 383"/>
                  <a:gd name="T15" fmla="*/ 12 h 95"/>
                  <a:gd name="T16" fmla="*/ 191 w 383"/>
                  <a:gd name="T17" fmla="*/ 38 h 95"/>
                  <a:gd name="T18" fmla="*/ 295 w 383"/>
                  <a:gd name="T19" fmla="*/ 38 h 95"/>
                  <a:gd name="T20" fmla="*/ 309 w 383"/>
                  <a:gd name="T21" fmla="*/ 54 h 95"/>
                  <a:gd name="T22" fmla="*/ 191 w 383"/>
                  <a:gd name="T23" fmla="*/ 54 h 95"/>
                  <a:gd name="T24" fmla="*/ 191 w 383"/>
                  <a:gd name="T25" fmla="*/ 78 h 95"/>
                  <a:gd name="T26" fmla="*/ 56 w 383"/>
                  <a:gd name="T27" fmla="*/ 78 h 95"/>
                  <a:gd name="T28" fmla="*/ 191 w 383"/>
                  <a:gd name="T29" fmla="*/ 78 h 95"/>
                  <a:gd name="T30" fmla="*/ 191 w 383"/>
                  <a:gd name="T31" fmla="*/ 54 h 95"/>
                  <a:gd name="T32" fmla="*/ 75 w 383"/>
                  <a:gd name="T33" fmla="*/ 54 h 95"/>
                  <a:gd name="T34" fmla="*/ 87 w 383"/>
                  <a:gd name="T35" fmla="*/ 38 h 95"/>
                  <a:gd name="T36" fmla="*/ 87 w 383"/>
                  <a:gd name="T37" fmla="*/ 38 h 95"/>
                  <a:gd name="T38" fmla="*/ 191 w 383"/>
                  <a:gd name="T39" fmla="*/ 38 h 95"/>
                  <a:gd name="T40" fmla="*/ 191 w 383"/>
                  <a:gd name="T41" fmla="*/ 12 h 95"/>
                  <a:gd name="T42" fmla="*/ 106 w 383"/>
                  <a:gd name="T43" fmla="*/ 12 h 95"/>
                  <a:gd name="T44" fmla="*/ 115 w 383"/>
                  <a:gd name="T45" fmla="*/ 0 h 95"/>
                  <a:gd name="T46" fmla="*/ 73 w 383"/>
                  <a:gd name="T47" fmla="*/ 0 h 95"/>
                  <a:gd name="T48" fmla="*/ 0 w 383"/>
                  <a:gd name="T49" fmla="*/ 95 h 95"/>
                  <a:gd name="T50" fmla="*/ 45 w 383"/>
                  <a:gd name="T51" fmla="*/ 95 h 95"/>
                  <a:gd name="T52" fmla="*/ 56 w 383"/>
                  <a:gd name="T53"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95">
                    <a:moveTo>
                      <a:pt x="191" y="78"/>
                    </a:moveTo>
                    <a:lnTo>
                      <a:pt x="328" y="78"/>
                    </a:lnTo>
                    <a:lnTo>
                      <a:pt x="340" y="95"/>
                    </a:lnTo>
                    <a:lnTo>
                      <a:pt x="383" y="95"/>
                    </a:lnTo>
                    <a:lnTo>
                      <a:pt x="312" y="0"/>
                    </a:lnTo>
                    <a:lnTo>
                      <a:pt x="267" y="0"/>
                    </a:lnTo>
                    <a:lnTo>
                      <a:pt x="276" y="12"/>
                    </a:lnTo>
                    <a:lnTo>
                      <a:pt x="191" y="12"/>
                    </a:lnTo>
                    <a:lnTo>
                      <a:pt x="191" y="38"/>
                    </a:lnTo>
                    <a:lnTo>
                      <a:pt x="295" y="38"/>
                    </a:lnTo>
                    <a:lnTo>
                      <a:pt x="309" y="54"/>
                    </a:lnTo>
                    <a:lnTo>
                      <a:pt x="191" y="54"/>
                    </a:lnTo>
                    <a:lnTo>
                      <a:pt x="191" y="78"/>
                    </a:lnTo>
                    <a:close/>
                    <a:moveTo>
                      <a:pt x="56" y="78"/>
                    </a:moveTo>
                    <a:lnTo>
                      <a:pt x="191" y="78"/>
                    </a:lnTo>
                    <a:lnTo>
                      <a:pt x="191" y="54"/>
                    </a:lnTo>
                    <a:lnTo>
                      <a:pt x="75" y="54"/>
                    </a:lnTo>
                    <a:lnTo>
                      <a:pt x="87" y="38"/>
                    </a:lnTo>
                    <a:lnTo>
                      <a:pt x="87" y="38"/>
                    </a:lnTo>
                    <a:lnTo>
                      <a:pt x="191" y="38"/>
                    </a:lnTo>
                    <a:lnTo>
                      <a:pt x="191" y="12"/>
                    </a:lnTo>
                    <a:lnTo>
                      <a:pt x="106" y="12"/>
                    </a:lnTo>
                    <a:lnTo>
                      <a:pt x="115" y="0"/>
                    </a:lnTo>
                    <a:lnTo>
                      <a:pt x="73" y="0"/>
                    </a:lnTo>
                    <a:lnTo>
                      <a:pt x="0" y="95"/>
                    </a:lnTo>
                    <a:lnTo>
                      <a:pt x="45" y="95"/>
                    </a:lnTo>
                    <a:lnTo>
                      <a:pt x="56"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1" name="Freeform 126"/>
              <p:cNvSpPr>
                <a:spLocks noEditPoints="1"/>
              </p:cNvSpPr>
              <p:nvPr/>
            </p:nvSpPr>
            <p:spPr bwMode="auto">
              <a:xfrm>
                <a:off x="6557963" y="1714500"/>
                <a:ext cx="555625" cy="568325"/>
              </a:xfrm>
              <a:custGeom>
                <a:avLst/>
                <a:gdLst>
                  <a:gd name="T0" fmla="*/ 291 w 350"/>
                  <a:gd name="T1" fmla="*/ 0 h 358"/>
                  <a:gd name="T2" fmla="*/ 321 w 350"/>
                  <a:gd name="T3" fmla="*/ 74 h 358"/>
                  <a:gd name="T4" fmla="*/ 321 w 350"/>
                  <a:gd name="T5" fmla="*/ 251 h 358"/>
                  <a:gd name="T6" fmla="*/ 291 w 350"/>
                  <a:gd name="T7" fmla="*/ 284 h 358"/>
                  <a:gd name="T8" fmla="*/ 321 w 350"/>
                  <a:gd name="T9" fmla="*/ 317 h 358"/>
                  <a:gd name="T10" fmla="*/ 291 w 350"/>
                  <a:gd name="T11" fmla="*/ 317 h 358"/>
                  <a:gd name="T12" fmla="*/ 350 w 350"/>
                  <a:gd name="T13" fmla="*/ 358 h 358"/>
                  <a:gd name="T14" fmla="*/ 350 w 350"/>
                  <a:gd name="T15" fmla="*/ 0 h 358"/>
                  <a:gd name="T16" fmla="*/ 175 w 350"/>
                  <a:gd name="T17" fmla="*/ 0 h 358"/>
                  <a:gd name="T18" fmla="*/ 277 w 350"/>
                  <a:gd name="T19" fmla="*/ 24 h 358"/>
                  <a:gd name="T20" fmla="*/ 175 w 350"/>
                  <a:gd name="T21" fmla="*/ 45 h 358"/>
                  <a:gd name="T22" fmla="*/ 291 w 350"/>
                  <a:gd name="T23" fmla="*/ 74 h 358"/>
                  <a:gd name="T24" fmla="*/ 291 w 350"/>
                  <a:gd name="T25" fmla="*/ 0 h 358"/>
                  <a:gd name="T26" fmla="*/ 291 w 350"/>
                  <a:gd name="T27" fmla="*/ 358 h 358"/>
                  <a:gd name="T28" fmla="*/ 260 w 350"/>
                  <a:gd name="T29" fmla="*/ 317 h 358"/>
                  <a:gd name="T30" fmla="*/ 291 w 350"/>
                  <a:gd name="T31" fmla="*/ 284 h 358"/>
                  <a:gd name="T32" fmla="*/ 175 w 350"/>
                  <a:gd name="T33" fmla="*/ 251 h 358"/>
                  <a:gd name="T34" fmla="*/ 175 w 350"/>
                  <a:gd name="T35" fmla="*/ 0 h 358"/>
                  <a:gd name="T36" fmla="*/ 59 w 350"/>
                  <a:gd name="T37" fmla="*/ 74 h 358"/>
                  <a:gd name="T38" fmla="*/ 175 w 350"/>
                  <a:gd name="T39" fmla="*/ 45 h 358"/>
                  <a:gd name="T40" fmla="*/ 73 w 350"/>
                  <a:gd name="T41" fmla="*/ 24 h 358"/>
                  <a:gd name="T42" fmla="*/ 175 w 350"/>
                  <a:gd name="T43" fmla="*/ 24 h 358"/>
                  <a:gd name="T44" fmla="*/ 175 w 350"/>
                  <a:gd name="T45" fmla="*/ 0 h 358"/>
                  <a:gd name="T46" fmla="*/ 175 w 350"/>
                  <a:gd name="T47" fmla="*/ 358 h 358"/>
                  <a:gd name="T48" fmla="*/ 59 w 350"/>
                  <a:gd name="T49" fmla="*/ 251 h 358"/>
                  <a:gd name="T50" fmla="*/ 90 w 350"/>
                  <a:gd name="T51" fmla="*/ 284 h 358"/>
                  <a:gd name="T52" fmla="*/ 90 w 350"/>
                  <a:gd name="T53" fmla="*/ 317 h 358"/>
                  <a:gd name="T54" fmla="*/ 59 w 350"/>
                  <a:gd name="T55" fmla="*/ 358 h 358"/>
                  <a:gd name="T56" fmla="*/ 0 w 350"/>
                  <a:gd name="T57" fmla="*/ 0 h 358"/>
                  <a:gd name="T58" fmla="*/ 59 w 350"/>
                  <a:gd name="T59" fmla="*/ 358 h 358"/>
                  <a:gd name="T60" fmla="*/ 26 w 350"/>
                  <a:gd name="T61" fmla="*/ 317 h 358"/>
                  <a:gd name="T62" fmla="*/ 59 w 350"/>
                  <a:gd name="T63" fmla="*/ 284 h 358"/>
                  <a:gd name="T64" fmla="*/ 26 w 350"/>
                  <a:gd name="T65" fmla="*/ 251 h 358"/>
                  <a:gd name="T66" fmla="*/ 59 w 350"/>
                  <a:gd name="T67" fmla="*/ 7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0" h="358">
                    <a:moveTo>
                      <a:pt x="350" y="0"/>
                    </a:moveTo>
                    <a:lnTo>
                      <a:pt x="291" y="0"/>
                    </a:lnTo>
                    <a:lnTo>
                      <a:pt x="291" y="74"/>
                    </a:lnTo>
                    <a:lnTo>
                      <a:pt x="321" y="74"/>
                    </a:lnTo>
                    <a:lnTo>
                      <a:pt x="321" y="251"/>
                    </a:lnTo>
                    <a:lnTo>
                      <a:pt x="321" y="251"/>
                    </a:lnTo>
                    <a:lnTo>
                      <a:pt x="291" y="251"/>
                    </a:lnTo>
                    <a:lnTo>
                      <a:pt x="291" y="284"/>
                    </a:lnTo>
                    <a:lnTo>
                      <a:pt x="321" y="284"/>
                    </a:lnTo>
                    <a:lnTo>
                      <a:pt x="321" y="317"/>
                    </a:lnTo>
                    <a:lnTo>
                      <a:pt x="321" y="317"/>
                    </a:lnTo>
                    <a:lnTo>
                      <a:pt x="291" y="317"/>
                    </a:lnTo>
                    <a:lnTo>
                      <a:pt x="291" y="358"/>
                    </a:lnTo>
                    <a:lnTo>
                      <a:pt x="350" y="358"/>
                    </a:lnTo>
                    <a:lnTo>
                      <a:pt x="350" y="0"/>
                    </a:lnTo>
                    <a:lnTo>
                      <a:pt x="350" y="0"/>
                    </a:lnTo>
                    <a:close/>
                    <a:moveTo>
                      <a:pt x="291" y="0"/>
                    </a:moveTo>
                    <a:lnTo>
                      <a:pt x="175" y="0"/>
                    </a:lnTo>
                    <a:lnTo>
                      <a:pt x="175" y="24"/>
                    </a:lnTo>
                    <a:lnTo>
                      <a:pt x="277" y="24"/>
                    </a:lnTo>
                    <a:lnTo>
                      <a:pt x="277" y="45"/>
                    </a:lnTo>
                    <a:lnTo>
                      <a:pt x="175" y="45"/>
                    </a:lnTo>
                    <a:lnTo>
                      <a:pt x="175" y="74"/>
                    </a:lnTo>
                    <a:lnTo>
                      <a:pt x="291" y="74"/>
                    </a:lnTo>
                    <a:lnTo>
                      <a:pt x="291" y="0"/>
                    </a:lnTo>
                    <a:lnTo>
                      <a:pt x="291" y="0"/>
                    </a:lnTo>
                    <a:close/>
                    <a:moveTo>
                      <a:pt x="175" y="358"/>
                    </a:moveTo>
                    <a:lnTo>
                      <a:pt x="291" y="358"/>
                    </a:lnTo>
                    <a:lnTo>
                      <a:pt x="291" y="317"/>
                    </a:lnTo>
                    <a:lnTo>
                      <a:pt x="260" y="317"/>
                    </a:lnTo>
                    <a:lnTo>
                      <a:pt x="260" y="284"/>
                    </a:lnTo>
                    <a:lnTo>
                      <a:pt x="291" y="284"/>
                    </a:lnTo>
                    <a:lnTo>
                      <a:pt x="291" y="251"/>
                    </a:lnTo>
                    <a:lnTo>
                      <a:pt x="175" y="251"/>
                    </a:lnTo>
                    <a:lnTo>
                      <a:pt x="175" y="358"/>
                    </a:lnTo>
                    <a:close/>
                    <a:moveTo>
                      <a:pt x="175" y="0"/>
                    </a:moveTo>
                    <a:lnTo>
                      <a:pt x="59" y="0"/>
                    </a:lnTo>
                    <a:lnTo>
                      <a:pt x="59" y="74"/>
                    </a:lnTo>
                    <a:lnTo>
                      <a:pt x="175" y="74"/>
                    </a:lnTo>
                    <a:lnTo>
                      <a:pt x="175" y="45"/>
                    </a:lnTo>
                    <a:lnTo>
                      <a:pt x="73" y="45"/>
                    </a:lnTo>
                    <a:lnTo>
                      <a:pt x="73" y="24"/>
                    </a:lnTo>
                    <a:lnTo>
                      <a:pt x="73" y="24"/>
                    </a:lnTo>
                    <a:lnTo>
                      <a:pt x="175" y="24"/>
                    </a:lnTo>
                    <a:lnTo>
                      <a:pt x="175" y="0"/>
                    </a:lnTo>
                    <a:lnTo>
                      <a:pt x="175" y="0"/>
                    </a:lnTo>
                    <a:close/>
                    <a:moveTo>
                      <a:pt x="59" y="358"/>
                    </a:moveTo>
                    <a:lnTo>
                      <a:pt x="175" y="358"/>
                    </a:lnTo>
                    <a:lnTo>
                      <a:pt x="175" y="251"/>
                    </a:lnTo>
                    <a:lnTo>
                      <a:pt x="59" y="251"/>
                    </a:lnTo>
                    <a:lnTo>
                      <a:pt x="59" y="284"/>
                    </a:lnTo>
                    <a:lnTo>
                      <a:pt x="90" y="284"/>
                    </a:lnTo>
                    <a:lnTo>
                      <a:pt x="90" y="317"/>
                    </a:lnTo>
                    <a:lnTo>
                      <a:pt x="90" y="317"/>
                    </a:lnTo>
                    <a:lnTo>
                      <a:pt x="59" y="317"/>
                    </a:lnTo>
                    <a:lnTo>
                      <a:pt x="59" y="358"/>
                    </a:lnTo>
                    <a:close/>
                    <a:moveTo>
                      <a:pt x="59" y="0"/>
                    </a:moveTo>
                    <a:lnTo>
                      <a:pt x="0" y="0"/>
                    </a:lnTo>
                    <a:lnTo>
                      <a:pt x="0" y="358"/>
                    </a:lnTo>
                    <a:lnTo>
                      <a:pt x="59" y="358"/>
                    </a:lnTo>
                    <a:lnTo>
                      <a:pt x="59" y="317"/>
                    </a:lnTo>
                    <a:lnTo>
                      <a:pt x="26" y="317"/>
                    </a:lnTo>
                    <a:lnTo>
                      <a:pt x="26" y="284"/>
                    </a:lnTo>
                    <a:lnTo>
                      <a:pt x="59" y="284"/>
                    </a:lnTo>
                    <a:lnTo>
                      <a:pt x="59" y="251"/>
                    </a:lnTo>
                    <a:lnTo>
                      <a:pt x="26" y="251"/>
                    </a:lnTo>
                    <a:lnTo>
                      <a:pt x="26" y="74"/>
                    </a:lnTo>
                    <a:lnTo>
                      <a:pt x="59" y="74"/>
                    </a:lnTo>
                    <a:lnTo>
                      <a:pt x="5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2" name="Freeform 127"/>
              <p:cNvSpPr/>
              <p:nvPr/>
            </p:nvSpPr>
            <p:spPr bwMode="auto">
              <a:xfrm>
                <a:off x="4197350" y="5392738"/>
                <a:ext cx="495300" cy="128588"/>
              </a:xfrm>
              <a:custGeom>
                <a:avLst/>
                <a:gdLst>
                  <a:gd name="T0" fmla="*/ 203 w 312"/>
                  <a:gd name="T1" fmla="*/ 43 h 81"/>
                  <a:gd name="T2" fmla="*/ 108 w 312"/>
                  <a:gd name="T3" fmla="*/ 43 h 81"/>
                  <a:gd name="T4" fmla="*/ 108 w 312"/>
                  <a:gd name="T5" fmla="*/ 0 h 81"/>
                  <a:gd name="T6" fmla="*/ 0 w 312"/>
                  <a:gd name="T7" fmla="*/ 0 h 81"/>
                  <a:gd name="T8" fmla="*/ 0 w 312"/>
                  <a:gd name="T9" fmla="*/ 81 h 81"/>
                  <a:gd name="T10" fmla="*/ 312 w 312"/>
                  <a:gd name="T11" fmla="*/ 81 h 81"/>
                  <a:gd name="T12" fmla="*/ 312 w 312"/>
                  <a:gd name="T13" fmla="*/ 0 h 81"/>
                  <a:gd name="T14" fmla="*/ 203 w 312"/>
                  <a:gd name="T15" fmla="*/ 0 h 81"/>
                  <a:gd name="T16" fmla="*/ 203 w 312"/>
                  <a:gd name="T17" fmla="*/ 4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81">
                    <a:moveTo>
                      <a:pt x="203" y="43"/>
                    </a:moveTo>
                    <a:lnTo>
                      <a:pt x="108" y="43"/>
                    </a:lnTo>
                    <a:lnTo>
                      <a:pt x="108" y="0"/>
                    </a:lnTo>
                    <a:lnTo>
                      <a:pt x="0" y="0"/>
                    </a:lnTo>
                    <a:lnTo>
                      <a:pt x="0" y="81"/>
                    </a:lnTo>
                    <a:lnTo>
                      <a:pt x="312" y="81"/>
                    </a:lnTo>
                    <a:lnTo>
                      <a:pt x="312" y="0"/>
                    </a:lnTo>
                    <a:lnTo>
                      <a:pt x="203" y="0"/>
                    </a:lnTo>
                    <a:lnTo>
                      <a:pt x="203"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3" name="Rectangle 128"/>
              <p:cNvSpPr>
                <a:spLocks noChangeArrowheads="1"/>
              </p:cNvSpPr>
              <p:nvPr/>
            </p:nvSpPr>
            <p:spPr bwMode="auto">
              <a:xfrm>
                <a:off x="4398963" y="5392738"/>
                <a:ext cx="9366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494" name="Freeform 129"/>
              <p:cNvSpPr>
                <a:spLocks noEditPoints="1"/>
              </p:cNvSpPr>
              <p:nvPr/>
            </p:nvSpPr>
            <p:spPr bwMode="auto">
              <a:xfrm>
                <a:off x="4197350" y="5103813"/>
                <a:ext cx="495300" cy="258763"/>
              </a:xfrm>
              <a:custGeom>
                <a:avLst/>
                <a:gdLst>
                  <a:gd name="T0" fmla="*/ 234 w 312"/>
                  <a:gd name="T1" fmla="*/ 0 h 163"/>
                  <a:gd name="T2" fmla="*/ 156 w 312"/>
                  <a:gd name="T3" fmla="*/ 0 h 163"/>
                  <a:gd name="T4" fmla="*/ 156 w 312"/>
                  <a:gd name="T5" fmla="*/ 28 h 163"/>
                  <a:gd name="T6" fmla="*/ 205 w 312"/>
                  <a:gd name="T7" fmla="*/ 28 h 163"/>
                  <a:gd name="T8" fmla="*/ 205 w 312"/>
                  <a:gd name="T9" fmla="*/ 59 h 163"/>
                  <a:gd name="T10" fmla="*/ 156 w 312"/>
                  <a:gd name="T11" fmla="*/ 59 h 163"/>
                  <a:gd name="T12" fmla="*/ 156 w 312"/>
                  <a:gd name="T13" fmla="*/ 163 h 163"/>
                  <a:gd name="T14" fmla="*/ 203 w 312"/>
                  <a:gd name="T15" fmla="*/ 163 h 163"/>
                  <a:gd name="T16" fmla="*/ 312 w 312"/>
                  <a:gd name="T17" fmla="*/ 163 h 163"/>
                  <a:gd name="T18" fmla="*/ 312 w 312"/>
                  <a:gd name="T19" fmla="*/ 59 h 163"/>
                  <a:gd name="T20" fmla="*/ 234 w 312"/>
                  <a:gd name="T21" fmla="*/ 59 h 163"/>
                  <a:gd name="T22" fmla="*/ 234 w 312"/>
                  <a:gd name="T23" fmla="*/ 0 h 163"/>
                  <a:gd name="T24" fmla="*/ 156 w 312"/>
                  <a:gd name="T25" fmla="*/ 0 h 163"/>
                  <a:gd name="T26" fmla="*/ 80 w 312"/>
                  <a:gd name="T27" fmla="*/ 0 h 163"/>
                  <a:gd name="T28" fmla="*/ 80 w 312"/>
                  <a:gd name="T29" fmla="*/ 59 h 163"/>
                  <a:gd name="T30" fmla="*/ 0 w 312"/>
                  <a:gd name="T31" fmla="*/ 59 h 163"/>
                  <a:gd name="T32" fmla="*/ 0 w 312"/>
                  <a:gd name="T33" fmla="*/ 163 h 163"/>
                  <a:gd name="T34" fmla="*/ 108 w 312"/>
                  <a:gd name="T35" fmla="*/ 163 h 163"/>
                  <a:gd name="T36" fmla="*/ 156 w 312"/>
                  <a:gd name="T37" fmla="*/ 163 h 163"/>
                  <a:gd name="T38" fmla="*/ 156 w 312"/>
                  <a:gd name="T39" fmla="*/ 59 h 163"/>
                  <a:gd name="T40" fmla="*/ 106 w 312"/>
                  <a:gd name="T41" fmla="*/ 59 h 163"/>
                  <a:gd name="T42" fmla="*/ 106 w 312"/>
                  <a:gd name="T43" fmla="*/ 59 h 163"/>
                  <a:gd name="T44" fmla="*/ 106 w 312"/>
                  <a:gd name="T45" fmla="*/ 28 h 163"/>
                  <a:gd name="T46" fmla="*/ 156 w 312"/>
                  <a:gd name="T47" fmla="*/ 28 h 163"/>
                  <a:gd name="T48" fmla="*/ 156 w 312"/>
                  <a:gd name="T4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163">
                    <a:moveTo>
                      <a:pt x="234" y="0"/>
                    </a:moveTo>
                    <a:lnTo>
                      <a:pt x="156" y="0"/>
                    </a:lnTo>
                    <a:lnTo>
                      <a:pt x="156" y="28"/>
                    </a:lnTo>
                    <a:lnTo>
                      <a:pt x="205" y="28"/>
                    </a:lnTo>
                    <a:lnTo>
                      <a:pt x="205" y="59"/>
                    </a:lnTo>
                    <a:lnTo>
                      <a:pt x="156" y="59"/>
                    </a:lnTo>
                    <a:lnTo>
                      <a:pt x="156" y="163"/>
                    </a:lnTo>
                    <a:lnTo>
                      <a:pt x="203" y="163"/>
                    </a:lnTo>
                    <a:lnTo>
                      <a:pt x="312" y="163"/>
                    </a:lnTo>
                    <a:lnTo>
                      <a:pt x="312" y="59"/>
                    </a:lnTo>
                    <a:lnTo>
                      <a:pt x="234" y="59"/>
                    </a:lnTo>
                    <a:lnTo>
                      <a:pt x="234" y="0"/>
                    </a:lnTo>
                    <a:close/>
                    <a:moveTo>
                      <a:pt x="156" y="0"/>
                    </a:moveTo>
                    <a:lnTo>
                      <a:pt x="80" y="0"/>
                    </a:lnTo>
                    <a:lnTo>
                      <a:pt x="80" y="59"/>
                    </a:lnTo>
                    <a:lnTo>
                      <a:pt x="0" y="59"/>
                    </a:lnTo>
                    <a:lnTo>
                      <a:pt x="0" y="163"/>
                    </a:lnTo>
                    <a:lnTo>
                      <a:pt x="108" y="163"/>
                    </a:lnTo>
                    <a:lnTo>
                      <a:pt x="156" y="163"/>
                    </a:lnTo>
                    <a:lnTo>
                      <a:pt x="156" y="59"/>
                    </a:lnTo>
                    <a:lnTo>
                      <a:pt x="106" y="59"/>
                    </a:lnTo>
                    <a:lnTo>
                      <a:pt x="106" y="59"/>
                    </a:lnTo>
                    <a:lnTo>
                      <a:pt x="106" y="28"/>
                    </a:lnTo>
                    <a:lnTo>
                      <a:pt x="156" y="28"/>
                    </a:lnTo>
                    <a:lnTo>
                      <a:pt x="15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5" name="Freeform 130"/>
              <p:cNvSpPr/>
              <p:nvPr/>
            </p:nvSpPr>
            <p:spPr bwMode="auto">
              <a:xfrm>
                <a:off x="9556750" y="1790700"/>
                <a:ext cx="623888" cy="712788"/>
              </a:xfrm>
              <a:custGeom>
                <a:avLst/>
                <a:gdLst>
                  <a:gd name="T0" fmla="*/ 146 w 166"/>
                  <a:gd name="T1" fmla="*/ 6 h 190"/>
                  <a:gd name="T2" fmla="*/ 107 w 166"/>
                  <a:gd name="T3" fmla="*/ 29 h 190"/>
                  <a:gd name="T4" fmla="*/ 91 w 166"/>
                  <a:gd name="T5" fmla="*/ 52 h 190"/>
                  <a:gd name="T6" fmla="*/ 14 w 166"/>
                  <a:gd name="T7" fmla="*/ 38 h 190"/>
                  <a:gd name="T8" fmla="*/ 3 w 166"/>
                  <a:gd name="T9" fmla="*/ 55 h 190"/>
                  <a:gd name="T10" fmla="*/ 71 w 166"/>
                  <a:gd name="T11" fmla="*/ 83 h 190"/>
                  <a:gd name="T12" fmla="*/ 49 w 166"/>
                  <a:gd name="T13" fmla="*/ 115 h 190"/>
                  <a:gd name="T14" fmla="*/ 11 w 166"/>
                  <a:gd name="T15" fmla="*/ 117 h 190"/>
                  <a:gd name="T16" fmla="*/ 0 w 166"/>
                  <a:gd name="T17" fmla="*/ 134 h 190"/>
                  <a:gd name="T18" fmla="*/ 52 w 166"/>
                  <a:gd name="T19" fmla="*/ 147 h 190"/>
                  <a:gd name="T20" fmla="*/ 83 w 166"/>
                  <a:gd name="T21" fmla="*/ 190 h 190"/>
                  <a:gd name="T22" fmla="*/ 95 w 166"/>
                  <a:gd name="T23" fmla="*/ 173 h 190"/>
                  <a:gd name="T24" fmla="*/ 82 w 166"/>
                  <a:gd name="T25" fmla="*/ 139 h 190"/>
                  <a:gd name="T26" fmla="*/ 104 w 166"/>
                  <a:gd name="T27" fmla="*/ 105 h 190"/>
                  <a:gd name="T28" fmla="*/ 155 w 166"/>
                  <a:gd name="T29" fmla="*/ 156 h 190"/>
                  <a:gd name="T30" fmla="*/ 166 w 166"/>
                  <a:gd name="T31" fmla="*/ 139 h 190"/>
                  <a:gd name="T32" fmla="*/ 125 w 166"/>
                  <a:gd name="T33" fmla="*/ 75 h 190"/>
                  <a:gd name="T34" fmla="*/ 140 w 166"/>
                  <a:gd name="T35" fmla="*/ 51 h 190"/>
                  <a:gd name="T36" fmla="*/ 146 w 166"/>
                  <a:gd name="T37" fmla="*/ 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190">
                    <a:moveTo>
                      <a:pt x="146" y="6"/>
                    </a:moveTo>
                    <a:cubicBezTo>
                      <a:pt x="137" y="0"/>
                      <a:pt x="113" y="19"/>
                      <a:pt x="107" y="29"/>
                    </a:cubicBezTo>
                    <a:cubicBezTo>
                      <a:pt x="91" y="52"/>
                      <a:pt x="91" y="52"/>
                      <a:pt x="91" y="52"/>
                    </a:cubicBezTo>
                    <a:cubicBezTo>
                      <a:pt x="14" y="38"/>
                      <a:pt x="14" y="38"/>
                      <a:pt x="14" y="38"/>
                    </a:cubicBezTo>
                    <a:cubicBezTo>
                      <a:pt x="3" y="55"/>
                      <a:pt x="3" y="55"/>
                      <a:pt x="3" y="55"/>
                    </a:cubicBezTo>
                    <a:cubicBezTo>
                      <a:pt x="71" y="83"/>
                      <a:pt x="71" y="83"/>
                      <a:pt x="71" y="83"/>
                    </a:cubicBezTo>
                    <a:cubicBezTo>
                      <a:pt x="49" y="115"/>
                      <a:pt x="49" y="115"/>
                      <a:pt x="49" y="115"/>
                    </a:cubicBezTo>
                    <a:cubicBezTo>
                      <a:pt x="11" y="117"/>
                      <a:pt x="11" y="117"/>
                      <a:pt x="11" y="117"/>
                    </a:cubicBezTo>
                    <a:cubicBezTo>
                      <a:pt x="0" y="134"/>
                      <a:pt x="0" y="134"/>
                      <a:pt x="0" y="134"/>
                    </a:cubicBezTo>
                    <a:cubicBezTo>
                      <a:pt x="52" y="147"/>
                      <a:pt x="52" y="147"/>
                      <a:pt x="52" y="147"/>
                    </a:cubicBezTo>
                    <a:cubicBezTo>
                      <a:pt x="83" y="190"/>
                      <a:pt x="83" y="190"/>
                      <a:pt x="83" y="190"/>
                    </a:cubicBezTo>
                    <a:cubicBezTo>
                      <a:pt x="95" y="173"/>
                      <a:pt x="95" y="173"/>
                      <a:pt x="95" y="173"/>
                    </a:cubicBezTo>
                    <a:cubicBezTo>
                      <a:pt x="82" y="139"/>
                      <a:pt x="82" y="139"/>
                      <a:pt x="82" y="139"/>
                    </a:cubicBezTo>
                    <a:cubicBezTo>
                      <a:pt x="104" y="105"/>
                      <a:pt x="104" y="105"/>
                      <a:pt x="104" y="105"/>
                    </a:cubicBezTo>
                    <a:cubicBezTo>
                      <a:pt x="155" y="156"/>
                      <a:pt x="155" y="156"/>
                      <a:pt x="155" y="156"/>
                    </a:cubicBezTo>
                    <a:cubicBezTo>
                      <a:pt x="166" y="139"/>
                      <a:pt x="166" y="139"/>
                      <a:pt x="166" y="139"/>
                    </a:cubicBezTo>
                    <a:cubicBezTo>
                      <a:pt x="125" y="75"/>
                      <a:pt x="125" y="75"/>
                      <a:pt x="125" y="75"/>
                    </a:cubicBezTo>
                    <a:cubicBezTo>
                      <a:pt x="140" y="51"/>
                      <a:pt x="140" y="51"/>
                      <a:pt x="140" y="51"/>
                    </a:cubicBezTo>
                    <a:cubicBezTo>
                      <a:pt x="147" y="42"/>
                      <a:pt x="155" y="12"/>
                      <a:pt x="14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6" name="Freeform 131"/>
              <p:cNvSpPr>
                <a:spLocks noEditPoints="1"/>
              </p:cNvSpPr>
              <p:nvPr/>
            </p:nvSpPr>
            <p:spPr bwMode="auto">
              <a:xfrm>
                <a:off x="2732088" y="771525"/>
                <a:ext cx="544513" cy="338138"/>
              </a:xfrm>
              <a:custGeom>
                <a:avLst/>
                <a:gdLst>
                  <a:gd name="T0" fmla="*/ 270 w 343"/>
                  <a:gd name="T1" fmla="*/ 213 h 213"/>
                  <a:gd name="T2" fmla="*/ 343 w 343"/>
                  <a:gd name="T3" fmla="*/ 213 h 213"/>
                  <a:gd name="T4" fmla="*/ 343 w 343"/>
                  <a:gd name="T5" fmla="*/ 119 h 213"/>
                  <a:gd name="T6" fmla="*/ 303 w 343"/>
                  <a:gd name="T7" fmla="*/ 119 h 213"/>
                  <a:gd name="T8" fmla="*/ 303 w 343"/>
                  <a:gd name="T9" fmla="*/ 0 h 213"/>
                  <a:gd name="T10" fmla="*/ 270 w 343"/>
                  <a:gd name="T11" fmla="*/ 0 h 213"/>
                  <a:gd name="T12" fmla="*/ 270 w 343"/>
                  <a:gd name="T13" fmla="*/ 149 h 213"/>
                  <a:gd name="T14" fmla="*/ 301 w 343"/>
                  <a:gd name="T15" fmla="*/ 149 h 213"/>
                  <a:gd name="T16" fmla="*/ 301 w 343"/>
                  <a:gd name="T17" fmla="*/ 190 h 213"/>
                  <a:gd name="T18" fmla="*/ 301 w 343"/>
                  <a:gd name="T19" fmla="*/ 190 h 213"/>
                  <a:gd name="T20" fmla="*/ 270 w 343"/>
                  <a:gd name="T21" fmla="*/ 190 h 213"/>
                  <a:gd name="T22" fmla="*/ 270 w 343"/>
                  <a:gd name="T23" fmla="*/ 213 h 213"/>
                  <a:gd name="T24" fmla="*/ 223 w 343"/>
                  <a:gd name="T25" fmla="*/ 0 h 213"/>
                  <a:gd name="T26" fmla="*/ 223 w 343"/>
                  <a:gd name="T27" fmla="*/ 119 h 213"/>
                  <a:gd name="T28" fmla="*/ 171 w 343"/>
                  <a:gd name="T29" fmla="*/ 119 h 213"/>
                  <a:gd name="T30" fmla="*/ 171 w 343"/>
                  <a:gd name="T31" fmla="*/ 149 h 213"/>
                  <a:gd name="T32" fmla="*/ 201 w 343"/>
                  <a:gd name="T33" fmla="*/ 149 h 213"/>
                  <a:gd name="T34" fmla="*/ 201 w 343"/>
                  <a:gd name="T35" fmla="*/ 190 h 213"/>
                  <a:gd name="T36" fmla="*/ 201 w 343"/>
                  <a:gd name="T37" fmla="*/ 190 h 213"/>
                  <a:gd name="T38" fmla="*/ 171 w 343"/>
                  <a:gd name="T39" fmla="*/ 190 h 213"/>
                  <a:gd name="T40" fmla="*/ 171 w 343"/>
                  <a:gd name="T41" fmla="*/ 213 h 213"/>
                  <a:gd name="T42" fmla="*/ 270 w 343"/>
                  <a:gd name="T43" fmla="*/ 213 h 213"/>
                  <a:gd name="T44" fmla="*/ 270 w 343"/>
                  <a:gd name="T45" fmla="*/ 190 h 213"/>
                  <a:gd name="T46" fmla="*/ 242 w 343"/>
                  <a:gd name="T47" fmla="*/ 190 h 213"/>
                  <a:gd name="T48" fmla="*/ 242 w 343"/>
                  <a:gd name="T49" fmla="*/ 149 h 213"/>
                  <a:gd name="T50" fmla="*/ 270 w 343"/>
                  <a:gd name="T51" fmla="*/ 149 h 213"/>
                  <a:gd name="T52" fmla="*/ 270 w 343"/>
                  <a:gd name="T53" fmla="*/ 0 h 213"/>
                  <a:gd name="T54" fmla="*/ 223 w 343"/>
                  <a:gd name="T55" fmla="*/ 0 h 213"/>
                  <a:gd name="T56" fmla="*/ 171 w 343"/>
                  <a:gd name="T57" fmla="*/ 119 h 213"/>
                  <a:gd name="T58" fmla="*/ 74 w 343"/>
                  <a:gd name="T59" fmla="*/ 119 h 213"/>
                  <a:gd name="T60" fmla="*/ 74 w 343"/>
                  <a:gd name="T61" fmla="*/ 149 h 213"/>
                  <a:gd name="T62" fmla="*/ 102 w 343"/>
                  <a:gd name="T63" fmla="*/ 149 h 213"/>
                  <a:gd name="T64" fmla="*/ 102 w 343"/>
                  <a:gd name="T65" fmla="*/ 190 h 213"/>
                  <a:gd name="T66" fmla="*/ 102 w 343"/>
                  <a:gd name="T67" fmla="*/ 190 h 213"/>
                  <a:gd name="T68" fmla="*/ 74 w 343"/>
                  <a:gd name="T69" fmla="*/ 190 h 213"/>
                  <a:gd name="T70" fmla="*/ 74 w 343"/>
                  <a:gd name="T71" fmla="*/ 213 h 213"/>
                  <a:gd name="T72" fmla="*/ 171 w 343"/>
                  <a:gd name="T73" fmla="*/ 213 h 213"/>
                  <a:gd name="T74" fmla="*/ 171 w 343"/>
                  <a:gd name="T75" fmla="*/ 190 h 213"/>
                  <a:gd name="T76" fmla="*/ 142 w 343"/>
                  <a:gd name="T77" fmla="*/ 190 h 213"/>
                  <a:gd name="T78" fmla="*/ 142 w 343"/>
                  <a:gd name="T79" fmla="*/ 149 h 213"/>
                  <a:gd name="T80" fmla="*/ 171 w 343"/>
                  <a:gd name="T81" fmla="*/ 149 h 213"/>
                  <a:gd name="T82" fmla="*/ 171 w 343"/>
                  <a:gd name="T83" fmla="*/ 119 h 213"/>
                  <a:gd name="T84" fmla="*/ 74 w 343"/>
                  <a:gd name="T85" fmla="*/ 119 h 213"/>
                  <a:gd name="T86" fmla="*/ 0 w 343"/>
                  <a:gd name="T87" fmla="*/ 119 h 213"/>
                  <a:gd name="T88" fmla="*/ 0 w 343"/>
                  <a:gd name="T89" fmla="*/ 213 h 213"/>
                  <a:gd name="T90" fmla="*/ 74 w 343"/>
                  <a:gd name="T91" fmla="*/ 213 h 213"/>
                  <a:gd name="T92" fmla="*/ 74 w 343"/>
                  <a:gd name="T93" fmla="*/ 190 h 213"/>
                  <a:gd name="T94" fmla="*/ 43 w 343"/>
                  <a:gd name="T95" fmla="*/ 190 h 213"/>
                  <a:gd name="T96" fmla="*/ 43 w 343"/>
                  <a:gd name="T97" fmla="*/ 149 h 213"/>
                  <a:gd name="T98" fmla="*/ 74 w 343"/>
                  <a:gd name="T99" fmla="*/ 149 h 213"/>
                  <a:gd name="T100" fmla="*/ 74 w 343"/>
                  <a:gd name="T101" fmla="*/ 11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3" h="213">
                    <a:moveTo>
                      <a:pt x="270" y="213"/>
                    </a:moveTo>
                    <a:lnTo>
                      <a:pt x="343" y="213"/>
                    </a:lnTo>
                    <a:lnTo>
                      <a:pt x="343" y="119"/>
                    </a:lnTo>
                    <a:lnTo>
                      <a:pt x="303" y="119"/>
                    </a:lnTo>
                    <a:lnTo>
                      <a:pt x="303" y="0"/>
                    </a:lnTo>
                    <a:lnTo>
                      <a:pt x="270" y="0"/>
                    </a:lnTo>
                    <a:lnTo>
                      <a:pt x="270" y="149"/>
                    </a:lnTo>
                    <a:lnTo>
                      <a:pt x="301" y="149"/>
                    </a:lnTo>
                    <a:lnTo>
                      <a:pt x="301" y="190"/>
                    </a:lnTo>
                    <a:lnTo>
                      <a:pt x="301" y="190"/>
                    </a:lnTo>
                    <a:lnTo>
                      <a:pt x="270" y="190"/>
                    </a:lnTo>
                    <a:lnTo>
                      <a:pt x="270" y="213"/>
                    </a:lnTo>
                    <a:close/>
                    <a:moveTo>
                      <a:pt x="223" y="0"/>
                    </a:moveTo>
                    <a:lnTo>
                      <a:pt x="223" y="119"/>
                    </a:lnTo>
                    <a:lnTo>
                      <a:pt x="171" y="119"/>
                    </a:lnTo>
                    <a:lnTo>
                      <a:pt x="171" y="149"/>
                    </a:lnTo>
                    <a:lnTo>
                      <a:pt x="201" y="149"/>
                    </a:lnTo>
                    <a:lnTo>
                      <a:pt x="201" y="190"/>
                    </a:lnTo>
                    <a:lnTo>
                      <a:pt x="201" y="190"/>
                    </a:lnTo>
                    <a:lnTo>
                      <a:pt x="171" y="190"/>
                    </a:lnTo>
                    <a:lnTo>
                      <a:pt x="171" y="213"/>
                    </a:lnTo>
                    <a:lnTo>
                      <a:pt x="270" y="213"/>
                    </a:lnTo>
                    <a:lnTo>
                      <a:pt x="270" y="190"/>
                    </a:lnTo>
                    <a:lnTo>
                      <a:pt x="242" y="190"/>
                    </a:lnTo>
                    <a:lnTo>
                      <a:pt x="242" y="149"/>
                    </a:lnTo>
                    <a:lnTo>
                      <a:pt x="270" y="149"/>
                    </a:lnTo>
                    <a:lnTo>
                      <a:pt x="270" y="0"/>
                    </a:lnTo>
                    <a:lnTo>
                      <a:pt x="223" y="0"/>
                    </a:lnTo>
                    <a:close/>
                    <a:moveTo>
                      <a:pt x="171" y="119"/>
                    </a:moveTo>
                    <a:lnTo>
                      <a:pt x="74" y="119"/>
                    </a:lnTo>
                    <a:lnTo>
                      <a:pt x="74" y="149"/>
                    </a:lnTo>
                    <a:lnTo>
                      <a:pt x="102" y="149"/>
                    </a:lnTo>
                    <a:lnTo>
                      <a:pt x="102" y="190"/>
                    </a:lnTo>
                    <a:lnTo>
                      <a:pt x="102" y="190"/>
                    </a:lnTo>
                    <a:lnTo>
                      <a:pt x="74" y="190"/>
                    </a:lnTo>
                    <a:lnTo>
                      <a:pt x="74" y="213"/>
                    </a:lnTo>
                    <a:lnTo>
                      <a:pt x="171" y="213"/>
                    </a:lnTo>
                    <a:lnTo>
                      <a:pt x="171" y="190"/>
                    </a:lnTo>
                    <a:lnTo>
                      <a:pt x="142" y="190"/>
                    </a:lnTo>
                    <a:lnTo>
                      <a:pt x="142" y="149"/>
                    </a:lnTo>
                    <a:lnTo>
                      <a:pt x="171" y="149"/>
                    </a:lnTo>
                    <a:lnTo>
                      <a:pt x="171" y="119"/>
                    </a:lnTo>
                    <a:close/>
                    <a:moveTo>
                      <a:pt x="74" y="119"/>
                    </a:moveTo>
                    <a:lnTo>
                      <a:pt x="0" y="119"/>
                    </a:lnTo>
                    <a:lnTo>
                      <a:pt x="0" y="213"/>
                    </a:lnTo>
                    <a:lnTo>
                      <a:pt x="74" y="213"/>
                    </a:lnTo>
                    <a:lnTo>
                      <a:pt x="74" y="190"/>
                    </a:lnTo>
                    <a:lnTo>
                      <a:pt x="43" y="190"/>
                    </a:lnTo>
                    <a:lnTo>
                      <a:pt x="43" y="149"/>
                    </a:lnTo>
                    <a:lnTo>
                      <a:pt x="74" y="149"/>
                    </a:lnTo>
                    <a:lnTo>
                      <a:pt x="74"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7" name="Freeform 132"/>
              <p:cNvSpPr/>
              <p:nvPr/>
            </p:nvSpPr>
            <p:spPr bwMode="auto">
              <a:xfrm>
                <a:off x="2601913" y="1128713"/>
                <a:ext cx="738188" cy="241300"/>
              </a:xfrm>
              <a:custGeom>
                <a:avLst/>
                <a:gdLst>
                  <a:gd name="T0" fmla="*/ 449 w 465"/>
                  <a:gd name="T1" fmla="*/ 152 h 152"/>
                  <a:gd name="T2" fmla="*/ 465 w 465"/>
                  <a:gd name="T3" fmla="*/ 0 h 152"/>
                  <a:gd name="T4" fmla="*/ 0 w 465"/>
                  <a:gd name="T5" fmla="*/ 0 h 152"/>
                  <a:gd name="T6" fmla="*/ 52 w 465"/>
                  <a:gd name="T7" fmla="*/ 152 h 152"/>
                  <a:gd name="T8" fmla="*/ 449 w 465"/>
                  <a:gd name="T9" fmla="*/ 152 h 152"/>
                </a:gdLst>
                <a:ahLst/>
                <a:cxnLst>
                  <a:cxn ang="0">
                    <a:pos x="T0" y="T1"/>
                  </a:cxn>
                  <a:cxn ang="0">
                    <a:pos x="T2" y="T3"/>
                  </a:cxn>
                  <a:cxn ang="0">
                    <a:pos x="T4" y="T5"/>
                  </a:cxn>
                  <a:cxn ang="0">
                    <a:pos x="T6" y="T7"/>
                  </a:cxn>
                  <a:cxn ang="0">
                    <a:pos x="T8" y="T9"/>
                  </a:cxn>
                </a:cxnLst>
                <a:rect l="0" t="0" r="r" b="b"/>
                <a:pathLst>
                  <a:path w="465" h="152">
                    <a:moveTo>
                      <a:pt x="449" y="152"/>
                    </a:moveTo>
                    <a:lnTo>
                      <a:pt x="465" y="0"/>
                    </a:lnTo>
                    <a:lnTo>
                      <a:pt x="0" y="0"/>
                    </a:lnTo>
                    <a:lnTo>
                      <a:pt x="52" y="152"/>
                    </a:lnTo>
                    <a:lnTo>
                      <a:pt x="449"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8" name="Freeform 133"/>
              <p:cNvSpPr>
                <a:spLocks noEditPoints="1"/>
              </p:cNvSpPr>
              <p:nvPr/>
            </p:nvSpPr>
            <p:spPr bwMode="auto">
              <a:xfrm>
                <a:off x="1479550" y="787400"/>
                <a:ext cx="377825" cy="612775"/>
              </a:xfrm>
              <a:custGeom>
                <a:avLst/>
                <a:gdLst>
                  <a:gd name="T0" fmla="*/ 238 w 238"/>
                  <a:gd name="T1" fmla="*/ 386 h 386"/>
                  <a:gd name="T2" fmla="*/ 212 w 238"/>
                  <a:gd name="T3" fmla="*/ 7 h 386"/>
                  <a:gd name="T4" fmla="*/ 191 w 238"/>
                  <a:gd name="T5" fmla="*/ 0 h 386"/>
                  <a:gd name="T6" fmla="*/ 212 w 238"/>
                  <a:gd name="T7" fmla="*/ 31 h 386"/>
                  <a:gd name="T8" fmla="*/ 212 w 238"/>
                  <a:gd name="T9" fmla="*/ 248 h 386"/>
                  <a:gd name="T10" fmla="*/ 191 w 238"/>
                  <a:gd name="T11" fmla="*/ 277 h 386"/>
                  <a:gd name="T12" fmla="*/ 212 w 238"/>
                  <a:gd name="T13" fmla="*/ 307 h 386"/>
                  <a:gd name="T14" fmla="*/ 191 w 238"/>
                  <a:gd name="T15" fmla="*/ 307 h 386"/>
                  <a:gd name="T16" fmla="*/ 212 w 238"/>
                  <a:gd name="T17" fmla="*/ 329 h 386"/>
                  <a:gd name="T18" fmla="*/ 212 w 238"/>
                  <a:gd name="T19" fmla="*/ 360 h 386"/>
                  <a:gd name="T20" fmla="*/ 191 w 238"/>
                  <a:gd name="T21" fmla="*/ 386 h 386"/>
                  <a:gd name="T22" fmla="*/ 168 w 238"/>
                  <a:gd name="T23" fmla="*/ 7 h 386"/>
                  <a:gd name="T24" fmla="*/ 118 w 238"/>
                  <a:gd name="T25" fmla="*/ 31 h 386"/>
                  <a:gd name="T26" fmla="*/ 191 w 238"/>
                  <a:gd name="T27" fmla="*/ 0 h 386"/>
                  <a:gd name="T28" fmla="*/ 168 w 238"/>
                  <a:gd name="T29" fmla="*/ 0 h 386"/>
                  <a:gd name="T30" fmla="*/ 191 w 238"/>
                  <a:gd name="T31" fmla="*/ 386 h 386"/>
                  <a:gd name="T32" fmla="*/ 168 w 238"/>
                  <a:gd name="T33" fmla="*/ 360 h 386"/>
                  <a:gd name="T34" fmla="*/ 191 w 238"/>
                  <a:gd name="T35" fmla="*/ 329 h 386"/>
                  <a:gd name="T36" fmla="*/ 168 w 238"/>
                  <a:gd name="T37" fmla="*/ 307 h 386"/>
                  <a:gd name="T38" fmla="*/ 191 w 238"/>
                  <a:gd name="T39" fmla="*/ 277 h 386"/>
                  <a:gd name="T40" fmla="*/ 118 w 238"/>
                  <a:gd name="T41" fmla="*/ 248 h 386"/>
                  <a:gd name="T42" fmla="*/ 142 w 238"/>
                  <a:gd name="T43" fmla="*/ 277 h 386"/>
                  <a:gd name="T44" fmla="*/ 142 w 238"/>
                  <a:gd name="T45" fmla="*/ 307 h 386"/>
                  <a:gd name="T46" fmla="*/ 118 w 238"/>
                  <a:gd name="T47" fmla="*/ 329 h 386"/>
                  <a:gd name="T48" fmla="*/ 142 w 238"/>
                  <a:gd name="T49" fmla="*/ 360 h 386"/>
                  <a:gd name="T50" fmla="*/ 118 w 238"/>
                  <a:gd name="T51" fmla="*/ 360 h 386"/>
                  <a:gd name="T52" fmla="*/ 118 w 238"/>
                  <a:gd name="T53" fmla="*/ 7 h 386"/>
                  <a:gd name="T54" fmla="*/ 47 w 238"/>
                  <a:gd name="T55" fmla="*/ 31 h 386"/>
                  <a:gd name="T56" fmla="*/ 118 w 238"/>
                  <a:gd name="T57" fmla="*/ 7 h 386"/>
                  <a:gd name="T58" fmla="*/ 47 w 238"/>
                  <a:gd name="T59" fmla="*/ 386 h 386"/>
                  <a:gd name="T60" fmla="*/ 118 w 238"/>
                  <a:gd name="T61" fmla="*/ 360 h 386"/>
                  <a:gd name="T62" fmla="*/ 97 w 238"/>
                  <a:gd name="T63" fmla="*/ 329 h 386"/>
                  <a:gd name="T64" fmla="*/ 118 w 238"/>
                  <a:gd name="T65" fmla="*/ 307 h 386"/>
                  <a:gd name="T66" fmla="*/ 97 w 238"/>
                  <a:gd name="T67" fmla="*/ 277 h 386"/>
                  <a:gd name="T68" fmla="*/ 118 w 238"/>
                  <a:gd name="T69" fmla="*/ 248 h 386"/>
                  <a:gd name="T70" fmla="*/ 47 w 238"/>
                  <a:gd name="T71" fmla="*/ 277 h 386"/>
                  <a:gd name="T72" fmla="*/ 71 w 238"/>
                  <a:gd name="T73" fmla="*/ 307 h 386"/>
                  <a:gd name="T74" fmla="*/ 47 w 238"/>
                  <a:gd name="T75" fmla="*/ 307 h 386"/>
                  <a:gd name="T76" fmla="*/ 71 w 238"/>
                  <a:gd name="T77" fmla="*/ 329 h 386"/>
                  <a:gd name="T78" fmla="*/ 71 w 238"/>
                  <a:gd name="T79" fmla="*/ 360 h 386"/>
                  <a:gd name="T80" fmla="*/ 47 w 238"/>
                  <a:gd name="T81" fmla="*/ 386 h 386"/>
                  <a:gd name="T82" fmla="*/ 0 w 238"/>
                  <a:gd name="T83" fmla="*/ 7 h 386"/>
                  <a:gd name="T84" fmla="*/ 47 w 238"/>
                  <a:gd name="T85" fmla="*/ 386 h 386"/>
                  <a:gd name="T86" fmla="*/ 26 w 238"/>
                  <a:gd name="T87" fmla="*/ 360 h 386"/>
                  <a:gd name="T88" fmla="*/ 47 w 238"/>
                  <a:gd name="T89" fmla="*/ 329 h 386"/>
                  <a:gd name="T90" fmla="*/ 26 w 238"/>
                  <a:gd name="T91" fmla="*/ 307 h 386"/>
                  <a:gd name="T92" fmla="*/ 47 w 238"/>
                  <a:gd name="T93" fmla="*/ 277 h 386"/>
                  <a:gd name="T94" fmla="*/ 26 w 238"/>
                  <a:gd name="T95" fmla="*/ 248 h 386"/>
                  <a:gd name="T96" fmla="*/ 47 w 238"/>
                  <a:gd name="T97" fmla="*/ 3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386">
                    <a:moveTo>
                      <a:pt x="191" y="386"/>
                    </a:moveTo>
                    <a:lnTo>
                      <a:pt x="238" y="386"/>
                    </a:lnTo>
                    <a:lnTo>
                      <a:pt x="238" y="7"/>
                    </a:lnTo>
                    <a:lnTo>
                      <a:pt x="212" y="7"/>
                    </a:lnTo>
                    <a:lnTo>
                      <a:pt x="212" y="0"/>
                    </a:lnTo>
                    <a:lnTo>
                      <a:pt x="191" y="0"/>
                    </a:lnTo>
                    <a:lnTo>
                      <a:pt x="191" y="31"/>
                    </a:lnTo>
                    <a:lnTo>
                      <a:pt x="212" y="31"/>
                    </a:lnTo>
                    <a:lnTo>
                      <a:pt x="212" y="248"/>
                    </a:lnTo>
                    <a:lnTo>
                      <a:pt x="212" y="248"/>
                    </a:lnTo>
                    <a:lnTo>
                      <a:pt x="191" y="248"/>
                    </a:lnTo>
                    <a:lnTo>
                      <a:pt x="191" y="277"/>
                    </a:lnTo>
                    <a:lnTo>
                      <a:pt x="212" y="277"/>
                    </a:lnTo>
                    <a:lnTo>
                      <a:pt x="212" y="307"/>
                    </a:lnTo>
                    <a:lnTo>
                      <a:pt x="212" y="307"/>
                    </a:lnTo>
                    <a:lnTo>
                      <a:pt x="191" y="307"/>
                    </a:lnTo>
                    <a:lnTo>
                      <a:pt x="191" y="329"/>
                    </a:lnTo>
                    <a:lnTo>
                      <a:pt x="212" y="329"/>
                    </a:lnTo>
                    <a:lnTo>
                      <a:pt x="212" y="360"/>
                    </a:lnTo>
                    <a:lnTo>
                      <a:pt x="212" y="360"/>
                    </a:lnTo>
                    <a:lnTo>
                      <a:pt x="191" y="360"/>
                    </a:lnTo>
                    <a:lnTo>
                      <a:pt x="191" y="386"/>
                    </a:lnTo>
                    <a:close/>
                    <a:moveTo>
                      <a:pt x="168" y="0"/>
                    </a:moveTo>
                    <a:lnTo>
                      <a:pt x="168" y="7"/>
                    </a:lnTo>
                    <a:lnTo>
                      <a:pt x="118" y="7"/>
                    </a:lnTo>
                    <a:lnTo>
                      <a:pt x="118" y="31"/>
                    </a:lnTo>
                    <a:lnTo>
                      <a:pt x="191" y="31"/>
                    </a:lnTo>
                    <a:lnTo>
                      <a:pt x="191" y="0"/>
                    </a:lnTo>
                    <a:lnTo>
                      <a:pt x="168" y="0"/>
                    </a:lnTo>
                    <a:lnTo>
                      <a:pt x="168" y="0"/>
                    </a:lnTo>
                    <a:close/>
                    <a:moveTo>
                      <a:pt x="118" y="386"/>
                    </a:moveTo>
                    <a:lnTo>
                      <a:pt x="191" y="386"/>
                    </a:lnTo>
                    <a:lnTo>
                      <a:pt x="191" y="360"/>
                    </a:lnTo>
                    <a:lnTo>
                      <a:pt x="168" y="360"/>
                    </a:lnTo>
                    <a:lnTo>
                      <a:pt x="168" y="329"/>
                    </a:lnTo>
                    <a:lnTo>
                      <a:pt x="191" y="329"/>
                    </a:lnTo>
                    <a:lnTo>
                      <a:pt x="191" y="307"/>
                    </a:lnTo>
                    <a:lnTo>
                      <a:pt x="168" y="307"/>
                    </a:lnTo>
                    <a:lnTo>
                      <a:pt x="168" y="277"/>
                    </a:lnTo>
                    <a:lnTo>
                      <a:pt x="191" y="277"/>
                    </a:lnTo>
                    <a:lnTo>
                      <a:pt x="191" y="248"/>
                    </a:lnTo>
                    <a:lnTo>
                      <a:pt x="118" y="248"/>
                    </a:lnTo>
                    <a:lnTo>
                      <a:pt x="118" y="277"/>
                    </a:lnTo>
                    <a:lnTo>
                      <a:pt x="142" y="277"/>
                    </a:lnTo>
                    <a:lnTo>
                      <a:pt x="142" y="307"/>
                    </a:lnTo>
                    <a:lnTo>
                      <a:pt x="142" y="307"/>
                    </a:lnTo>
                    <a:lnTo>
                      <a:pt x="118" y="307"/>
                    </a:lnTo>
                    <a:lnTo>
                      <a:pt x="118" y="329"/>
                    </a:lnTo>
                    <a:lnTo>
                      <a:pt x="142" y="329"/>
                    </a:lnTo>
                    <a:lnTo>
                      <a:pt x="142" y="360"/>
                    </a:lnTo>
                    <a:lnTo>
                      <a:pt x="142" y="360"/>
                    </a:lnTo>
                    <a:lnTo>
                      <a:pt x="118" y="360"/>
                    </a:lnTo>
                    <a:lnTo>
                      <a:pt x="118" y="386"/>
                    </a:lnTo>
                    <a:close/>
                    <a:moveTo>
                      <a:pt x="118" y="7"/>
                    </a:moveTo>
                    <a:lnTo>
                      <a:pt x="47" y="7"/>
                    </a:lnTo>
                    <a:lnTo>
                      <a:pt x="47" y="31"/>
                    </a:lnTo>
                    <a:lnTo>
                      <a:pt x="118" y="31"/>
                    </a:lnTo>
                    <a:lnTo>
                      <a:pt x="118" y="7"/>
                    </a:lnTo>
                    <a:lnTo>
                      <a:pt x="118" y="7"/>
                    </a:lnTo>
                    <a:close/>
                    <a:moveTo>
                      <a:pt x="47" y="386"/>
                    </a:moveTo>
                    <a:lnTo>
                      <a:pt x="118" y="386"/>
                    </a:lnTo>
                    <a:lnTo>
                      <a:pt x="118" y="360"/>
                    </a:lnTo>
                    <a:lnTo>
                      <a:pt x="97" y="360"/>
                    </a:lnTo>
                    <a:lnTo>
                      <a:pt x="97" y="329"/>
                    </a:lnTo>
                    <a:lnTo>
                      <a:pt x="118" y="329"/>
                    </a:lnTo>
                    <a:lnTo>
                      <a:pt x="118" y="307"/>
                    </a:lnTo>
                    <a:lnTo>
                      <a:pt x="97" y="307"/>
                    </a:lnTo>
                    <a:lnTo>
                      <a:pt x="97" y="277"/>
                    </a:lnTo>
                    <a:lnTo>
                      <a:pt x="118" y="277"/>
                    </a:lnTo>
                    <a:lnTo>
                      <a:pt x="118" y="248"/>
                    </a:lnTo>
                    <a:lnTo>
                      <a:pt x="47" y="248"/>
                    </a:lnTo>
                    <a:lnTo>
                      <a:pt x="47" y="277"/>
                    </a:lnTo>
                    <a:lnTo>
                      <a:pt x="71" y="277"/>
                    </a:lnTo>
                    <a:lnTo>
                      <a:pt x="71" y="307"/>
                    </a:lnTo>
                    <a:lnTo>
                      <a:pt x="71" y="307"/>
                    </a:lnTo>
                    <a:lnTo>
                      <a:pt x="47" y="307"/>
                    </a:lnTo>
                    <a:lnTo>
                      <a:pt x="47" y="329"/>
                    </a:lnTo>
                    <a:lnTo>
                      <a:pt x="71" y="329"/>
                    </a:lnTo>
                    <a:lnTo>
                      <a:pt x="71" y="360"/>
                    </a:lnTo>
                    <a:lnTo>
                      <a:pt x="71" y="360"/>
                    </a:lnTo>
                    <a:lnTo>
                      <a:pt x="47" y="360"/>
                    </a:lnTo>
                    <a:lnTo>
                      <a:pt x="47" y="386"/>
                    </a:lnTo>
                    <a:close/>
                    <a:moveTo>
                      <a:pt x="47" y="7"/>
                    </a:moveTo>
                    <a:lnTo>
                      <a:pt x="0" y="7"/>
                    </a:lnTo>
                    <a:lnTo>
                      <a:pt x="0" y="386"/>
                    </a:lnTo>
                    <a:lnTo>
                      <a:pt x="47" y="386"/>
                    </a:lnTo>
                    <a:lnTo>
                      <a:pt x="47" y="360"/>
                    </a:lnTo>
                    <a:lnTo>
                      <a:pt x="26" y="360"/>
                    </a:lnTo>
                    <a:lnTo>
                      <a:pt x="26" y="329"/>
                    </a:lnTo>
                    <a:lnTo>
                      <a:pt x="47" y="329"/>
                    </a:lnTo>
                    <a:lnTo>
                      <a:pt x="47" y="307"/>
                    </a:lnTo>
                    <a:lnTo>
                      <a:pt x="26" y="307"/>
                    </a:lnTo>
                    <a:lnTo>
                      <a:pt x="26" y="277"/>
                    </a:lnTo>
                    <a:lnTo>
                      <a:pt x="47" y="277"/>
                    </a:lnTo>
                    <a:lnTo>
                      <a:pt x="47" y="248"/>
                    </a:lnTo>
                    <a:lnTo>
                      <a:pt x="26" y="248"/>
                    </a:lnTo>
                    <a:lnTo>
                      <a:pt x="26" y="31"/>
                    </a:lnTo>
                    <a:lnTo>
                      <a:pt x="47" y="31"/>
                    </a:lnTo>
                    <a:lnTo>
                      <a:pt x="47"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99" name="Freeform 134"/>
              <p:cNvSpPr/>
              <p:nvPr/>
            </p:nvSpPr>
            <p:spPr bwMode="auto">
              <a:xfrm>
                <a:off x="2236788" y="3660775"/>
                <a:ext cx="266700" cy="120650"/>
              </a:xfrm>
              <a:custGeom>
                <a:avLst/>
                <a:gdLst>
                  <a:gd name="T0" fmla="*/ 0 w 168"/>
                  <a:gd name="T1" fmla="*/ 43 h 76"/>
                  <a:gd name="T2" fmla="*/ 66 w 168"/>
                  <a:gd name="T3" fmla="*/ 76 h 76"/>
                  <a:gd name="T4" fmla="*/ 168 w 168"/>
                  <a:gd name="T5" fmla="*/ 76 h 76"/>
                  <a:gd name="T6" fmla="*/ 22 w 168"/>
                  <a:gd name="T7" fmla="*/ 0 h 76"/>
                  <a:gd name="T8" fmla="*/ 0 w 168"/>
                  <a:gd name="T9" fmla="*/ 43 h 76"/>
                </a:gdLst>
                <a:ahLst/>
                <a:cxnLst>
                  <a:cxn ang="0">
                    <a:pos x="T0" y="T1"/>
                  </a:cxn>
                  <a:cxn ang="0">
                    <a:pos x="T2" y="T3"/>
                  </a:cxn>
                  <a:cxn ang="0">
                    <a:pos x="T4" y="T5"/>
                  </a:cxn>
                  <a:cxn ang="0">
                    <a:pos x="T6" y="T7"/>
                  </a:cxn>
                  <a:cxn ang="0">
                    <a:pos x="T8" y="T9"/>
                  </a:cxn>
                </a:cxnLst>
                <a:rect l="0" t="0" r="r" b="b"/>
                <a:pathLst>
                  <a:path w="168" h="76">
                    <a:moveTo>
                      <a:pt x="0" y="43"/>
                    </a:moveTo>
                    <a:lnTo>
                      <a:pt x="66" y="76"/>
                    </a:lnTo>
                    <a:lnTo>
                      <a:pt x="168" y="76"/>
                    </a:lnTo>
                    <a:lnTo>
                      <a:pt x="22" y="0"/>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0" name="Freeform 135"/>
              <p:cNvSpPr>
                <a:spLocks noEditPoints="1"/>
              </p:cNvSpPr>
              <p:nvPr/>
            </p:nvSpPr>
            <p:spPr bwMode="auto">
              <a:xfrm>
                <a:off x="2236788" y="3800475"/>
                <a:ext cx="646113" cy="322263"/>
              </a:xfrm>
              <a:custGeom>
                <a:avLst/>
                <a:gdLst>
                  <a:gd name="T0" fmla="*/ 163 w 407"/>
                  <a:gd name="T1" fmla="*/ 203 h 203"/>
                  <a:gd name="T2" fmla="*/ 329 w 407"/>
                  <a:gd name="T3" fmla="*/ 203 h 203"/>
                  <a:gd name="T4" fmla="*/ 329 w 407"/>
                  <a:gd name="T5" fmla="*/ 163 h 203"/>
                  <a:gd name="T6" fmla="*/ 407 w 407"/>
                  <a:gd name="T7" fmla="*/ 163 h 203"/>
                  <a:gd name="T8" fmla="*/ 407 w 407"/>
                  <a:gd name="T9" fmla="*/ 40 h 203"/>
                  <a:gd name="T10" fmla="*/ 329 w 407"/>
                  <a:gd name="T11" fmla="*/ 40 h 203"/>
                  <a:gd name="T12" fmla="*/ 329 w 407"/>
                  <a:gd name="T13" fmla="*/ 0 h 203"/>
                  <a:gd name="T14" fmla="*/ 192 w 407"/>
                  <a:gd name="T15" fmla="*/ 0 h 203"/>
                  <a:gd name="T16" fmla="*/ 163 w 407"/>
                  <a:gd name="T17" fmla="*/ 0 h 203"/>
                  <a:gd name="T18" fmla="*/ 163 w 407"/>
                  <a:gd name="T19" fmla="*/ 78 h 203"/>
                  <a:gd name="T20" fmla="*/ 246 w 407"/>
                  <a:gd name="T21" fmla="*/ 78 h 203"/>
                  <a:gd name="T22" fmla="*/ 246 w 407"/>
                  <a:gd name="T23" fmla="*/ 123 h 203"/>
                  <a:gd name="T24" fmla="*/ 163 w 407"/>
                  <a:gd name="T25" fmla="*/ 123 h 203"/>
                  <a:gd name="T26" fmla="*/ 163 w 407"/>
                  <a:gd name="T27" fmla="*/ 203 h 203"/>
                  <a:gd name="T28" fmla="*/ 0 w 407"/>
                  <a:gd name="T29" fmla="*/ 203 h 203"/>
                  <a:gd name="T30" fmla="*/ 163 w 407"/>
                  <a:gd name="T31" fmla="*/ 203 h 203"/>
                  <a:gd name="T32" fmla="*/ 163 w 407"/>
                  <a:gd name="T33" fmla="*/ 123 h 203"/>
                  <a:gd name="T34" fmla="*/ 83 w 407"/>
                  <a:gd name="T35" fmla="*/ 123 h 203"/>
                  <a:gd name="T36" fmla="*/ 83 w 407"/>
                  <a:gd name="T37" fmla="*/ 78 h 203"/>
                  <a:gd name="T38" fmla="*/ 83 w 407"/>
                  <a:gd name="T39" fmla="*/ 78 h 203"/>
                  <a:gd name="T40" fmla="*/ 163 w 407"/>
                  <a:gd name="T41" fmla="*/ 78 h 203"/>
                  <a:gd name="T42" fmla="*/ 163 w 407"/>
                  <a:gd name="T43" fmla="*/ 0 h 203"/>
                  <a:gd name="T44" fmla="*/ 88 w 407"/>
                  <a:gd name="T45" fmla="*/ 0 h 203"/>
                  <a:gd name="T46" fmla="*/ 0 w 407"/>
                  <a:gd name="T47" fmla="*/ 0 h 203"/>
                  <a:gd name="T48" fmla="*/ 0 w 407"/>
                  <a:gd name="T49"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7" h="203">
                    <a:moveTo>
                      <a:pt x="163" y="203"/>
                    </a:moveTo>
                    <a:lnTo>
                      <a:pt x="329" y="203"/>
                    </a:lnTo>
                    <a:lnTo>
                      <a:pt x="329" y="163"/>
                    </a:lnTo>
                    <a:lnTo>
                      <a:pt x="407" y="163"/>
                    </a:lnTo>
                    <a:lnTo>
                      <a:pt x="407" y="40"/>
                    </a:lnTo>
                    <a:lnTo>
                      <a:pt x="329" y="40"/>
                    </a:lnTo>
                    <a:lnTo>
                      <a:pt x="329" y="0"/>
                    </a:lnTo>
                    <a:lnTo>
                      <a:pt x="192" y="0"/>
                    </a:lnTo>
                    <a:lnTo>
                      <a:pt x="163" y="0"/>
                    </a:lnTo>
                    <a:lnTo>
                      <a:pt x="163" y="78"/>
                    </a:lnTo>
                    <a:lnTo>
                      <a:pt x="246" y="78"/>
                    </a:lnTo>
                    <a:lnTo>
                      <a:pt x="246" y="123"/>
                    </a:lnTo>
                    <a:lnTo>
                      <a:pt x="163" y="123"/>
                    </a:lnTo>
                    <a:lnTo>
                      <a:pt x="163" y="203"/>
                    </a:lnTo>
                    <a:close/>
                    <a:moveTo>
                      <a:pt x="0" y="203"/>
                    </a:moveTo>
                    <a:lnTo>
                      <a:pt x="163" y="203"/>
                    </a:lnTo>
                    <a:lnTo>
                      <a:pt x="163" y="123"/>
                    </a:lnTo>
                    <a:lnTo>
                      <a:pt x="83" y="123"/>
                    </a:lnTo>
                    <a:lnTo>
                      <a:pt x="83" y="78"/>
                    </a:lnTo>
                    <a:lnTo>
                      <a:pt x="83" y="78"/>
                    </a:lnTo>
                    <a:lnTo>
                      <a:pt x="163" y="78"/>
                    </a:lnTo>
                    <a:lnTo>
                      <a:pt x="163" y="0"/>
                    </a:lnTo>
                    <a:lnTo>
                      <a:pt x="88" y="0"/>
                    </a:lnTo>
                    <a:lnTo>
                      <a:pt x="0" y="0"/>
                    </a:lnTo>
                    <a:lnTo>
                      <a:pt x="0" y="2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1" name="Oval 136"/>
              <p:cNvSpPr>
                <a:spLocks noChangeArrowheads="1"/>
              </p:cNvSpPr>
              <p:nvPr/>
            </p:nvSpPr>
            <p:spPr bwMode="auto">
              <a:xfrm>
                <a:off x="4046538" y="925513"/>
                <a:ext cx="131763"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2" name="Freeform 137"/>
              <p:cNvSpPr>
                <a:spLocks noEditPoints="1"/>
              </p:cNvSpPr>
              <p:nvPr/>
            </p:nvSpPr>
            <p:spPr bwMode="auto">
              <a:xfrm>
                <a:off x="3551238" y="1304925"/>
                <a:ext cx="280988" cy="282575"/>
              </a:xfrm>
              <a:custGeom>
                <a:avLst/>
                <a:gdLst>
                  <a:gd name="T0" fmla="*/ 38 w 75"/>
                  <a:gd name="T1" fmla="*/ 75 h 75"/>
                  <a:gd name="T2" fmla="*/ 75 w 75"/>
                  <a:gd name="T3" fmla="*/ 38 h 75"/>
                  <a:gd name="T4" fmla="*/ 38 w 75"/>
                  <a:gd name="T5" fmla="*/ 0 h 75"/>
                  <a:gd name="T6" fmla="*/ 38 w 75"/>
                  <a:gd name="T7" fmla="*/ 17 h 75"/>
                  <a:gd name="T8" fmla="*/ 58 w 75"/>
                  <a:gd name="T9" fmla="*/ 38 h 75"/>
                  <a:gd name="T10" fmla="*/ 38 w 75"/>
                  <a:gd name="T11" fmla="*/ 58 h 75"/>
                  <a:gd name="T12" fmla="*/ 38 w 75"/>
                  <a:gd name="T13" fmla="*/ 75 h 75"/>
                  <a:gd name="T14" fmla="*/ 38 w 75"/>
                  <a:gd name="T15" fmla="*/ 0 h 75"/>
                  <a:gd name="T16" fmla="*/ 0 w 75"/>
                  <a:gd name="T17" fmla="*/ 38 h 75"/>
                  <a:gd name="T18" fmla="*/ 38 w 75"/>
                  <a:gd name="T19" fmla="*/ 75 h 75"/>
                  <a:gd name="T20" fmla="*/ 38 w 75"/>
                  <a:gd name="T21" fmla="*/ 75 h 75"/>
                  <a:gd name="T22" fmla="*/ 38 w 75"/>
                  <a:gd name="T23" fmla="*/ 58 h 75"/>
                  <a:gd name="T24" fmla="*/ 38 w 75"/>
                  <a:gd name="T25" fmla="*/ 58 h 75"/>
                  <a:gd name="T26" fmla="*/ 38 w 75"/>
                  <a:gd name="T27" fmla="*/ 58 h 75"/>
                  <a:gd name="T28" fmla="*/ 17 w 75"/>
                  <a:gd name="T29" fmla="*/ 38 h 75"/>
                  <a:gd name="T30" fmla="*/ 38 w 75"/>
                  <a:gd name="T31" fmla="*/ 17 h 75"/>
                  <a:gd name="T32" fmla="*/ 38 w 75"/>
                  <a:gd name="T33" fmla="*/ 17 h 75"/>
                  <a:gd name="T34" fmla="*/ 38 w 75"/>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5">
                    <a:moveTo>
                      <a:pt x="38" y="75"/>
                    </a:moveTo>
                    <a:cubicBezTo>
                      <a:pt x="58" y="75"/>
                      <a:pt x="75" y="58"/>
                      <a:pt x="75" y="38"/>
                    </a:cubicBezTo>
                    <a:cubicBezTo>
                      <a:pt x="75" y="17"/>
                      <a:pt x="58" y="0"/>
                      <a:pt x="38" y="0"/>
                    </a:cubicBezTo>
                    <a:cubicBezTo>
                      <a:pt x="38" y="17"/>
                      <a:pt x="38" y="17"/>
                      <a:pt x="38" y="17"/>
                    </a:cubicBezTo>
                    <a:cubicBezTo>
                      <a:pt x="49" y="17"/>
                      <a:pt x="58" y="26"/>
                      <a:pt x="58" y="38"/>
                    </a:cubicBezTo>
                    <a:cubicBezTo>
                      <a:pt x="58" y="49"/>
                      <a:pt x="49" y="58"/>
                      <a:pt x="38" y="58"/>
                    </a:cubicBezTo>
                    <a:lnTo>
                      <a:pt x="38" y="75"/>
                    </a:lnTo>
                    <a:close/>
                    <a:moveTo>
                      <a:pt x="38" y="0"/>
                    </a:moveTo>
                    <a:cubicBezTo>
                      <a:pt x="17" y="0"/>
                      <a:pt x="0" y="17"/>
                      <a:pt x="0" y="38"/>
                    </a:cubicBezTo>
                    <a:cubicBezTo>
                      <a:pt x="0" y="58"/>
                      <a:pt x="17" y="75"/>
                      <a:pt x="38" y="75"/>
                    </a:cubicBezTo>
                    <a:cubicBezTo>
                      <a:pt x="38" y="75"/>
                      <a:pt x="38" y="75"/>
                      <a:pt x="38" y="75"/>
                    </a:cubicBezTo>
                    <a:cubicBezTo>
                      <a:pt x="38" y="58"/>
                      <a:pt x="38" y="58"/>
                      <a:pt x="38" y="58"/>
                    </a:cubicBezTo>
                    <a:cubicBezTo>
                      <a:pt x="38" y="58"/>
                      <a:pt x="38" y="58"/>
                      <a:pt x="38" y="58"/>
                    </a:cubicBezTo>
                    <a:cubicBezTo>
                      <a:pt x="38" y="58"/>
                      <a:pt x="38" y="58"/>
                      <a:pt x="38" y="58"/>
                    </a:cubicBezTo>
                    <a:cubicBezTo>
                      <a:pt x="26" y="58"/>
                      <a:pt x="17" y="49"/>
                      <a:pt x="17" y="38"/>
                    </a:cubicBezTo>
                    <a:cubicBezTo>
                      <a:pt x="17" y="26"/>
                      <a:pt x="26" y="17"/>
                      <a:pt x="38" y="17"/>
                    </a:cubicBezTo>
                    <a:cubicBezTo>
                      <a:pt x="38" y="17"/>
                      <a:pt x="38" y="17"/>
                      <a:pt x="38" y="17"/>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3" name="Freeform 138"/>
              <p:cNvSpPr/>
              <p:nvPr/>
            </p:nvSpPr>
            <p:spPr bwMode="auto">
              <a:xfrm>
                <a:off x="3524250" y="1241425"/>
                <a:ext cx="334963" cy="120650"/>
              </a:xfrm>
              <a:custGeom>
                <a:avLst/>
                <a:gdLst>
                  <a:gd name="T0" fmla="*/ 7 w 89"/>
                  <a:gd name="T1" fmla="*/ 31 h 32"/>
                  <a:gd name="T2" fmla="*/ 12 w 89"/>
                  <a:gd name="T3" fmla="*/ 29 h 32"/>
                  <a:gd name="T4" fmla="*/ 45 w 89"/>
                  <a:gd name="T5" fmla="*/ 11 h 32"/>
                  <a:gd name="T6" fmla="*/ 78 w 89"/>
                  <a:gd name="T7" fmla="*/ 29 h 32"/>
                  <a:gd name="T8" fmla="*/ 86 w 89"/>
                  <a:gd name="T9" fmla="*/ 30 h 32"/>
                  <a:gd name="T10" fmla="*/ 87 w 89"/>
                  <a:gd name="T11" fmla="*/ 22 h 32"/>
                  <a:gd name="T12" fmla="*/ 45 w 89"/>
                  <a:gd name="T13" fmla="*/ 0 h 32"/>
                  <a:gd name="T14" fmla="*/ 2 w 89"/>
                  <a:gd name="T15" fmla="*/ 22 h 32"/>
                  <a:gd name="T16" fmla="*/ 4 w 89"/>
                  <a:gd name="T17" fmla="*/ 30 h 32"/>
                  <a:gd name="T18" fmla="*/ 7 w 89"/>
                  <a:gd name="T1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32">
                    <a:moveTo>
                      <a:pt x="7" y="31"/>
                    </a:moveTo>
                    <a:cubicBezTo>
                      <a:pt x="9" y="31"/>
                      <a:pt x="11" y="30"/>
                      <a:pt x="12" y="29"/>
                    </a:cubicBezTo>
                    <a:cubicBezTo>
                      <a:pt x="19" y="18"/>
                      <a:pt x="31" y="11"/>
                      <a:pt x="45" y="11"/>
                    </a:cubicBezTo>
                    <a:cubicBezTo>
                      <a:pt x="58" y="11"/>
                      <a:pt x="70" y="18"/>
                      <a:pt x="78" y="29"/>
                    </a:cubicBezTo>
                    <a:cubicBezTo>
                      <a:pt x="79" y="31"/>
                      <a:pt x="83" y="32"/>
                      <a:pt x="86" y="30"/>
                    </a:cubicBezTo>
                    <a:cubicBezTo>
                      <a:pt x="88" y="29"/>
                      <a:pt x="89" y="25"/>
                      <a:pt x="87" y="22"/>
                    </a:cubicBezTo>
                    <a:cubicBezTo>
                      <a:pt x="78" y="8"/>
                      <a:pt x="62" y="0"/>
                      <a:pt x="45" y="0"/>
                    </a:cubicBezTo>
                    <a:cubicBezTo>
                      <a:pt x="28" y="0"/>
                      <a:pt x="12" y="8"/>
                      <a:pt x="2" y="22"/>
                    </a:cubicBezTo>
                    <a:cubicBezTo>
                      <a:pt x="0" y="25"/>
                      <a:pt x="1" y="29"/>
                      <a:pt x="4" y="30"/>
                    </a:cubicBezTo>
                    <a:cubicBezTo>
                      <a:pt x="5" y="31"/>
                      <a:pt x="6" y="31"/>
                      <a:pt x="7"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4" name="Freeform 139"/>
              <p:cNvSpPr>
                <a:spLocks noEditPoints="1"/>
              </p:cNvSpPr>
              <p:nvPr/>
            </p:nvSpPr>
            <p:spPr bwMode="auto">
              <a:xfrm>
                <a:off x="4057650" y="1304925"/>
                <a:ext cx="280988" cy="282575"/>
              </a:xfrm>
              <a:custGeom>
                <a:avLst/>
                <a:gdLst>
                  <a:gd name="T0" fmla="*/ 38 w 75"/>
                  <a:gd name="T1" fmla="*/ 0 h 75"/>
                  <a:gd name="T2" fmla="*/ 38 w 75"/>
                  <a:gd name="T3" fmla="*/ 0 h 75"/>
                  <a:gd name="T4" fmla="*/ 38 w 75"/>
                  <a:gd name="T5" fmla="*/ 17 h 75"/>
                  <a:gd name="T6" fmla="*/ 38 w 75"/>
                  <a:gd name="T7" fmla="*/ 17 h 75"/>
                  <a:gd name="T8" fmla="*/ 58 w 75"/>
                  <a:gd name="T9" fmla="*/ 38 h 75"/>
                  <a:gd name="T10" fmla="*/ 38 w 75"/>
                  <a:gd name="T11" fmla="*/ 58 h 75"/>
                  <a:gd name="T12" fmla="*/ 38 w 75"/>
                  <a:gd name="T13" fmla="*/ 58 h 75"/>
                  <a:gd name="T14" fmla="*/ 38 w 75"/>
                  <a:gd name="T15" fmla="*/ 58 h 75"/>
                  <a:gd name="T16" fmla="*/ 38 w 75"/>
                  <a:gd name="T17" fmla="*/ 75 h 75"/>
                  <a:gd name="T18" fmla="*/ 38 w 75"/>
                  <a:gd name="T19" fmla="*/ 75 h 75"/>
                  <a:gd name="T20" fmla="*/ 75 w 75"/>
                  <a:gd name="T21" fmla="*/ 38 h 75"/>
                  <a:gd name="T22" fmla="*/ 38 w 75"/>
                  <a:gd name="T23" fmla="*/ 0 h 75"/>
                  <a:gd name="T24" fmla="*/ 38 w 75"/>
                  <a:gd name="T25" fmla="*/ 0 h 75"/>
                  <a:gd name="T26" fmla="*/ 0 w 75"/>
                  <a:gd name="T27" fmla="*/ 38 h 75"/>
                  <a:gd name="T28" fmla="*/ 38 w 75"/>
                  <a:gd name="T29" fmla="*/ 75 h 75"/>
                  <a:gd name="T30" fmla="*/ 38 w 75"/>
                  <a:gd name="T31" fmla="*/ 58 h 75"/>
                  <a:gd name="T32" fmla="*/ 17 w 75"/>
                  <a:gd name="T33" fmla="*/ 38 h 75"/>
                  <a:gd name="T34" fmla="*/ 38 w 75"/>
                  <a:gd name="T35" fmla="*/ 17 h 75"/>
                  <a:gd name="T36" fmla="*/ 38 w 7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75">
                    <a:moveTo>
                      <a:pt x="38" y="0"/>
                    </a:moveTo>
                    <a:cubicBezTo>
                      <a:pt x="38" y="0"/>
                      <a:pt x="38" y="0"/>
                      <a:pt x="38" y="0"/>
                    </a:cubicBezTo>
                    <a:cubicBezTo>
                      <a:pt x="38" y="17"/>
                      <a:pt x="38" y="17"/>
                      <a:pt x="38" y="17"/>
                    </a:cubicBezTo>
                    <a:cubicBezTo>
                      <a:pt x="38" y="17"/>
                      <a:pt x="38" y="17"/>
                      <a:pt x="38" y="17"/>
                    </a:cubicBezTo>
                    <a:cubicBezTo>
                      <a:pt x="49" y="17"/>
                      <a:pt x="58" y="26"/>
                      <a:pt x="58" y="38"/>
                    </a:cubicBezTo>
                    <a:cubicBezTo>
                      <a:pt x="58" y="49"/>
                      <a:pt x="49" y="58"/>
                      <a:pt x="38" y="58"/>
                    </a:cubicBezTo>
                    <a:cubicBezTo>
                      <a:pt x="38" y="58"/>
                      <a:pt x="38" y="58"/>
                      <a:pt x="38" y="58"/>
                    </a:cubicBezTo>
                    <a:cubicBezTo>
                      <a:pt x="38" y="58"/>
                      <a:pt x="38" y="58"/>
                      <a:pt x="38" y="58"/>
                    </a:cubicBezTo>
                    <a:cubicBezTo>
                      <a:pt x="38" y="75"/>
                      <a:pt x="38" y="75"/>
                      <a:pt x="38" y="75"/>
                    </a:cubicBezTo>
                    <a:cubicBezTo>
                      <a:pt x="38" y="75"/>
                      <a:pt x="38" y="75"/>
                      <a:pt x="38" y="75"/>
                    </a:cubicBezTo>
                    <a:cubicBezTo>
                      <a:pt x="58" y="75"/>
                      <a:pt x="75" y="58"/>
                      <a:pt x="75" y="38"/>
                    </a:cubicBezTo>
                    <a:cubicBezTo>
                      <a:pt x="75" y="17"/>
                      <a:pt x="58" y="0"/>
                      <a:pt x="38" y="0"/>
                    </a:cubicBezTo>
                    <a:close/>
                    <a:moveTo>
                      <a:pt x="38" y="0"/>
                    </a:moveTo>
                    <a:cubicBezTo>
                      <a:pt x="17" y="0"/>
                      <a:pt x="0" y="17"/>
                      <a:pt x="0" y="38"/>
                    </a:cubicBezTo>
                    <a:cubicBezTo>
                      <a:pt x="0" y="58"/>
                      <a:pt x="17" y="75"/>
                      <a:pt x="38" y="75"/>
                    </a:cubicBezTo>
                    <a:cubicBezTo>
                      <a:pt x="38" y="58"/>
                      <a:pt x="38" y="58"/>
                      <a:pt x="38" y="58"/>
                    </a:cubicBezTo>
                    <a:cubicBezTo>
                      <a:pt x="26" y="58"/>
                      <a:pt x="17" y="49"/>
                      <a:pt x="17" y="38"/>
                    </a:cubicBezTo>
                    <a:cubicBezTo>
                      <a:pt x="17" y="26"/>
                      <a:pt x="26" y="17"/>
                      <a:pt x="38" y="17"/>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5" name="Freeform 140"/>
              <p:cNvSpPr/>
              <p:nvPr/>
            </p:nvSpPr>
            <p:spPr bwMode="auto">
              <a:xfrm>
                <a:off x="4032250" y="1241425"/>
                <a:ext cx="333375" cy="120650"/>
              </a:xfrm>
              <a:custGeom>
                <a:avLst/>
                <a:gdLst>
                  <a:gd name="T0" fmla="*/ 45 w 89"/>
                  <a:gd name="T1" fmla="*/ 0 h 32"/>
                  <a:gd name="T2" fmla="*/ 2 w 89"/>
                  <a:gd name="T3" fmla="*/ 22 h 32"/>
                  <a:gd name="T4" fmla="*/ 4 w 89"/>
                  <a:gd name="T5" fmla="*/ 30 h 32"/>
                  <a:gd name="T6" fmla="*/ 7 w 89"/>
                  <a:gd name="T7" fmla="*/ 31 h 32"/>
                  <a:gd name="T8" fmla="*/ 12 w 89"/>
                  <a:gd name="T9" fmla="*/ 29 h 32"/>
                  <a:gd name="T10" fmla="*/ 45 w 89"/>
                  <a:gd name="T11" fmla="*/ 11 h 32"/>
                  <a:gd name="T12" fmla="*/ 78 w 89"/>
                  <a:gd name="T13" fmla="*/ 29 h 32"/>
                  <a:gd name="T14" fmla="*/ 86 w 89"/>
                  <a:gd name="T15" fmla="*/ 30 h 32"/>
                  <a:gd name="T16" fmla="*/ 87 w 89"/>
                  <a:gd name="T17" fmla="*/ 22 h 32"/>
                  <a:gd name="T18" fmla="*/ 45 w 89"/>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32">
                    <a:moveTo>
                      <a:pt x="45" y="0"/>
                    </a:moveTo>
                    <a:cubicBezTo>
                      <a:pt x="27" y="0"/>
                      <a:pt x="12" y="8"/>
                      <a:pt x="2" y="22"/>
                    </a:cubicBezTo>
                    <a:cubicBezTo>
                      <a:pt x="0" y="25"/>
                      <a:pt x="1" y="29"/>
                      <a:pt x="4" y="30"/>
                    </a:cubicBezTo>
                    <a:cubicBezTo>
                      <a:pt x="5" y="31"/>
                      <a:pt x="6" y="31"/>
                      <a:pt x="7" y="31"/>
                    </a:cubicBezTo>
                    <a:cubicBezTo>
                      <a:pt x="9" y="31"/>
                      <a:pt x="10" y="30"/>
                      <a:pt x="12" y="29"/>
                    </a:cubicBezTo>
                    <a:cubicBezTo>
                      <a:pt x="19" y="18"/>
                      <a:pt x="31" y="11"/>
                      <a:pt x="45" y="11"/>
                    </a:cubicBezTo>
                    <a:cubicBezTo>
                      <a:pt x="58" y="11"/>
                      <a:pt x="70" y="18"/>
                      <a:pt x="78" y="29"/>
                    </a:cubicBezTo>
                    <a:cubicBezTo>
                      <a:pt x="79" y="31"/>
                      <a:pt x="83" y="32"/>
                      <a:pt x="86" y="30"/>
                    </a:cubicBezTo>
                    <a:cubicBezTo>
                      <a:pt x="88" y="29"/>
                      <a:pt x="89" y="25"/>
                      <a:pt x="87" y="22"/>
                    </a:cubicBezTo>
                    <a:cubicBezTo>
                      <a:pt x="78" y="8"/>
                      <a:pt x="62"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6" name="Freeform 141"/>
              <p:cNvSpPr/>
              <p:nvPr/>
            </p:nvSpPr>
            <p:spPr bwMode="auto">
              <a:xfrm>
                <a:off x="3783013" y="1001713"/>
                <a:ext cx="496888" cy="574675"/>
              </a:xfrm>
              <a:custGeom>
                <a:avLst/>
                <a:gdLst>
                  <a:gd name="T0" fmla="*/ 88 w 132"/>
                  <a:gd name="T1" fmla="*/ 56 h 153"/>
                  <a:gd name="T2" fmla="*/ 92 w 132"/>
                  <a:gd name="T3" fmla="*/ 57 h 153"/>
                  <a:gd name="T4" fmla="*/ 126 w 132"/>
                  <a:gd name="T5" fmla="*/ 42 h 153"/>
                  <a:gd name="T6" fmla="*/ 130 w 132"/>
                  <a:gd name="T7" fmla="*/ 31 h 153"/>
                  <a:gd name="T8" fmla="*/ 119 w 132"/>
                  <a:gd name="T9" fmla="*/ 27 h 153"/>
                  <a:gd name="T10" fmla="*/ 97 w 132"/>
                  <a:gd name="T11" fmla="*/ 38 h 153"/>
                  <a:gd name="T12" fmla="*/ 93 w 132"/>
                  <a:gd name="T13" fmla="*/ 37 h 153"/>
                  <a:gd name="T14" fmla="*/ 56 w 132"/>
                  <a:gd name="T15" fmla="*/ 1 h 153"/>
                  <a:gd name="T16" fmla="*/ 52 w 132"/>
                  <a:gd name="T17" fmla="*/ 1 h 153"/>
                  <a:gd name="T18" fmla="*/ 1 w 132"/>
                  <a:gd name="T19" fmla="*/ 52 h 153"/>
                  <a:gd name="T20" fmla="*/ 1 w 132"/>
                  <a:gd name="T21" fmla="*/ 56 h 153"/>
                  <a:gd name="T22" fmla="*/ 36 w 132"/>
                  <a:gd name="T23" fmla="*/ 86 h 153"/>
                  <a:gd name="T24" fmla="*/ 37 w 132"/>
                  <a:gd name="T25" fmla="*/ 90 h 153"/>
                  <a:gd name="T26" fmla="*/ 19 w 132"/>
                  <a:gd name="T27" fmla="*/ 128 h 153"/>
                  <a:gd name="T28" fmla="*/ 20 w 132"/>
                  <a:gd name="T29" fmla="*/ 133 h 153"/>
                  <a:gd name="T30" fmla="*/ 31 w 132"/>
                  <a:gd name="T31" fmla="*/ 149 h 153"/>
                  <a:gd name="T32" fmla="*/ 40 w 132"/>
                  <a:gd name="T33" fmla="*/ 153 h 153"/>
                  <a:gd name="T34" fmla="*/ 47 w 132"/>
                  <a:gd name="T35" fmla="*/ 151 h 153"/>
                  <a:gd name="T36" fmla="*/ 49 w 132"/>
                  <a:gd name="T37" fmla="*/ 136 h 153"/>
                  <a:gd name="T38" fmla="*/ 45 w 132"/>
                  <a:gd name="T39" fmla="*/ 130 h 153"/>
                  <a:gd name="T40" fmla="*/ 45 w 132"/>
                  <a:gd name="T41" fmla="*/ 126 h 153"/>
                  <a:gd name="T42" fmla="*/ 62 w 132"/>
                  <a:gd name="T43" fmla="*/ 84 h 153"/>
                  <a:gd name="T44" fmla="*/ 61 w 132"/>
                  <a:gd name="T45" fmla="*/ 80 h 153"/>
                  <a:gd name="T46" fmla="*/ 42 w 132"/>
                  <a:gd name="T47" fmla="*/ 61 h 153"/>
                  <a:gd name="T48" fmla="*/ 42 w 132"/>
                  <a:gd name="T49" fmla="*/ 58 h 153"/>
                  <a:gd name="T50" fmla="*/ 64 w 132"/>
                  <a:gd name="T51" fmla="*/ 36 h 153"/>
                  <a:gd name="T52" fmla="*/ 68 w 132"/>
                  <a:gd name="T53" fmla="*/ 36 h 153"/>
                  <a:gd name="T54" fmla="*/ 88 w 132"/>
                  <a:gd name="T55" fmla="*/ 5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153">
                    <a:moveTo>
                      <a:pt x="88" y="56"/>
                    </a:moveTo>
                    <a:cubicBezTo>
                      <a:pt x="89" y="57"/>
                      <a:pt x="91" y="57"/>
                      <a:pt x="92" y="57"/>
                    </a:cubicBezTo>
                    <a:cubicBezTo>
                      <a:pt x="126" y="42"/>
                      <a:pt x="126" y="42"/>
                      <a:pt x="126" y="42"/>
                    </a:cubicBezTo>
                    <a:cubicBezTo>
                      <a:pt x="130" y="40"/>
                      <a:pt x="132" y="35"/>
                      <a:pt x="130" y="31"/>
                    </a:cubicBezTo>
                    <a:cubicBezTo>
                      <a:pt x="128" y="27"/>
                      <a:pt x="123" y="25"/>
                      <a:pt x="119" y="27"/>
                    </a:cubicBezTo>
                    <a:cubicBezTo>
                      <a:pt x="97" y="38"/>
                      <a:pt x="97" y="38"/>
                      <a:pt x="97" y="38"/>
                    </a:cubicBezTo>
                    <a:cubicBezTo>
                      <a:pt x="95" y="39"/>
                      <a:pt x="94" y="38"/>
                      <a:pt x="93" y="37"/>
                    </a:cubicBezTo>
                    <a:cubicBezTo>
                      <a:pt x="56" y="1"/>
                      <a:pt x="56" y="1"/>
                      <a:pt x="56" y="1"/>
                    </a:cubicBezTo>
                    <a:cubicBezTo>
                      <a:pt x="55" y="0"/>
                      <a:pt x="53" y="0"/>
                      <a:pt x="52" y="1"/>
                    </a:cubicBezTo>
                    <a:cubicBezTo>
                      <a:pt x="1" y="52"/>
                      <a:pt x="1" y="52"/>
                      <a:pt x="1" y="52"/>
                    </a:cubicBezTo>
                    <a:cubicBezTo>
                      <a:pt x="0" y="53"/>
                      <a:pt x="0" y="55"/>
                      <a:pt x="1" y="56"/>
                    </a:cubicBezTo>
                    <a:cubicBezTo>
                      <a:pt x="8" y="61"/>
                      <a:pt x="29" y="79"/>
                      <a:pt x="36" y="86"/>
                    </a:cubicBezTo>
                    <a:cubicBezTo>
                      <a:pt x="37" y="86"/>
                      <a:pt x="37" y="88"/>
                      <a:pt x="37" y="90"/>
                    </a:cubicBezTo>
                    <a:cubicBezTo>
                      <a:pt x="19" y="128"/>
                      <a:pt x="19" y="128"/>
                      <a:pt x="19" y="128"/>
                    </a:cubicBezTo>
                    <a:cubicBezTo>
                      <a:pt x="19" y="130"/>
                      <a:pt x="19" y="131"/>
                      <a:pt x="20" y="133"/>
                    </a:cubicBezTo>
                    <a:cubicBezTo>
                      <a:pt x="31" y="149"/>
                      <a:pt x="31" y="149"/>
                      <a:pt x="31" y="149"/>
                    </a:cubicBezTo>
                    <a:cubicBezTo>
                      <a:pt x="33" y="151"/>
                      <a:pt x="36" y="153"/>
                      <a:pt x="40" y="153"/>
                    </a:cubicBezTo>
                    <a:cubicBezTo>
                      <a:pt x="42" y="153"/>
                      <a:pt x="45" y="153"/>
                      <a:pt x="47" y="151"/>
                    </a:cubicBezTo>
                    <a:cubicBezTo>
                      <a:pt x="52" y="147"/>
                      <a:pt x="53" y="141"/>
                      <a:pt x="49" y="136"/>
                    </a:cubicBezTo>
                    <a:cubicBezTo>
                      <a:pt x="45" y="130"/>
                      <a:pt x="45" y="130"/>
                      <a:pt x="45" y="130"/>
                    </a:cubicBezTo>
                    <a:cubicBezTo>
                      <a:pt x="44" y="129"/>
                      <a:pt x="44" y="127"/>
                      <a:pt x="45" y="126"/>
                    </a:cubicBezTo>
                    <a:cubicBezTo>
                      <a:pt x="62" y="84"/>
                      <a:pt x="62" y="84"/>
                      <a:pt x="62" y="84"/>
                    </a:cubicBezTo>
                    <a:cubicBezTo>
                      <a:pt x="63" y="83"/>
                      <a:pt x="62" y="81"/>
                      <a:pt x="61" y="80"/>
                    </a:cubicBezTo>
                    <a:cubicBezTo>
                      <a:pt x="57" y="76"/>
                      <a:pt x="47" y="66"/>
                      <a:pt x="42" y="61"/>
                    </a:cubicBezTo>
                    <a:cubicBezTo>
                      <a:pt x="41" y="60"/>
                      <a:pt x="41" y="59"/>
                      <a:pt x="42" y="58"/>
                    </a:cubicBezTo>
                    <a:cubicBezTo>
                      <a:pt x="64" y="36"/>
                      <a:pt x="64" y="36"/>
                      <a:pt x="64" y="36"/>
                    </a:cubicBezTo>
                    <a:cubicBezTo>
                      <a:pt x="65" y="35"/>
                      <a:pt x="67" y="35"/>
                      <a:pt x="68" y="36"/>
                    </a:cubicBezTo>
                    <a:lnTo>
                      <a:pt x="88"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7" name="Freeform 142"/>
              <p:cNvSpPr/>
              <p:nvPr/>
            </p:nvSpPr>
            <p:spPr bwMode="auto">
              <a:xfrm>
                <a:off x="3795713" y="5667375"/>
                <a:ext cx="134938" cy="203200"/>
              </a:xfrm>
              <a:custGeom>
                <a:avLst/>
                <a:gdLst>
                  <a:gd name="T0" fmla="*/ 26 w 36"/>
                  <a:gd name="T1" fmla="*/ 51 h 54"/>
                  <a:gd name="T2" fmla="*/ 31 w 36"/>
                  <a:gd name="T3" fmla="*/ 42 h 54"/>
                  <a:gd name="T4" fmla="*/ 9 w 36"/>
                  <a:gd name="T5" fmla="*/ 8 h 54"/>
                  <a:gd name="T6" fmla="*/ 4 w 36"/>
                  <a:gd name="T7" fmla="*/ 0 h 54"/>
                  <a:gd name="T8" fmla="*/ 0 w 36"/>
                  <a:gd name="T9" fmla="*/ 9 h 54"/>
                  <a:gd name="T10" fmla="*/ 26 w 36"/>
                  <a:gd name="T11" fmla="*/ 51 h 54"/>
                </a:gdLst>
                <a:ahLst/>
                <a:cxnLst>
                  <a:cxn ang="0">
                    <a:pos x="T0" y="T1"/>
                  </a:cxn>
                  <a:cxn ang="0">
                    <a:pos x="T2" y="T3"/>
                  </a:cxn>
                  <a:cxn ang="0">
                    <a:pos x="T4" y="T5"/>
                  </a:cxn>
                  <a:cxn ang="0">
                    <a:pos x="T6" y="T7"/>
                  </a:cxn>
                  <a:cxn ang="0">
                    <a:pos x="T8" y="T9"/>
                  </a:cxn>
                  <a:cxn ang="0">
                    <a:pos x="T10" y="T11"/>
                  </a:cxn>
                </a:cxnLst>
                <a:rect l="0" t="0" r="r" b="b"/>
                <a:pathLst>
                  <a:path w="36" h="54">
                    <a:moveTo>
                      <a:pt x="26" y="51"/>
                    </a:moveTo>
                    <a:cubicBezTo>
                      <a:pt x="31" y="54"/>
                      <a:pt x="36" y="46"/>
                      <a:pt x="31" y="42"/>
                    </a:cubicBezTo>
                    <a:cubicBezTo>
                      <a:pt x="18" y="35"/>
                      <a:pt x="10" y="22"/>
                      <a:pt x="9" y="8"/>
                    </a:cubicBezTo>
                    <a:cubicBezTo>
                      <a:pt x="8" y="5"/>
                      <a:pt x="6" y="3"/>
                      <a:pt x="4" y="0"/>
                    </a:cubicBezTo>
                    <a:cubicBezTo>
                      <a:pt x="3" y="3"/>
                      <a:pt x="2" y="6"/>
                      <a:pt x="0" y="9"/>
                    </a:cubicBezTo>
                    <a:cubicBezTo>
                      <a:pt x="1" y="26"/>
                      <a:pt x="11" y="42"/>
                      <a:pt x="26"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8" name="Freeform 143"/>
              <p:cNvSpPr/>
              <p:nvPr/>
            </p:nvSpPr>
            <p:spPr bwMode="auto">
              <a:xfrm>
                <a:off x="3884613" y="5299075"/>
                <a:ext cx="214313" cy="206375"/>
              </a:xfrm>
              <a:custGeom>
                <a:avLst/>
                <a:gdLst>
                  <a:gd name="T0" fmla="*/ 52 w 57"/>
                  <a:gd name="T1" fmla="*/ 18 h 55"/>
                  <a:gd name="T2" fmla="*/ 27 w 57"/>
                  <a:gd name="T3" fmla="*/ 0 h 55"/>
                  <a:gd name="T4" fmla="*/ 21 w 57"/>
                  <a:gd name="T5" fmla="*/ 1 h 55"/>
                  <a:gd name="T6" fmla="*/ 0 w 57"/>
                  <a:gd name="T7" fmla="*/ 14 h 55"/>
                  <a:gd name="T8" fmla="*/ 6 w 57"/>
                  <a:gd name="T9" fmla="*/ 19 h 55"/>
                  <a:gd name="T10" fmla="*/ 17 w 57"/>
                  <a:gd name="T11" fmla="*/ 15 h 55"/>
                  <a:gd name="T12" fmla="*/ 21 w 57"/>
                  <a:gd name="T13" fmla="*/ 14 h 55"/>
                  <a:gd name="T14" fmla="*/ 36 w 57"/>
                  <a:gd name="T15" fmla="*/ 24 h 55"/>
                  <a:gd name="T16" fmla="*/ 28 w 57"/>
                  <a:gd name="T17" fmla="*/ 43 h 55"/>
                  <a:gd name="T18" fmla="*/ 16 w 57"/>
                  <a:gd name="T19" fmla="*/ 47 h 55"/>
                  <a:gd name="T20" fmla="*/ 15 w 57"/>
                  <a:gd name="T21" fmla="*/ 55 h 55"/>
                  <a:gd name="T22" fmla="*/ 22 w 57"/>
                  <a:gd name="T23" fmla="*/ 55 h 55"/>
                  <a:gd name="T24" fmla="*/ 40 w 57"/>
                  <a:gd name="T25" fmla="*/ 51 h 55"/>
                  <a:gd name="T26" fmla="*/ 52 w 57"/>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5">
                    <a:moveTo>
                      <a:pt x="52" y="18"/>
                    </a:moveTo>
                    <a:cubicBezTo>
                      <a:pt x="48" y="6"/>
                      <a:pt x="38" y="0"/>
                      <a:pt x="27" y="0"/>
                    </a:cubicBezTo>
                    <a:cubicBezTo>
                      <a:pt x="25" y="0"/>
                      <a:pt x="23" y="0"/>
                      <a:pt x="21" y="1"/>
                    </a:cubicBezTo>
                    <a:cubicBezTo>
                      <a:pt x="14" y="2"/>
                      <a:pt x="7" y="7"/>
                      <a:pt x="0" y="14"/>
                    </a:cubicBezTo>
                    <a:cubicBezTo>
                      <a:pt x="3" y="15"/>
                      <a:pt x="5" y="17"/>
                      <a:pt x="6" y="19"/>
                    </a:cubicBezTo>
                    <a:cubicBezTo>
                      <a:pt x="10" y="17"/>
                      <a:pt x="14" y="15"/>
                      <a:pt x="17" y="15"/>
                    </a:cubicBezTo>
                    <a:cubicBezTo>
                      <a:pt x="18" y="15"/>
                      <a:pt x="20" y="14"/>
                      <a:pt x="21" y="14"/>
                    </a:cubicBezTo>
                    <a:cubicBezTo>
                      <a:pt x="28" y="14"/>
                      <a:pt x="33" y="18"/>
                      <a:pt x="36" y="24"/>
                    </a:cubicBezTo>
                    <a:cubicBezTo>
                      <a:pt x="38" y="31"/>
                      <a:pt x="35" y="39"/>
                      <a:pt x="28" y="43"/>
                    </a:cubicBezTo>
                    <a:cubicBezTo>
                      <a:pt x="24" y="45"/>
                      <a:pt x="21" y="46"/>
                      <a:pt x="16" y="47"/>
                    </a:cubicBezTo>
                    <a:cubicBezTo>
                      <a:pt x="16" y="49"/>
                      <a:pt x="16" y="52"/>
                      <a:pt x="15" y="55"/>
                    </a:cubicBezTo>
                    <a:cubicBezTo>
                      <a:pt x="18" y="55"/>
                      <a:pt x="20" y="55"/>
                      <a:pt x="22" y="55"/>
                    </a:cubicBezTo>
                    <a:cubicBezTo>
                      <a:pt x="29" y="55"/>
                      <a:pt x="35" y="54"/>
                      <a:pt x="40" y="51"/>
                    </a:cubicBezTo>
                    <a:cubicBezTo>
                      <a:pt x="51" y="45"/>
                      <a:pt x="57" y="31"/>
                      <a:pt x="5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09" name="Freeform 144"/>
              <p:cNvSpPr/>
              <p:nvPr/>
            </p:nvSpPr>
            <p:spPr bwMode="auto">
              <a:xfrm>
                <a:off x="3689350" y="5170488"/>
                <a:ext cx="211138" cy="184150"/>
              </a:xfrm>
              <a:custGeom>
                <a:avLst/>
                <a:gdLst>
                  <a:gd name="T0" fmla="*/ 54 w 56"/>
                  <a:gd name="T1" fmla="*/ 22 h 49"/>
                  <a:gd name="T2" fmla="*/ 28 w 56"/>
                  <a:gd name="T3" fmla="*/ 0 h 49"/>
                  <a:gd name="T4" fmla="*/ 27 w 56"/>
                  <a:gd name="T5" fmla="*/ 0 h 49"/>
                  <a:gd name="T6" fmla="*/ 1 w 56"/>
                  <a:gd name="T7" fmla="*/ 24 h 49"/>
                  <a:gd name="T8" fmla="*/ 7 w 56"/>
                  <a:gd name="T9" fmla="*/ 49 h 49"/>
                  <a:gd name="T10" fmla="*/ 14 w 56"/>
                  <a:gd name="T11" fmla="*/ 45 h 49"/>
                  <a:gd name="T12" fmla="*/ 13 w 56"/>
                  <a:gd name="T13" fmla="*/ 33 h 49"/>
                  <a:gd name="T14" fmla="*/ 28 w 56"/>
                  <a:gd name="T15" fmla="*/ 18 h 49"/>
                  <a:gd name="T16" fmla="*/ 28 w 56"/>
                  <a:gd name="T17" fmla="*/ 18 h 49"/>
                  <a:gd name="T18" fmla="*/ 43 w 56"/>
                  <a:gd name="T19" fmla="*/ 32 h 49"/>
                  <a:gd name="T20" fmla="*/ 43 w 56"/>
                  <a:gd name="T21" fmla="*/ 43 h 49"/>
                  <a:gd name="T22" fmla="*/ 50 w 56"/>
                  <a:gd name="T23" fmla="*/ 47 h 49"/>
                  <a:gd name="T24" fmla="*/ 54 w 56"/>
                  <a:gd name="T25"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9">
                    <a:moveTo>
                      <a:pt x="54" y="22"/>
                    </a:moveTo>
                    <a:cubicBezTo>
                      <a:pt x="52" y="10"/>
                      <a:pt x="42" y="0"/>
                      <a:pt x="28" y="0"/>
                    </a:cubicBezTo>
                    <a:cubicBezTo>
                      <a:pt x="28" y="0"/>
                      <a:pt x="27" y="0"/>
                      <a:pt x="27" y="0"/>
                    </a:cubicBezTo>
                    <a:cubicBezTo>
                      <a:pt x="13" y="1"/>
                      <a:pt x="2" y="12"/>
                      <a:pt x="1" y="24"/>
                    </a:cubicBezTo>
                    <a:cubicBezTo>
                      <a:pt x="0" y="32"/>
                      <a:pt x="3" y="41"/>
                      <a:pt x="7" y="49"/>
                    </a:cubicBezTo>
                    <a:cubicBezTo>
                      <a:pt x="9" y="47"/>
                      <a:pt x="12" y="46"/>
                      <a:pt x="14" y="45"/>
                    </a:cubicBezTo>
                    <a:cubicBezTo>
                      <a:pt x="13" y="41"/>
                      <a:pt x="13" y="37"/>
                      <a:pt x="13" y="33"/>
                    </a:cubicBezTo>
                    <a:cubicBezTo>
                      <a:pt x="14" y="25"/>
                      <a:pt x="20" y="18"/>
                      <a:pt x="28" y="18"/>
                    </a:cubicBezTo>
                    <a:cubicBezTo>
                      <a:pt x="28" y="18"/>
                      <a:pt x="28" y="18"/>
                      <a:pt x="28" y="18"/>
                    </a:cubicBezTo>
                    <a:cubicBezTo>
                      <a:pt x="35" y="18"/>
                      <a:pt x="41" y="24"/>
                      <a:pt x="43" y="32"/>
                    </a:cubicBezTo>
                    <a:cubicBezTo>
                      <a:pt x="44" y="35"/>
                      <a:pt x="44" y="39"/>
                      <a:pt x="43" y="43"/>
                    </a:cubicBezTo>
                    <a:cubicBezTo>
                      <a:pt x="46" y="44"/>
                      <a:pt x="48" y="45"/>
                      <a:pt x="50" y="47"/>
                    </a:cubicBezTo>
                    <a:cubicBezTo>
                      <a:pt x="54" y="38"/>
                      <a:pt x="56" y="30"/>
                      <a:pt x="5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0" name="Freeform 145"/>
              <p:cNvSpPr/>
              <p:nvPr/>
            </p:nvSpPr>
            <p:spPr bwMode="auto">
              <a:xfrm>
                <a:off x="3765550" y="5426075"/>
                <a:ext cx="77788" cy="82550"/>
              </a:xfrm>
              <a:custGeom>
                <a:avLst/>
                <a:gdLst>
                  <a:gd name="T0" fmla="*/ 11 w 21"/>
                  <a:gd name="T1" fmla="*/ 0 h 22"/>
                  <a:gd name="T2" fmla="*/ 10 w 21"/>
                  <a:gd name="T3" fmla="*/ 0 h 22"/>
                  <a:gd name="T4" fmla="*/ 0 w 21"/>
                  <a:gd name="T5" fmla="*/ 11 h 22"/>
                  <a:gd name="T6" fmla="*/ 10 w 21"/>
                  <a:gd name="T7" fmla="*/ 22 h 22"/>
                  <a:gd name="T8" fmla="*/ 10 w 21"/>
                  <a:gd name="T9" fmla="*/ 22 h 22"/>
                  <a:gd name="T10" fmla="*/ 21 w 21"/>
                  <a:gd name="T11" fmla="*/ 11 h 22"/>
                  <a:gd name="T12" fmla="*/ 11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1" y="0"/>
                    </a:moveTo>
                    <a:cubicBezTo>
                      <a:pt x="11" y="0"/>
                      <a:pt x="11" y="0"/>
                      <a:pt x="10" y="0"/>
                    </a:cubicBezTo>
                    <a:cubicBezTo>
                      <a:pt x="5" y="0"/>
                      <a:pt x="0" y="5"/>
                      <a:pt x="0" y="11"/>
                    </a:cubicBezTo>
                    <a:cubicBezTo>
                      <a:pt x="0" y="17"/>
                      <a:pt x="4" y="22"/>
                      <a:pt x="10" y="22"/>
                    </a:cubicBezTo>
                    <a:cubicBezTo>
                      <a:pt x="10" y="22"/>
                      <a:pt x="10" y="22"/>
                      <a:pt x="10" y="22"/>
                    </a:cubicBezTo>
                    <a:cubicBezTo>
                      <a:pt x="16" y="22"/>
                      <a:pt x="21" y="17"/>
                      <a:pt x="21" y="11"/>
                    </a:cubicBezTo>
                    <a:cubicBezTo>
                      <a:pt x="21" y="5"/>
                      <a:pt x="17"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1" name="Freeform 146"/>
              <p:cNvSpPr>
                <a:spLocks noEditPoints="1"/>
              </p:cNvSpPr>
              <p:nvPr/>
            </p:nvSpPr>
            <p:spPr bwMode="auto">
              <a:xfrm>
                <a:off x="3678238" y="5343525"/>
                <a:ext cx="252413" cy="247650"/>
              </a:xfrm>
              <a:custGeom>
                <a:avLst/>
                <a:gdLst>
                  <a:gd name="T0" fmla="*/ 34 w 67"/>
                  <a:gd name="T1" fmla="*/ 0 h 66"/>
                  <a:gd name="T2" fmla="*/ 33 w 67"/>
                  <a:gd name="T3" fmla="*/ 0 h 66"/>
                  <a:gd name="T4" fmla="*/ 33 w 67"/>
                  <a:gd name="T5" fmla="*/ 11 h 66"/>
                  <a:gd name="T6" fmla="*/ 34 w 67"/>
                  <a:gd name="T7" fmla="*/ 11 h 66"/>
                  <a:gd name="T8" fmla="*/ 56 w 67"/>
                  <a:gd name="T9" fmla="*/ 34 h 66"/>
                  <a:gd name="T10" fmla="*/ 56 w 67"/>
                  <a:gd name="T11" fmla="*/ 34 h 66"/>
                  <a:gd name="T12" fmla="*/ 34 w 67"/>
                  <a:gd name="T13" fmla="*/ 55 h 66"/>
                  <a:gd name="T14" fmla="*/ 33 w 67"/>
                  <a:gd name="T15" fmla="*/ 55 h 66"/>
                  <a:gd name="T16" fmla="*/ 33 w 67"/>
                  <a:gd name="T17" fmla="*/ 66 h 66"/>
                  <a:gd name="T18" fmla="*/ 34 w 67"/>
                  <a:gd name="T19" fmla="*/ 66 h 66"/>
                  <a:gd name="T20" fmla="*/ 67 w 67"/>
                  <a:gd name="T21" fmla="*/ 34 h 66"/>
                  <a:gd name="T22" fmla="*/ 34 w 67"/>
                  <a:gd name="T23" fmla="*/ 0 h 66"/>
                  <a:gd name="T24" fmla="*/ 33 w 67"/>
                  <a:gd name="T25" fmla="*/ 0 h 66"/>
                  <a:gd name="T26" fmla="*/ 33 w 67"/>
                  <a:gd name="T27" fmla="*/ 0 h 66"/>
                  <a:gd name="T28" fmla="*/ 0 w 67"/>
                  <a:gd name="T29" fmla="*/ 32 h 66"/>
                  <a:gd name="T30" fmla="*/ 33 w 67"/>
                  <a:gd name="T31" fmla="*/ 66 h 66"/>
                  <a:gd name="T32" fmla="*/ 33 w 67"/>
                  <a:gd name="T33" fmla="*/ 66 h 66"/>
                  <a:gd name="T34" fmla="*/ 33 w 67"/>
                  <a:gd name="T35" fmla="*/ 55 h 66"/>
                  <a:gd name="T36" fmla="*/ 33 w 67"/>
                  <a:gd name="T37" fmla="*/ 55 h 66"/>
                  <a:gd name="T38" fmla="*/ 11 w 67"/>
                  <a:gd name="T39" fmla="*/ 32 h 66"/>
                  <a:gd name="T40" fmla="*/ 33 w 67"/>
                  <a:gd name="T41" fmla="*/ 11 h 66"/>
                  <a:gd name="T42" fmla="*/ 33 w 67"/>
                  <a:gd name="T43" fmla="*/ 11 h 66"/>
                  <a:gd name="T44" fmla="*/ 33 w 67"/>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66">
                    <a:moveTo>
                      <a:pt x="34" y="0"/>
                    </a:moveTo>
                    <a:cubicBezTo>
                      <a:pt x="34" y="0"/>
                      <a:pt x="34" y="0"/>
                      <a:pt x="33" y="0"/>
                    </a:cubicBezTo>
                    <a:cubicBezTo>
                      <a:pt x="33" y="11"/>
                      <a:pt x="33" y="11"/>
                      <a:pt x="33" y="11"/>
                    </a:cubicBezTo>
                    <a:cubicBezTo>
                      <a:pt x="34" y="11"/>
                      <a:pt x="34" y="11"/>
                      <a:pt x="34" y="11"/>
                    </a:cubicBezTo>
                    <a:cubicBezTo>
                      <a:pt x="46" y="11"/>
                      <a:pt x="56" y="21"/>
                      <a:pt x="56" y="34"/>
                    </a:cubicBezTo>
                    <a:cubicBezTo>
                      <a:pt x="56" y="34"/>
                      <a:pt x="56" y="34"/>
                      <a:pt x="56" y="34"/>
                    </a:cubicBezTo>
                    <a:cubicBezTo>
                      <a:pt x="55" y="46"/>
                      <a:pt x="45" y="55"/>
                      <a:pt x="34" y="55"/>
                    </a:cubicBezTo>
                    <a:cubicBezTo>
                      <a:pt x="33" y="55"/>
                      <a:pt x="33" y="55"/>
                      <a:pt x="33" y="55"/>
                    </a:cubicBezTo>
                    <a:cubicBezTo>
                      <a:pt x="33" y="66"/>
                      <a:pt x="33" y="66"/>
                      <a:pt x="33" y="66"/>
                    </a:cubicBezTo>
                    <a:cubicBezTo>
                      <a:pt x="34" y="66"/>
                      <a:pt x="34" y="66"/>
                      <a:pt x="34" y="66"/>
                    </a:cubicBezTo>
                    <a:cubicBezTo>
                      <a:pt x="51" y="66"/>
                      <a:pt x="66" y="52"/>
                      <a:pt x="67" y="34"/>
                    </a:cubicBezTo>
                    <a:cubicBezTo>
                      <a:pt x="67" y="16"/>
                      <a:pt x="53" y="0"/>
                      <a:pt x="34" y="0"/>
                    </a:cubicBezTo>
                    <a:close/>
                    <a:moveTo>
                      <a:pt x="33" y="0"/>
                    </a:moveTo>
                    <a:cubicBezTo>
                      <a:pt x="33" y="0"/>
                      <a:pt x="33" y="0"/>
                      <a:pt x="33" y="0"/>
                    </a:cubicBezTo>
                    <a:cubicBezTo>
                      <a:pt x="16" y="0"/>
                      <a:pt x="1" y="14"/>
                      <a:pt x="0" y="32"/>
                    </a:cubicBezTo>
                    <a:cubicBezTo>
                      <a:pt x="0" y="50"/>
                      <a:pt x="14" y="66"/>
                      <a:pt x="33" y="66"/>
                    </a:cubicBezTo>
                    <a:cubicBezTo>
                      <a:pt x="33" y="66"/>
                      <a:pt x="33" y="66"/>
                      <a:pt x="33" y="66"/>
                    </a:cubicBezTo>
                    <a:cubicBezTo>
                      <a:pt x="33" y="55"/>
                      <a:pt x="33" y="55"/>
                      <a:pt x="33" y="55"/>
                    </a:cubicBezTo>
                    <a:cubicBezTo>
                      <a:pt x="33" y="55"/>
                      <a:pt x="33" y="55"/>
                      <a:pt x="33" y="55"/>
                    </a:cubicBezTo>
                    <a:cubicBezTo>
                      <a:pt x="21" y="55"/>
                      <a:pt x="11" y="45"/>
                      <a:pt x="11" y="32"/>
                    </a:cubicBezTo>
                    <a:cubicBezTo>
                      <a:pt x="12" y="20"/>
                      <a:pt x="21" y="11"/>
                      <a:pt x="33" y="11"/>
                    </a:cubicBezTo>
                    <a:cubicBezTo>
                      <a:pt x="33" y="11"/>
                      <a:pt x="33" y="11"/>
                      <a:pt x="33" y="11"/>
                    </a:cubicBez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2" name="Freeform 147"/>
              <p:cNvSpPr/>
              <p:nvPr/>
            </p:nvSpPr>
            <p:spPr bwMode="auto">
              <a:xfrm>
                <a:off x="3581400" y="5521325"/>
                <a:ext cx="225425" cy="212725"/>
              </a:xfrm>
              <a:custGeom>
                <a:avLst/>
                <a:gdLst>
                  <a:gd name="T0" fmla="*/ 28 w 60"/>
                  <a:gd name="T1" fmla="*/ 7 h 57"/>
                  <a:gd name="T2" fmla="*/ 24 w 60"/>
                  <a:gd name="T3" fmla="*/ 0 h 57"/>
                  <a:gd name="T4" fmla="*/ 6 w 60"/>
                  <a:gd name="T5" fmla="*/ 18 h 57"/>
                  <a:gd name="T6" fmla="*/ 15 w 60"/>
                  <a:gd name="T7" fmla="*/ 52 h 57"/>
                  <a:gd name="T8" fmla="*/ 30 w 60"/>
                  <a:gd name="T9" fmla="*/ 57 h 57"/>
                  <a:gd name="T10" fmla="*/ 50 w 60"/>
                  <a:gd name="T11" fmla="*/ 48 h 57"/>
                  <a:gd name="T12" fmla="*/ 60 w 60"/>
                  <a:gd name="T13" fmla="*/ 24 h 57"/>
                  <a:gd name="T14" fmla="*/ 59 w 60"/>
                  <a:gd name="T15" fmla="*/ 24 h 57"/>
                  <a:gd name="T16" fmla="*/ 59 w 60"/>
                  <a:gd name="T17" fmla="*/ 24 h 57"/>
                  <a:gd name="T18" fmla="*/ 52 w 60"/>
                  <a:gd name="T19" fmla="*/ 23 h 57"/>
                  <a:gd name="T20" fmla="*/ 46 w 60"/>
                  <a:gd name="T21" fmla="*/ 34 h 57"/>
                  <a:gd name="T22" fmla="*/ 33 w 60"/>
                  <a:gd name="T23" fmla="*/ 40 h 57"/>
                  <a:gd name="T24" fmla="*/ 25 w 60"/>
                  <a:gd name="T25" fmla="*/ 38 h 57"/>
                  <a:gd name="T26" fmla="*/ 21 w 60"/>
                  <a:gd name="T27" fmla="*/ 17 h 57"/>
                  <a:gd name="T28" fmla="*/ 28 w 60"/>
                  <a:gd name="T29"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7">
                    <a:moveTo>
                      <a:pt x="28" y="7"/>
                    </a:moveTo>
                    <a:cubicBezTo>
                      <a:pt x="27" y="5"/>
                      <a:pt x="25" y="3"/>
                      <a:pt x="24" y="0"/>
                    </a:cubicBezTo>
                    <a:cubicBezTo>
                      <a:pt x="16" y="5"/>
                      <a:pt x="9" y="11"/>
                      <a:pt x="6" y="18"/>
                    </a:cubicBezTo>
                    <a:cubicBezTo>
                      <a:pt x="0" y="30"/>
                      <a:pt x="4" y="45"/>
                      <a:pt x="15" y="52"/>
                    </a:cubicBezTo>
                    <a:cubicBezTo>
                      <a:pt x="20" y="56"/>
                      <a:pt x="25" y="57"/>
                      <a:pt x="30" y="57"/>
                    </a:cubicBezTo>
                    <a:cubicBezTo>
                      <a:pt x="38" y="57"/>
                      <a:pt x="45" y="54"/>
                      <a:pt x="50" y="48"/>
                    </a:cubicBezTo>
                    <a:cubicBezTo>
                      <a:pt x="56" y="42"/>
                      <a:pt x="59" y="33"/>
                      <a:pt x="60" y="24"/>
                    </a:cubicBezTo>
                    <a:cubicBezTo>
                      <a:pt x="59" y="24"/>
                      <a:pt x="59" y="24"/>
                      <a:pt x="59" y="24"/>
                    </a:cubicBezTo>
                    <a:cubicBezTo>
                      <a:pt x="59" y="24"/>
                      <a:pt x="59" y="24"/>
                      <a:pt x="59" y="24"/>
                    </a:cubicBezTo>
                    <a:cubicBezTo>
                      <a:pt x="56" y="24"/>
                      <a:pt x="54" y="24"/>
                      <a:pt x="52" y="23"/>
                    </a:cubicBezTo>
                    <a:cubicBezTo>
                      <a:pt x="50" y="27"/>
                      <a:pt x="48" y="31"/>
                      <a:pt x="46" y="34"/>
                    </a:cubicBezTo>
                    <a:cubicBezTo>
                      <a:pt x="42" y="38"/>
                      <a:pt x="38" y="40"/>
                      <a:pt x="33" y="40"/>
                    </a:cubicBezTo>
                    <a:cubicBezTo>
                      <a:pt x="30" y="40"/>
                      <a:pt x="28" y="39"/>
                      <a:pt x="25" y="38"/>
                    </a:cubicBezTo>
                    <a:cubicBezTo>
                      <a:pt x="19" y="33"/>
                      <a:pt x="17" y="25"/>
                      <a:pt x="21" y="17"/>
                    </a:cubicBezTo>
                    <a:cubicBezTo>
                      <a:pt x="22" y="14"/>
                      <a:pt x="25" y="10"/>
                      <a:pt x="2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3" name="Freeform 148"/>
              <p:cNvSpPr/>
              <p:nvPr/>
            </p:nvSpPr>
            <p:spPr bwMode="auto">
              <a:xfrm>
                <a:off x="3813175" y="5513388"/>
                <a:ext cx="225425" cy="209550"/>
              </a:xfrm>
              <a:custGeom>
                <a:avLst/>
                <a:gdLst>
                  <a:gd name="T0" fmla="*/ 46 w 60"/>
                  <a:gd name="T1" fmla="*/ 50 h 56"/>
                  <a:gd name="T2" fmla="*/ 53 w 60"/>
                  <a:gd name="T3" fmla="*/ 16 h 56"/>
                  <a:gd name="T4" fmla="*/ 34 w 60"/>
                  <a:gd name="T5" fmla="*/ 0 h 56"/>
                  <a:gd name="T6" fmla="*/ 30 w 60"/>
                  <a:gd name="T7" fmla="*/ 7 h 56"/>
                  <a:gd name="T8" fmla="*/ 38 w 60"/>
                  <a:gd name="T9" fmla="*/ 16 h 56"/>
                  <a:gd name="T10" fmla="*/ 35 w 60"/>
                  <a:gd name="T11" fmla="*/ 36 h 56"/>
                  <a:gd name="T12" fmla="*/ 27 w 60"/>
                  <a:gd name="T13" fmla="*/ 39 h 56"/>
                  <a:gd name="T14" fmla="*/ 15 w 60"/>
                  <a:gd name="T15" fmla="*/ 35 h 56"/>
                  <a:gd name="T16" fmla="*/ 7 w 60"/>
                  <a:gd name="T17" fmla="*/ 25 h 56"/>
                  <a:gd name="T18" fmla="*/ 0 w 60"/>
                  <a:gd name="T19" fmla="*/ 26 h 56"/>
                  <a:gd name="T20" fmla="*/ 3 w 60"/>
                  <a:gd name="T21" fmla="*/ 37 h 56"/>
                  <a:gd name="T22" fmla="*/ 5 w 60"/>
                  <a:gd name="T23" fmla="*/ 40 h 56"/>
                  <a:gd name="T24" fmla="*/ 11 w 60"/>
                  <a:gd name="T25" fmla="*/ 49 h 56"/>
                  <a:gd name="T26" fmla="*/ 30 w 60"/>
                  <a:gd name="T27" fmla="*/ 56 h 56"/>
                  <a:gd name="T28" fmla="*/ 46 w 60"/>
                  <a:gd name="T29"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6">
                    <a:moveTo>
                      <a:pt x="46" y="50"/>
                    </a:moveTo>
                    <a:cubicBezTo>
                      <a:pt x="58" y="42"/>
                      <a:pt x="60" y="26"/>
                      <a:pt x="53" y="16"/>
                    </a:cubicBezTo>
                    <a:cubicBezTo>
                      <a:pt x="49" y="9"/>
                      <a:pt x="42" y="3"/>
                      <a:pt x="34" y="0"/>
                    </a:cubicBezTo>
                    <a:cubicBezTo>
                      <a:pt x="33" y="2"/>
                      <a:pt x="32" y="5"/>
                      <a:pt x="30" y="7"/>
                    </a:cubicBezTo>
                    <a:cubicBezTo>
                      <a:pt x="34" y="10"/>
                      <a:pt x="37" y="13"/>
                      <a:pt x="38" y="16"/>
                    </a:cubicBezTo>
                    <a:cubicBezTo>
                      <a:pt x="42" y="23"/>
                      <a:pt x="41" y="32"/>
                      <a:pt x="35" y="36"/>
                    </a:cubicBezTo>
                    <a:cubicBezTo>
                      <a:pt x="33" y="38"/>
                      <a:pt x="30" y="39"/>
                      <a:pt x="27" y="39"/>
                    </a:cubicBezTo>
                    <a:cubicBezTo>
                      <a:pt x="23" y="39"/>
                      <a:pt x="18" y="38"/>
                      <a:pt x="15" y="35"/>
                    </a:cubicBezTo>
                    <a:cubicBezTo>
                      <a:pt x="12" y="32"/>
                      <a:pt x="9" y="29"/>
                      <a:pt x="7" y="25"/>
                    </a:cubicBezTo>
                    <a:cubicBezTo>
                      <a:pt x="5" y="25"/>
                      <a:pt x="2" y="26"/>
                      <a:pt x="0" y="26"/>
                    </a:cubicBezTo>
                    <a:cubicBezTo>
                      <a:pt x="1" y="30"/>
                      <a:pt x="2" y="34"/>
                      <a:pt x="3" y="37"/>
                    </a:cubicBezTo>
                    <a:cubicBezTo>
                      <a:pt x="4" y="38"/>
                      <a:pt x="4" y="39"/>
                      <a:pt x="5" y="40"/>
                    </a:cubicBezTo>
                    <a:cubicBezTo>
                      <a:pt x="6" y="44"/>
                      <a:pt x="9" y="46"/>
                      <a:pt x="11" y="49"/>
                    </a:cubicBezTo>
                    <a:cubicBezTo>
                      <a:pt x="16" y="54"/>
                      <a:pt x="23" y="56"/>
                      <a:pt x="30" y="56"/>
                    </a:cubicBezTo>
                    <a:cubicBezTo>
                      <a:pt x="36" y="56"/>
                      <a:pt x="41" y="54"/>
                      <a:pt x="46"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4" name="Freeform 149"/>
              <p:cNvSpPr/>
              <p:nvPr/>
            </p:nvSpPr>
            <p:spPr bwMode="auto">
              <a:xfrm>
                <a:off x="3502025" y="5313363"/>
                <a:ext cx="211138" cy="207963"/>
              </a:xfrm>
              <a:custGeom>
                <a:avLst/>
                <a:gdLst>
                  <a:gd name="T0" fmla="*/ 19 w 56"/>
                  <a:gd name="T1" fmla="*/ 52 h 55"/>
                  <a:gd name="T2" fmla="*/ 33 w 56"/>
                  <a:gd name="T3" fmla="*/ 55 h 55"/>
                  <a:gd name="T4" fmla="*/ 45 w 56"/>
                  <a:gd name="T5" fmla="*/ 54 h 55"/>
                  <a:gd name="T6" fmla="*/ 43 w 56"/>
                  <a:gd name="T7" fmla="*/ 46 h 55"/>
                  <a:gd name="T8" fmla="*/ 31 w 56"/>
                  <a:gd name="T9" fmla="*/ 43 h 55"/>
                  <a:gd name="T10" fmla="*/ 21 w 56"/>
                  <a:gd name="T11" fmla="*/ 25 h 55"/>
                  <a:gd name="T12" fmla="*/ 37 w 56"/>
                  <a:gd name="T13" fmla="*/ 14 h 55"/>
                  <a:gd name="T14" fmla="*/ 39 w 56"/>
                  <a:gd name="T15" fmla="*/ 14 h 55"/>
                  <a:gd name="T16" fmla="*/ 50 w 56"/>
                  <a:gd name="T17" fmla="*/ 18 h 55"/>
                  <a:gd name="T18" fmla="*/ 56 w 56"/>
                  <a:gd name="T19" fmla="*/ 12 h 55"/>
                  <a:gd name="T20" fmla="*/ 33 w 56"/>
                  <a:gd name="T21" fmla="*/ 1 h 55"/>
                  <a:gd name="T22" fmla="*/ 30 w 56"/>
                  <a:gd name="T23" fmla="*/ 0 h 55"/>
                  <a:gd name="T24" fmla="*/ 4 w 56"/>
                  <a:gd name="T25" fmla="*/ 20 h 55"/>
                  <a:gd name="T26" fmla="*/ 19 w 56"/>
                  <a:gd name="T27" fmla="*/ 5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5">
                    <a:moveTo>
                      <a:pt x="19" y="52"/>
                    </a:moveTo>
                    <a:cubicBezTo>
                      <a:pt x="23" y="54"/>
                      <a:pt x="28" y="55"/>
                      <a:pt x="33" y="55"/>
                    </a:cubicBezTo>
                    <a:cubicBezTo>
                      <a:pt x="37" y="55"/>
                      <a:pt x="41" y="54"/>
                      <a:pt x="45" y="54"/>
                    </a:cubicBezTo>
                    <a:cubicBezTo>
                      <a:pt x="44" y="51"/>
                      <a:pt x="43" y="49"/>
                      <a:pt x="43" y="46"/>
                    </a:cubicBezTo>
                    <a:cubicBezTo>
                      <a:pt x="38" y="46"/>
                      <a:pt x="34" y="45"/>
                      <a:pt x="31" y="43"/>
                    </a:cubicBezTo>
                    <a:cubicBezTo>
                      <a:pt x="23" y="40"/>
                      <a:pt x="19" y="32"/>
                      <a:pt x="21" y="25"/>
                    </a:cubicBezTo>
                    <a:cubicBezTo>
                      <a:pt x="23" y="18"/>
                      <a:pt x="29" y="14"/>
                      <a:pt x="37" y="14"/>
                    </a:cubicBezTo>
                    <a:cubicBezTo>
                      <a:pt x="37" y="14"/>
                      <a:pt x="38" y="14"/>
                      <a:pt x="39" y="14"/>
                    </a:cubicBezTo>
                    <a:cubicBezTo>
                      <a:pt x="43" y="15"/>
                      <a:pt x="46" y="16"/>
                      <a:pt x="50" y="18"/>
                    </a:cubicBezTo>
                    <a:cubicBezTo>
                      <a:pt x="52" y="16"/>
                      <a:pt x="54" y="14"/>
                      <a:pt x="56" y="12"/>
                    </a:cubicBezTo>
                    <a:cubicBezTo>
                      <a:pt x="49" y="6"/>
                      <a:pt x="41" y="1"/>
                      <a:pt x="33" y="1"/>
                    </a:cubicBezTo>
                    <a:cubicBezTo>
                      <a:pt x="32" y="0"/>
                      <a:pt x="31" y="0"/>
                      <a:pt x="30" y="0"/>
                    </a:cubicBezTo>
                    <a:cubicBezTo>
                      <a:pt x="18" y="0"/>
                      <a:pt x="7" y="8"/>
                      <a:pt x="4" y="20"/>
                    </a:cubicBezTo>
                    <a:cubicBezTo>
                      <a:pt x="0" y="34"/>
                      <a:pt x="7" y="47"/>
                      <a:pt x="19"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5" name="Freeform 150"/>
              <p:cNvSpPr/>
              <p:nvPr/>
            </p:nvSpPr>
            <p:spPr bwMode="auto">
              <a:xfrm>
                <a:off x="4684713" y="4356100"/>
                <a:ext cx="146050" cy="263525"/>
              </a:xfrm>
              <a:custGeom>
                <a:avLst/>
                <a:gdLst>
                  <a:gd name="T0" fmla="*/ 39 w 39"/>
                  <a:gd name="T1" fmla="*/ 35 h 70"/>
                  <a:gd name="T2" fmla="*/ 19 w 39"/>
                  <a:gd name="T3" fmla="*/ 0 h 70"/>
                  <a:gd name="T4" fmla="*/ 0 w 39"/>
                  <a:gd name="T5" fmla="*/ 35 h 70"/>
                  <a:gd name="T6" fmla="*/ 19 w 39"/>
                  <a:gd name="T7" fmla="*/ 70 h 70"/>
                  <a:gd name="T8" fmla="*/ 39 w 39"/>
                  <a:gd name="T9" fmla="*/ 35 h 70"/>
                </a:gdLst>
                <a:ahLst/>
                <a:cxnLst>
                  <a:cxn ang="0">
                    <a:pos x="T0" y="T1"/>
                  </a:cxn>
                  <a:cxn ang="0">
                    <a:pos x="T2" y="T3"/>
                  </a:cxn>
                  <a:cxn ang="0">
                    <a:pos x="T4" y="T5"/>
                  </a:cxn>
                  <a:cxn ang="0">
                    <a:pos x="T6" y="T7"/>
                  </a:cxn>
                  <a:cxn ang="0">
                    <a:pos x="T8" y="T9"/>
                  </a:cxn>
                </a:cxnLst>
                <a:rect l="0" t="0" r="r" b="b"/>
                <a:pathLst>
                  <a:path w="39" h="70">
                    <a:moveTo>
                      <a:pt x="39" y="35"/>
                    </a:moveTo>
                    <a:cubicBezTo>
                      <a:pt x="39" y="23"/>
                      <a:pt x="31" y="5"/>
                      <a:pt x="19" y="0"/>
                    </a:cubicBezTo>
                    <a:cubicBezTo>
                      <a:pt x="7" y="5"/>
                      <a:pt x="0" y="23"/>
                      <a:pt x="0" y="35"/>
                    </a:cubicBezTo>
                    <a:cubicBezTo>
                      <a:pt x="0" y="47"/>
                      <a:pt x="7" y="65"/>
                      <a:pt x="19" y="70"/>
                    </a:cubicBezTo>
                    <a:cubicBezTo>
                      <a:pt x="31" y="65"/>
                      <a:pt x="39" y="47"/>
                      <a:pt x="3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6" name="Freeform 151"/>
              <p:cNvSpPr/>
              <p:nvPr/>
            </p:nvSpPr>
            <p:spPr bwMode="auto">
              <a:xfrm>
                <a:off x="4786313" y="4521200"/>
                <a:ext cx="239713" cy="192088"/>
              </a:xfrm>
              <a:custGeom>
                <a:avLst/>
                <a:gdLst>
                  <a:gd name="T0" fmla="*/ 2 w 64"/>
                  <a:gd name="T1" fmla="*/ 43 h 51"/>
                  <a:gd name="T2" fmla="*/ 42 w 64"/>
                  <a:gd name="T3" fmla="*/ 43 h 51"/>
                  <a:gd name="T4" fmla="*/ 62 w 64"/>
                  <a:gd name="T5" fmla="*/ 9 h 51"/>
                  <a:gd name="T6" fmla="*/ 22 w 64"/>
                  <a:gd name="T7" fmla="*/ 8 h 51"/>
                  <a:gd name="T8" fmla="*/ 2 w 64"/>
                  <a:gd name="T9" fmla="*/ 43 h 51"/>
                </a:gdLst>
                <a:ahLst/>
                <a:cxnLst>
                  <a:cxn ang="0">
                    <a:pos x="T0" y="T1"/>
                  </a:cxn>
                  <a:cxn ang="0">
                    <a:pos x="T2" y="T3"/>
                  </a:cxn>
                  <a:cxn ang="0">
                    <a:pos x="T4" y="T5"/>
                  </a:cxn>
                  <a:cxn ang="0">
                    <a:pos x="T6" y="T7"/>
                  </a:cxn>
                  <a:cxn ang="0">
                    <a:pos x="T8" y="T9"/>
                  </a:cxn>
                </a:cxnLst>
                <a:rect l="0" t="0" r="r" b="b"/>
                <a:pathLst>
                  <a:path w="64" h="51">
                    <a:moveTo>
                      <a:pt x="2" y="43"/>
                    </a:moveTo>
                    <a:cubicBezTo>
                      <a:pt x="12" y="51"/>
                      <a:pt x="31" y="49"/>
                      <a:pt x="42" y="43"/>
                    </a:cubicBezTo>
                    <a:cubicBezTo>
                      <a:pt x="52" y="37"/>
                      <a:pt x="64" y="22"/>
                      <a:pt x="62" y="9"/>
                    </a:cubicBezTo>
                    <a:cubicBezTo>
                      <a:pt x="52" y="0"/>
                      <a:pt x="33" y="2"/>
                      <a:pt x="22" y="8"/>
                    </a:cubicBezTo>
                    <a:cubicBezTo>
                      <a:pt x="12" y="14"/>
                      <a:pt x="0" y="30"/>
                      <a:pt x="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7" name="Freeform 152"/>
              <p:cNvSpPr/>
              <p:nvPr/>
            </p:nvSpPr>
            <p:spPr bwMode="auto">
              <a:xfrm>
                <a:off x="4786313" y="4713288"/>
                <a:ext cx="239713" cy="187325"/>
              </a:xfrm>
              <a:custGeom>
                <a:avLst/>
                <a:gdLst>
                  <a:gd name="T0" fmla="*/ 42 w 64"/>
                  <a:gd name="T1" fmla="*/ 42 h 50"/>
                  <a:gd name="T2" fmla="*/ 62 w 64"/>
                  <a:gd name="T3" fmla="*/ 8 h 50"/>
                  <a:gd name="T4" fmla="*/ 22 w 64"/>
                  <a:gd name="T5" fmla="*/ 8 h 50"/>
                  <a:gd name="T6" fmla="*/ 2 w 64"/>
                  <a:gd name="T7" fmla="*/ 42 h 50"/>
                  <a:gd name="T8" fmla="*/ 42 w 64"/>
                  <a:gd name="T9" fmla="*/ 42 h 50"/>
                </a:gdLst>
                <a:ahLst/>
                <a:cxnLst>
                  <a:cxn ang="0">
                    <a:pos x="T0" y="T1"/>
                  </a:cxn>
                  <a:cxn ang="0">
                    <a:pos x="T2" y="T3"/>
                  </a:cxn>
                  <a:cxn ang="0">
                    <a:pos x="T4" y="T5"/>
                  </a:cxn>
                  <a:cxn ang="0">
                    <a:pos x="T6" y="T7"/>
                  </a:cxn>
                  <a:cxn ang="0">
                    <a:pos x="T8" y="T9"/>
                  </a:cxn>
                </a:cxnLst>
                <a:rect l="0" t="0" r="r" b="b"/>
                <a:pathLst>
                  <a:path w="64" h="50">
                    <a:moveTo>
                      <a:pt x="42" y="42"/>
                    </a:moveTo>
                    <a:cubicBezTo>
                      <a:pt x="52" y="36"/>
                      <a:pt x="64" y="21"/>
                      <a:pt x="62" y="8"/>
                    </a:cubicBezTo>
                    <a:cubicBezTo>
                      <a:pt x="52" y="0"/>
                      <a:pt x="33" y="2"/>
                      <a:pt x="22" y="8"/>
                    </a:cubicBezTo>
                    <a:cubicBezTo>
                      <a:pt x="12" y="14"/>
                      <a:pt x="0" y="29"/>
                      <a:pt x="2" y="42"/>
                    </a:cubicBezTo>
                    <a:cubicBezTo>
                      <a:pt x="12" y="50"/>
                      <a:pt x="31" y="48"/>
                      <a:pt x="42"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8" name="Freeform 153"/>
              <p:cNvSpPr/>
              <p:nvPr/>
            </p:nvSpPr>
            <p:spPr bwMode="auto">
              <a:xfrm>
                <a:off x="4489450" y="4521200"/>
                <a:ext cx="239713" cy="192088"/>
              </a:xfrm>
              <a:custGeom>
                <a:avLst/>
                <a:gdLst>
                  <a:gd name="T0" fmla="*/ 22 w 64"/>
                  <a:gd name="T1" fmla="*/ 43 h 51"/>
                  <a:gd name="T2" fmla="*/ 62 w 64"/>
                  <a:gd name="T3" fmla="*/ 43 h 51"/>
                  <a:gd name="T4" fmla="*/ 41 w 64"/>
                  <a:gd name="T5" fmla="*/ 8 h 51"/>
                  <a:gd name="T6" fmla="*/ 1 w 64"/>
                  <a:gd name="T7" fmla="*/ 9 h 51"/>
                  <a:gd name="T8" fmla="*/ 22 w 64"/>
                  <a:gd name="T9" fmla="*/ 43 h 51"/>
                </a:gdLst>
                <a:ahLst/>
                <a:cxnLst>
                  <a:cxn ang="0">
                    <a:pos x="T0" y="T1"/>
                  </a:cxn>
                  <a:cxn ang="0">
                    <a:pos x="T2" y="T3"/>
                  </a:cxn>
                  <a:cxn ang="0">
                    <a:pos x="T4" y="T5"/>
                  </a:cxn>
                  <a:cxn ang="0">
                    <a:pos x="T6" y="T7"/>
                  </a:cxn>
                  <a:cxn ang="0">
                    <a:pos x="T8" y="T9"/>
                  </a:cxn>
                </a:cxnLst>
                <a:rect l="0" t="0" r="r" b="b"/>
                <a:pathLst>
                  <a:path w="64" h="51">
                    <a:moveTo>
                      <a:pt x="22" y="43"/>
                    </a:moveTo>
                    <a:cubicBezTo>
                      <a:pt x="33" y="49"/>
                      <a:pt x="52" y="51"/>
                      <a:pt x="62" y="43"/>
                    </a:cubicBezTo>
                    <a:cubicBezTo>
                      <a:pt x="64" y="30"/>
                      <a:pt x="52" y="14"/>
                      <a:pt x="41" y="8"/>
                    </a:cubicBezTo>
                    <a:cubicBezTo>
                      <a:pt x="31" y="2"/>
                      <a:pt x="12" y="0"/>
                      <a:pt x="1" y="9"/>
                    </a:cubicBezTo>
                    <a:cubicBezTo>
                      <a:pt x="0" y="22"/>
                      <a:pt x="11" y="37"/>
                      <a:pt x="2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19" name="Freeform 154"/>
              <p:cNvSpPr/>
              <p:nvPr/>
            </p:nvSpPr>
            <p:spPr bwMode="auto">
              <a:xfrm>
                <a:off x="4489450" y="4713288"/>
                <a:ext cx="239713" cy="187325"/>
              </a:xfrm>
              <a:custGeom>
                <a:avLst/>
                <a:gdLst>
                  <a:gd name="T0" fmla="*/ 22 w 64"/>
                  <a:gd name="T1" fmla="*/ 42 h 50"/>
                  <a:gd name="T2" fmla="*/ 62 w 64"/>
                  <a:gd name="T3" fmla="*/ 42 h 50"/>
                  <a:gd name="T4" fmla="*/ 41 w 64"/>
                  <a:gd name="T5" fmla="*/ 8 h 50"/>
                  <a:gd name="T6" fmla="*/ 1 w 64"/>
                  <a:gd name="T7" fmla="*/ 8 h 50"/>
                  <a:gd name="T8" fmla="*/ 22 w 64"/>
                  <a:gd name="T9" fmla="*/ 42 h 50"/>
                </a:gdLst>
                <a:ahLst/>
                <a:cxnLst>
                  <a:cxn ang="0">
                    <a:pos x="T0" y="T1"/>
                  </a:cxn>
                  <a:cxn ang="0">
                    <a:pos x="T2" y="T3"/>
                  </a:cxn>
                  <a:cxn ang="0">
                    <a:pos x="T4" y="T5"/>
                  </a:cxn>
                  <a:cxn ang="0">
                    <a:pos x="T6" y="T7"/>
                  </a:cxn>
                  <a:cxn ang="0">
                    <a:pos x="T8" y="T9"/>
                  </a:cxn>
                </a:cxnLst>
                <a:rect l="0" t="0" r="r" b="b"/>
                <a:pathLst>
                  <a:path w="64" h="50">
                    <a:moveTo>
                      <a:pt x="22" y="42"/>
                    </a:moveTo>
                    <a:cubicBezTo>
                      <a:pt x="33" y="48"/>
                      <a:pt x="52" y="50"/>
                      <a:pt x="62" y="42"/>
                    </a:cubicBezTo>
                    <a:cubicBezTo>
                      <a:pt x="64" y="29"/>
                      <a:pt x="52" y="14"/>
                      <a:pt x="41" y="8"/>
                    </a:cubicBezTo>
                    <a:cubicBezTo>
                      <a:pt x="31" y="2"/>
                      <a:pt x="12" y="0"/>
                      <a:pt x="1" y="8"/>
                    </a:cubicBezTo>
                    <a:cubicBezTo>
                      <a:pt x="0" y="21"/>
                      <a:pt x="11" y="36"/>
                      <a:pt x="22"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0" name="Freeform 155"/>
              <p:cNvSpPr/>
              <p:nvPr/>
            </p:nvSpPr>
            <p:spPr bwMode="auto">
              <a:xfrm>
                <a:off x="4740275" y="4645025"/>
                <a:ext cx="30163" cy="300038"/>
              </a:xfrm>
              <a:custGeom>
                <a:avLst/>
                <a:gdLst>
                  <a:gd name="T0" fmla="*/ 0 w 8"/>
                  <a:gd name="T1" fmla="*/ 2 h 80"/>
                  <a:gd name="T2" fmla="*/ 0 w 8"/>
                  <a:gd name="T3" fmla="*/ 78 h 80"/>
                  <a:gd name="T4" fmla="*/ 4 w 8"/>
                  <a:gd name="T5" fmla="*/ 80 h 80"/>
                  <a:gd name="T6" fmla="*/ 8 w 8"/>
                  <a:gd name="T7" fmla="*/ 78 h 80"/>
                  <a:gd name="T8" fmla="*/ 8 w 8"/>
                  <a:gd name="T9" fmla="*/ 2 h 80"/>
                  <a:gd name="T10" fmla="*/ 4 w 8"/>
                  <a:gd name="T11" fmla="*/ 0 h 80"/>
                  <a:gd name="T12" fmla="*/ 0 w 8"/>
                  <a:gd name="T13" fmla="*/ 2 h 80"/>
                </a:gdLst>
                <a:ahLst/>
                <a:cxnLst>
                  <a:cxn ang="0">
                    <a:pos x="T0" y="T1"/>
                  </a:cxn>
                  <a:cxn ang="0">
                    <a:pos x="T2" y="T3"/>
                  </a:cxn>
                  <a:cxn ang="0">
                    <a:pos x="T4" y="T5"/>
                  </a:cxn>
                  <a:cxn ang="0">
                    <a:pos x="T6" y="T7"/>
                  </a:cxn>
                  <a:cxn ang="0">
                    <a:pos x="T8" y="T9"/>
                  </a:cxn>
                  <a:cxn ang="0">
                    <a:pos x="T10" y="T11"/>
                  </a:cxn>
                  <a:cxn ang="0">
                    <a:pos x="T12" y="T13"/>
                  </a:cxn>
                </a:cxnLst>
                <a:rect l="0" t="0" r="r" b="b"/>
                <a:pathLst>
                  <a:path w="8" h="80">
                    <a:moveTo>
                      <a:pt x="0" y="2"/>
                    </a:moveTo>
                    <a:cubicBezTo>
                      <a:pt x="0" y="78"/>
                      <a:pt x="0" y="78"/>
                      <a:pt x="0" y="78"/>
                    </a:cubicBezTo>
                    <a:cubicBezTo>
                      <a:pt x="0" y="79"/>
                      <a:pt x="2" y="80"/>
                      <a:pt x="4" y="80"/>
                    </a:cubicBezTo>
                    <a:cubicBezTo>
                      <a:pt x="6" y="80"/>
                      <a:pt x="8" y="79"/>
                      <a:pt x="8" y="78"/>
                    </a:cubicBezTo>
                    <a:cubicBezTo>
                      <a:pt x="8" y="2"/>
                      <a:pt x="8" y="2"/>
                      <a:pt x="8" y="2"/>
                    </a:cubicBezTo>
                    <a:cubicBezTo>
                      <a:pt x="8" y="1"/>
                      <a:pt x="6" y="0"/>
                      <a:pt x="4" y="0"/>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1" name="Freeform 156"/>
              <p:cNvSpPr/>
              <p:nvPr/>
            </p:nvSpPr>
            <p:spPr bwMode="auto">
              <a:xfrm>
                <a:off x="1716088" y="4656138"/>
                <a:ext cx="47625" cy="260350"/>
              </a:xfrm>
              <a:custGeom>
                <a:avLst/>
                <a:gdLst>
                  <a:gd name="T0" fmla="*/ 13 w 13"/>
                  <a:gd name="T1" fmla="*/ 1 h 69"/>
                  <a:gd name="T2" fmla="*/ 7 w 13"/>
                  <a:gd name="T3" fmla="*/ 0 h 69"/>
                  <a:gd name="T4" fmla="*/ 7 w 13"/>
                  <a:gd name="T5" fmla="*/ 0 h 69"/>
                  <a:gd name="T6" fmla="*/ 0 w 13"/>
                  <a:gd name="T7" fmla="*/ 1 h 69"/>
                  <a:gd name="T8" fmla="*/ 0 w 13"/>
                  <a:gd name="T9" fmla="*/ 69 h 69"/>
                  <a:gd name="T10" fmla="*/ 13 w 13"/>
                  <a:gd name="T11" fmla="*/ 69 h 69"/>
                  <a:gd name="T12" fmla="*/ 13 w 13"/>
                  <a:gd name="T13" fmla="*/ 1 h 69"/>
                </a:gdLst>
                <a:ahLst/>
                <a:cxnLst>
                  <a:cxn ang="0">
                    <a:pos x="T0" y="T1"/>
                  </a:cxn>
                  <a:cxn ang="0">
                    <a:pos x="T2" y="T3"/>
                  </a:cxn>
                  <a:cxn ang="0">
                    <a:pos x="T4" y="T5"/>
                  </a:cxn>
                  <a:cxn ang="0">
                    <a:pos x="T6" y="T7"/>
                  </a:cxn>
                  <a:cxn ang="0">
                    <a:pos x="T8" y="T9"/>
                  </a:cxn>
                  <a:cxn ang="0">
                    <a:pos x="T10" y="T11"/>
                  </a:cxn>
                  <a:cxn ang="0">
                    <a:pos x="T12" y="T13"/>
                  </a:cxn>
                </a:cxnLst>
                <a:rect l="0" t="0" r="r" b="b"/>
                <a:pathLst>
                  <a:path w="13" h="69">
                    <a:moveTo>
                      <a:pt x="13" y="1"/>
                    </a:moveTo>
                    <a:cubicBezTo>
                      <a:pt x="11" y="0"/>
                      <a:pt x="9" y="0"/>
                      <a:pt x="7" y="0"/>
                    </a:cubicBezTo>
                    <a:cubicBezTo>
                      <a:pt x="7" y="0"/>
                      <a:pt x="7" y="0"/>
                      <a:pt x="7" y="0"/>
                    </a:cubicBezTo>
                    <a:cubicBezTo>
                      <a:pt x="4" y="0"/>
                      <a:pt x="2" y="0"/>
                      <a:pt x="0" y="1"/>
                    </a:cubicBezTo>
                    <a:cubicBezTo>
                      <a:pt x="0" y="69"/>
                      <a:pt x="0" y="69"/>
                      <a:pt x="0" y="69"/>
                    </a:cubicBezTo>
                    <a:cubicBezTo>
                      <a:pt x="13" y="69"/>
                      <a:pt x="13" y="69"/>
                      <a:pt x="13" y="69"/>
                    </a:cubicBez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2" name="Freeform 157"/>
              <p:cNvSpPr/>
              <p:nvPr/>
            </p:nvSpPr>
            <p:spPr bwMode="auto">
              <a:xfrm>
                <a:off x="1716088" y="4295775"/>
                <a:ext cx="47625" cy="33338"/>
              </a:xfrm>
              <a:custGeom>
                <a:avLst/>
                <a:gdLst>
                  <a:gd name="T0" fmla="*/ 8 w 13"/>
                  <a:gd name="T1" fmla="*/ 9 h 9"/>
                  <a:gd name="T2" fmla="*/ 9 w 13"/>
                  <a:gd name="T3" fmla="*/ 9 h 9"/>
                  <a:gd name="T4" fmla="*/ 13 w 13"/>
                  <a:gd name="T5" fmla="*/ 9 h 9"/>
                  <a:gd name="T6" fmla="*/ 13 w 13"/>
                  <a:gd name="T7" fmla="*/ 0 h 9"/>
                  <a:gd name="T8" fmla="*/ 0 w 13"/>
                  <a:gd name="T9" fmla="*/ 0 h 9"/>
                  <a:gd name="T10" fmla="*/ 0 w 13"/>
                  <a:gd name="T11" fmla="*/ 9 h 9"/>
                  <a:gd name="T12" fmla="*/ 8 w 1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8" y="9"/>
                    </a:moveTo>
                    <a:cubicBezTo>
                      <a:pt x="8" y="9"/>
                      <a:pt x="9" y="9"/>
                      <a:pt x="9" y="9"/>
                    </a:cubicBezTo>
                    <a:cubicBezTo>
                      <a:pt x="11" y="9"/>
                      <a:pt x="12" y="9"/>
                      <a:pt x="13" y="9"/>
                    </a:cubicBezTo>
                    <a:cubicBezTo>
                      <a:pt x="13" y="0"/>
                      <a:pt x="13" y="0"/>
                      <a:pt x="13" y="0"/>
                    </a:cubicBezTo>
                    <a:cubicBezTo>
                      <a:pt x="0" y="0"/>
                      <a:pt x="0" y="0"/>
                      <a:pt x="0" y="0"/>
                    </a:cubicBezTo>
                    <a:cubicBezTo>
                      <a:pt x="0" y="9"/>
                      <a:pt x="0" y="9"/>
                      <a:pt x="0" y="9"/>
                    </a:cubicBezTo>
                    <a:cubicBezTo>
                      <a:pt x="2" y="9"/>
                      <a:pt x="5" y="9"/>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3" name="Freeform 158"/>
              <p:cNvSpPr/>
              <p:nvPr/>
            </p:nvSpPr>
            <p:spPr bwMode="auto">
              <a:xfrm>
                <a:off x="1501775" y="4344988"/>
                <a:ext cx="487363" cy="360363"/>
              </a:xfrm>
              <a:custGeom>
                <a:avLst/>
                <a:gdLst>
                  <a:gd name="T0" fmla="*/ 70 w 130"/>
                  <a:gd name="T1" fmla="*/ 1 h 96"/>
                  <a:gd name="T2" fmla="*/ 66 w 130"/>
                  <a:gd name="T3" fmla="*/ 0 h 96"/>
                  <a:gd name="T4" fmla="*/ 65 w 130"/>
                  <a:gd name="T5" fmla="*/ 0 h 96"/>
                  <a:gd name="T6" fmla="*/ 57 w 130"/>
                  <a:gd name="T7" fmla="*/ 1 h 96"/>
                  <a:gd name="T8" fmla="*/ 0 w 130"/>
                  <a:gd name="T9" fmla="*/ 63 h 96"/>
                  <a:gd name="T10" fmla="*/ 5 w 130"/>
                  <a:gd name="T11" fmla="*/ 88 h 96"/>
                  <a:gd name="T12" fmla="*/ 7 w 130"/>
                  <a:gd name="T13" fmla="*/ 91 h 96"/>
                  <a:gd name="T14" fmla="*/ 10 w 130"/>
                  <a:gd name="T15" fmla="*/ 87 h 96"/>
                  <a:gd name="T16" fmla="*/ 27 w 130"/>
                  <a:gd name="T17" fmla="*/ 77 h 96"/>
                  <a:gd name="T18" fmla="*/ 27 w 130"/>
                  <a:gd name="T19" fmla="*/ 77 h 96"/>
                  <a:gd name="T20" fmla="*/ 44 w 130"/>
                  <a:gd name="T21" fmla="*/ 88 h 96"/>
                  <a:gd name="T22" fmla="*/ 45 w 130"/>
                  <a:gd name="T23" fmla="*/ 91 h 96"/>
                  <a:gd name="T24" fmla="*/ 47 w 130"/>
                  <a:gd name="T25" fmla="*/ 88 h 96"/>
                  <a:gd name="T26" fmla="*/ 57 w 130"/>
                  <a:gd name="T27" fmla="*/ 79 h 96"/>
                  <a:gd name="T28" fmla="*/ 64 w 130"/>
                  <a:gd name="T29" fmla="*/ 78 h 96"/>
                  <a:gd name="T30" fmla="*/ 64 w 130"/>
                  <a:gd name="T31" fmla="*/ 78 h 96"/>
                  <a:gd name="T32" fmla="*/ 70 w 130"/>
                  <a:gd name="T33" fmla="*/ 79 h 96"/>
                  <a:gd name="T34" fmla="*/ 81 w 130"/>
                  <a:gd name="T35" fmla="*/ 89 h 96"/>
                  <a:gd name="T36" fmla="*/ 83 w 130"/>
                  <a:gd name="T37" fmla="*/ 92 h 96"/>
                  <a:gd name="T38" fmla="*/ 85 w 130"/>
                  <a:gd name="T39" fmla="*/ 89 h 96"/>
                  <a:gd name="T40" fmla="*/ 101 w 130"/>
                  <a:gd name="T41" fmla="*/ 79 h 96"/>
                  <a:gd name="T42" fmla="*/ 101 w 130"/>
                  <a:gd name="T43" fmla="*/ 79 h 96"/>
                  <a:gd name="T44" fmla="*/ 118 w 130"/>
                  <a:gd name="T45" fmla="*/ 90 h 96"/>
                  <a:gd name="T46" fmla="*/ 119 w 130"/>
                  <a:gd name="T47" fmla="*/ 94 h 96"/>
                  <a:gd name="T48" fmla="*/ 120 w 130"/>
                  <a:gd name="T49" fmla="*/ 96 h 96"/>
                  <a:gd name="T50" fmla="*/ 122 w 130"/>
                  <a:gd name="T51" fmla="*/ 94 h 96"/>
                  <a:gd name="T52" fmla="*/ 123 w 130"/>
                  <a:gd name="T53" fmla="*/ 91 h 96"/>
                  <a:gd name="T54" fmla="*/ 129 w 130"/>
                  <a:gd name="T55" fmla="*/ 67 h 96"/>
                  <a:gd name="T56" fmla="*/ 70 w 130"/>
                  <a:gd name="T57"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0" h="96">
                    <a:moveTo>
                      <a:pt x="70" y="1"/>
                    </a:moveTo>
                    <a:cubicBezTo>
                      <a:pt x="69" y="1"/>
                      <a:pt x="68" y="1"/>
                      <a:pt x="66" y="0"/>
                    </a:cubicBezTo>
                    <a:cubicBezTo>
                      <a:pt x="66" y="0"/>
                      <a:pt x="65" y="0"/>
                      <a:pt x="65" y="0"/>
                    </a:cubicBezTo>
                    <a:cubicBezTo>
                      <a:pt x="62" y="0"/>
                      <a:pt x="59" y="1"/>
                      <a:pt x="57" y="1"/>
                    </a:cubicBezTo>
                    <a:cubicBezTo>
                      <a:pt x="26" y="5"/>
                      <a:pt x="1" y="31"/>
                      <a:pt x="0" y="63"/>
                    </a:cubicBezTo>
                    <a:cubicBezTo>
                      <a:pt x="0" y="72"/>
                      <a:pt x="2" y="80"/>
                      <a:pt x="5" y="88"/>
                    </a:cubicBezTo>
                    <a:cubicBezTo>
                      <a:pt x="5" y="90"/>
                      <a:pt x="6" y="91"/>
                      <a:pt x="7" y="91"/>
                    </a:cubicBezTo>
                    <a:cubicBezTo>
                      <a:pt x="8" y="91"/>
                      <a:pt x="9" y="89"/>
                      <a:pt x="10" y="87"/>
                    </a:cubicBezTo>
                    <a:cubicBezTo>
                      <a:pt x="13" y="81"/>
                      <a:pt x="19" y="77"/>
                      <a:pt x="27" y="77"/>
                    </a:cubicBezTo>
                    <a:cubicBezTo>
                      <a:pt x="27" y="77"/>
                      <a:pt x="27" y="77"/>
                      <a:pt x="27" y="77"/>
                    </a:cubicBezTo>
                    <a:cubicBezTo>
                      <a:pt x="34" y="77"/>
                      <a:pt x="41" y="82"/>
                      <a:pt x="44" y="88"/>
                    </a:cubicBezTo>
                    <a:cubicBezTo>
                      <a:pt x="45" y="90"/>
                      <a:pt x="45" y="91"/>
                      <a:pt x="45" y="91"/>
                    </a:cubicBezTo>
                    <a:cubicBezTo>
                      <a:pt x="46" y="91"/>
                      <a:pt x="46" y="90"/>
                      <a:pt x="47" y="88"/>
                    </a:cubicBezTo>
                    <a:cubicBezTo>
                      <a:pt x="49" y="84"/>
                      <a:pt x="53" y="81"/>
                      <a:pt x="57" y="79"/>
                    </a:cubicBezTo>
                    <a:cubicBezTo>
                      <a:pt x="59" y="79"/>
                      <a:pt x="61" y="78"/>
                      <a:pt x="64" y="78"/>
                    </a:cubicBezTo>
                    <a:cubicBezTo>
                      <a:pt x="64" y="78"/>
                      <a:pt x="64" y="78"/>
                      <a:pt x="64" y="78"/>
                    </a:cubicBezTo>
                    <a:cubicBezTo>
                      <a:pt x="66" y="78"/>
                      <a:pt x="68" y="79"/>
                      <a:pt x="70" y="79"/>
                    </a:cubicBezTo>
                    <a:cubicBezTo>
                      <a:pt x="75" y="81"/>
                      <a:pt x="79" y="85"/>
                      <a:pt x="81" y="89"/>
                    </a:cubicBezTo>
                    <a:cubicBezTo>
                      <a:pt x="82" y="91"/>
                      <a:pt x="82" y="92"/>
                      <a:pt x="83" y="92"/>
                    </a:cubicBezTo>
                    <a:cubicBezTo>
                      <a:pt x="83" y="92"/>
                      <a:pt x="84" y="91"/>
                      <a:pt x="85" y="89"/>
                    </a:cubicBezTo>
                    <a:cubicBezTo>
                      <a:pt x="88" y="83"/>
                      <a:pt x="94" y="79"/>
                      <a:pt x="101" y="79"/>
                    </a:cubicBezTo>
                    <a:cubicBezTo>
                      <a:pt x="101" y="79"/>
                      <a:pt x="101" y="79"/>
                      <a:pt x="101" y="79"/>
                    </a:cubicBezTo>
                    <a:cubicBezTo>
                      <a:pt x="109" y="79"/>
                      <a:pt x="115" y="84"/>
                      <a:pt x="118" y="90"/>
                    </a:cubicBezTo>
                    <a:cubicBezTo>
                      <a:pt x="118" y="91"/>
                      <a:pt x="119" y="93"/>
                      <a:pt x="119" y="94"/>
                    </a:cubicBezTo>
                    <a:cubicBezTo>
                      <a:pt x="119" y="95"/>
                      <a:pt x="120" y="96"/>
                      <a:pt x="120" y="96"/>
                    </a:cubicBezTo>
                    <a:cubicBezTo>
                      <a:pt x="121" y="96"/>
                      <a:pt x="121" y="95"/>
                      <a:pt x="122" y="94"/>
                    </a:cubicBezTo>
                    <a:cubicBezTo>
                      <a:pt x="122" y="93"/>
                      <a:pt x="123" y="92"/>
                      <a:pt x="123" y="91"/>
                    </a:cubicBezTo>
                    <a:cubicBezTo>
                      <a:pt x="127" y="83"/>
                      <a:pt x="129" y="75"/>
                      <a:pt x="129" y="67"/>
                    </a:cubicBezTo>
                    <a:cubicBezTo>
                      <a:pt x="130" y="32"/>
                      <a:pt x="104" y="4"/>
                      <a:pt x="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4" name="Freeform 159"/>
              <p:cNvSpPr/>
              <p:nvPr/>
            </p:nvSpPr>
            <p:spPr bwMode="auto">
              <a:xfrm>
                <a:off x="2624138" y="4656138"/>
                <a:ext cx="187325" cy="134938"/>
              </a:xfrm>
              <a:custGeom>
                <a:avLst/>
                <a:gdLst>
                  <a:gd name="T0" fmla="*/ 32 w 50"/>
                  <a:gd name="T1" fmla="*/ 11 h 36"/>
                  <a:gd name="T2" fmla="*/ 44 w 50"/>
                  <a:gd name="T3" fmla="*/ 3 h 36"/>
                  <a:gd name="T4" fmla="*/ 50 w 50"/>
                  <a:gd name="T5" fmla="*/ 1 h 36"/>
                  <a:gd name="T6" fmla="*/ 30 w 50"/>
                  <a:gd name="T7" fmla="*/ 3 h 36"/>
                  <a:gd name="T8" fmla="*/ 16 w 50"/>
                  <a:gd name="T9" fmla="*/ 14 h 36"/>
                  <a:gd name="T10" fmla="*/ 10 w 50"/>
                  <a:gd name="T11" fmla="*/ 24 h 36"/>
                  <a:gd name="T12" fmla="*/ 0 w 50"/>
                  <a:gd name="T13" fmla="*/ 36 h 36"/>
                  <a:gd name="T14" fmla="*/ 17 w 50"/>
                  <a:gd name="T15" fmla="*/ 29 h 36"/>
                  <a:gd name="T16" fmla="*/ 32 w 50"/>
                  <a:gd name="T17"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6">
                    <a:moveTo>
                      <a:pt x="32" y="11"/>
                    </a:moveTo>
                    <a:cubicBezTo>
                      <a:pt x="36" y="7"/>
                      <a:pt x="40" y="5"/>
                      <a:pt x="44" y="3"/>
                    </a:cubicBezTo>
                    <a:cubicBezTo>
                      <a:pt x="45" y="3"/>
                      <a:pt x="48" y="1"/>
                      <a:pt x="50" y="1"/>
                    </a:cubicBezTo>
                    <a:cubicBezTo>
                      <a:pt x="43" y="1"/>
                      <a:pt x="36" y="0"/>
                      <a:pt x="30" y="3"/>
                    </a:cubicBezTo>
                    <a:cubicBezTo>
                      <a:pt x="24" y="5"/>
                      <a:pt x="20" y="9"/>
                      <a:pt x="16" y="14"/>
                    </a:cubicBezTo>
                    <a:cubicBezTo>
                      <a:pt x="14" y="17"/>
                      <a:pt x="12" y="20"/>
                      <a:pt x="10" y="24"/>
                    </a:cubicBezTo>
                    <a:cubicBezTo>
                      <a:pt x="8" y="28"/>
                      <a:pt x="5" y="34"/>
                      <a:pt x="0" y="36"/>
                    </a:cubicBezTo>
                    <a:cubicBezTo>
                      <a:pt x="6" y="35"/>
                      <a:pt x="12" y="32"/>
                      <a:pt x="17" y="29"/>
                    </a:cubicBezTo>
                    <a:cubicBezTo>
                      <a:pt x="23" y="24"/>
                      <a:pt x="27" y="1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5" name="Freeform 160"/>
              <p:cNvSpPr/>
              <p:nvPr/>
            </p:nvSpPr>
            <p:spPr bwMode="auto">
              <a:xfrm>
                <a:off x="2638425" y="4660900"/>
                <a:ext cx="244475" cy="165100"/>
              </a:xfrm>
              <a:custGeom>
                <a:avLst/>
                <a:gdLst>
                  <a:gd name="T0" fmla="*/ 42 w 65"/>
                  <a:gd name="T1" fmla="*/ 5 h 44"/>
                  <a:gd name="T2" fmla="*/ 26 w 65"/>
                  <a:gd name="T3" fmla="*/ 19 h 44"/>
                  <a:gd name="T4" fmla="*/ 14 w 65"/>
                  <a:gd name="T5" fmla="*/ 32 h 44"/>
                  <a:gd name="T6" fmla="*/ 0 w 65"/>
                  <a:gd name="T7" fmla="*/ 38 h 44"/>
                  <a:gd name="T8" fmla="*/ 35 w 65"/>
                  <a:gd name="T9" fmla="*/ 37 h 44"/>
                  <a:gd name="T10" fmla="*/ 55 w 65"/>
                  <a:gd name="T11" fmla="*/ 11 h 44"/>
                  <a:gd name="T12" fmla="*/ 62 w 65"/>
                  <a:gd name="T13" fmla="*/ 3 h 44"/>
                  <a:gd name="T14" fmla="*/ 65 w 65"/>
                  <a:gd name="T15" fmla="*/ 1 h 44"/>
                  <a:gd name="T16" fmla="*/ 42 w 65"/>
                  <a:gd name="T1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4">
                    <a:moveTo>
                      <a:pt x="42" y="5"/>
                    </a:moveTo>
                    <a:cubicBezTo>
                      <a:pt x="35" y="9"/>
                      <a:pt x="31" y="13"/>
                      <a:pt x="26" y="19"/>
                    </a:cubicBezTo>
                    <a:cubicBezTo>
                      <a:pt x="23" y="24"/>
                      <a:pt x="19" y="29"/>
                      <a:pt x="14" y="32"/>
                    </a:cubicBezTo>
                    <a:cubicBezTo>
                      <a:pt x="10" y="34"/>
                      <a:pt x="4" y="37"/>
                      <a:pt x="0" y="38"/>
                    </a:cubicBezTo>
                    <a:cubicBezTo>
                      <a:pt x="11" y="44"/>
                      <a:pt x="25" y="44"/>
                      <a:pt x="35" y="37"/>
                    </a:cubicBezTo>
                    <a:cubicBezTo>
                      <a:pt x="45" y="31"/>
                      <a:pt x="49" y="21"/>
                      <a:pt x="55" y="11"/>
                    </a:cubicBezTo>
                    <a:cubicBezTo>
                      <a:pt x="57" y="8"/>
                      <a:pt x="59" y="6"/>
                      <a:pt x="62" y="3"/>
                    </a:cubicBezTo>
                    <a:cubicBezTo>
                      <a:pt x="62" y="3"/>
                      <a:pt x="64" y="1"/>
                      <a:pt x="65" y="1"/>
                    </a:cubicBezTo>
                    <a:cubicBezTo>
                      <a:pt x="57" y="0"/>
                      <a:pt x="49" y="1"/>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6" name="Freeform 161"/>
              <p:cNvSpPr/>
              <p:nvPr/>
            </p:nvSpPr>
            <p:spPr bwMode="auto">
              <a:xfrm>
                <a:off x="2624138" y="4518025"/>
                <a:ext cx="161925" cy="115888"/>
              </a:xfrm>
              <a:custGeom>
                <a:avLst/>
                <a:gdLst>
                  <a:gd name="T0" fmla="*/ 14 w 43"/>
                  <a:gd name="T1" fmla="*/ 12 h 31"/>
                  <a:gd name="T2" fmla="*/ 9 w 43"/>
                  <a:gd name="T3" fmla="*/ 20 h 31"/>
                  <a:gd name="T4" fmla="*/ 0 w 43"/>
                  <a:gd name="T5" fmla="*/ 31 h 31"/>
                  <a:gd name="T6" fmla="*/ 15 w 43"/>
                  <a:gd name="T7" fmla="*/ 24 h 31"/>
                  <a:gd name="T8" fmla="*/ 28 w 43"/>
                  <a:gd name="T9" fmla="*/ 9 h 31"/>
                  <a:gd name="T10" fmla="*/ 38 w 43"/>
                  <a:gd name="T11" fmla="*/ 3 h 31"/>
                  <a:gd name="T12" fmla="*/ 43 w 43"/>
                  <a:gd name="T13" fmla="*/ 1 h 31"/>
                  <a:gd name="T14" fmla="*/ 26 w 43"/>
                  <a:gd name="T15" fmla="*/ 2 h 31"/>
                  <a:gd name="T16" fmla="*/ 14 w 43"/>
                  <a:gd name="T1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14" y="12"/>
                    </a:moveTo>
                    <a:cubicBezTo>
                      <a:pt x="12" y="15"/>
                      <a:pt x="11" y="17"/>
                      <a:pt x="9" y="20"/>
                    </a:cubicBezTo>
                    <a:cubicBezTo>
                      <a:pt x="7" y="24"/>
                      <a:pt x="5" y="29"/>
                      <a:pt x="0" y="31"/>
                    </a:cubicBezTo>
                    <a:cubicBezTo>
                      <a:pt x="6" y="30"/>
                      <a:pt x="11" y="28"/>
                      <a:pt x="15" y="24"/>
                    </a:cubicBezTo>
                    <a:cubicBezTo>
                      <a:pt x="20" y="20"/>
                      <a:pt x="24" y="14"/>
                      <a:pt x="28" y="9"/>
                    </a:cubicBezTo>
                    <a:cubicBezTo>
                      <a:pt x="31" y="6"/>
                      <a:pt x="34" y="4"/>
                      <a:pt x="38" y="3"/>
                    </a:cubicBezTo>
                    <a:cubicBezTo>
                      <a:pt x="39" y="2"/>
                      <a:pt x="42" y="1"/>
                      <a:pt x="43" y="1"/>
                    </a:cubicBezTo>
                    <a:cubicBezTo>
                      <a:pt x="37" y="0"/>
                      <a:pt x="31" y="0"/>
                      <a:pt x="26" y="2"/>
                    </a:cubicBezTo>
                    <a:cubicBezTo>
                      <a:pt x="21" y="4"/>
                      <a:pt x="17" y="8"/>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7" name="Freeform 162"/>
              <p:cNvSpPr/>
              <p:nvPr/>
            </p:nvSpPr>
            <p:spPr bwMode="auto">
              <a:xfrm>
                <a:off x="2638425" y="4521200"/>
                <a:ext cx="211138" cy="142875"/>
              </a:xfrm>
              <a:custGeom>
                <a:avLst/>
                <a:gdLst>
                  <a:gd name="T0" fmla="*/ 53 w 56"/>
                  <a:gd name="T1" fmla="*/ 3 h 38"/>
                  <a:gd name="T2" fmla="*/ 56 w 56"/>
                  <a:gd name="T3" fmla="*/ 1 h 38"/>
                  <a:gd name="T4" fmla="*/ 36 w 56"/>
                  <a:gd name="T5" fmla="*/ 4 h 38"/>
                  <a:gd name="T6" fmla="*/ 22 w 56"/>
                  <a:gd name="T7" fmla="*/ 17 h 38"/>
                  <a:gd name="T8" fmla="*/ 12 w 56"/>
                  <a:gd name="T9" fmla="*/ 27 h 38"/>
                  <a:gd name="T10" fmla="*/ 0 w 56"/>
                  <a:gd name="T11" fmla="*/ 32 h 38"/>
                  <a:gd name="T12" fmla="*/ 30 w 56"/>
                  <a:gd name="T13" fmla="*/ 32 h 38"/>
                  <a:gd name="T14" fmla="*/ 47 w 56"/>
                  <a:gd name="T15" fmla="*/ 10 h 38"/>
                  <a:gd name="T16" fmla="*/ 53 w 56"/>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3" y="3"/>
                    </a:moveTo>
                    <a:cubicBezTo>
                      <a:pt x="53" y="2"/>
                      <a:pt x="55" y="1"/>
                      <a:pt x="56" y="1"/>
                    </a:cubicBezTo>
                    <a:cubicBezTo>
                      <a:pt x="49" y="0"/>
                      <a:pt x="42" y="1"/>
                      <a:pt x="36" y="4"/>
                    </a:cubicBezTo>
                    <a:cubicBezTo>
                      <a:pt x="30" y="7"/>
                      <a:pt x="26" y="11"/>
                      <a:pt x="22" y="17"/>
                    </a:cubicBezTo>
                    <a:cubicBezTo>
                      <a:pt x="19" y="20"/>
                      <a:pt x="16" y="25"/>
                      <a:pt x="12" y="27"/>
                    </a:cubicBezTo>
                    <a:cubicBezTo>
                      <a:pt x="8" y="29"/>
                      <a:pt x="4" y="32"/>
                      <a:pt x="0" y="32"/>
                    </a:cubicBezTo>
                    <a:cubicBezTo>
                      <a:pt x="9" y="38"/>
                      <a:pt x="21" y="38"/>
                      <a:pt x="30" y="32"/>
                    </a:cubicBezTo>
                    <a:cubicBezTo>
                      <a:pt x="39" y="27"/>
                      <a:pt x="42" y="18"/>
                      <a:pt x="47" y="10"/>
                    </a:cubicBezTo>
                    <a:cubicBezTo>
                      <a:pt x="48" y="7"/>
                      <a:pt x="50" y="5"/>
                      <a:pt x="5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8" name="Freeform 163"/>
              <p:cNvSpPr/>
              <p:nvPr/>
            </p:nvSpPr>
            <p:spPr bwMode="auto">
              <a:xfrm>
                <a:off x="2417763" y="4656138"/>
                <a:ext cx="187325" cy="134938"/>
              </a:xfrm>
              <a:custGeom>
                <a:avLst/>
                <a:gdLst>
                  <a:gd name="T0" fmla="*/ 18 w 50"/>
                  <a:gd name="T1" fmla="*/ 11 h 36"/>
                  <a:gd name="T2" fmla="*/ 33 w 50"/>
                  <a:gd name="T3" fmla="*/ 29 h 36"/>
                  <a:gd name="T4" fmla="*/ 50 w 50"/>
                  <a:gd name="T5" fmla="*/ 36 h 36"/>
                  <a:gd name="T6" fmla="*/ 40 w 50"/>
                  <a:gd name="T7" fmla="*/ 24 h 36"/>
                  <a:gd name="T8" fmla="*/ 34 w 50"/>
                  <a:gd name="T9" fmla="*/ 14 h 36"/>
                  <a:gd name="T10" fmla="*/ 21 w 50"/>
                  <a:gd name="T11" fmla="*/ 3 h 36"/>
                  <a:gd name="T12" fmla="*/ 0 w 50"/>
                  <a:gd name="T13" fmla="*/ 1 h 36"/>
                  <a:gd name="T14" fmla="*/ 6 w 50"/>
                  <a:gd name="T15" fmla="*/ 3 h 36"/>
                  <a:gd name="T16" fmla="*/ 18 w 50"/>
                  <a:gd name="T17"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6">
                    <a:moveTo>
                      <a:pt x="18" y="11"/>
                    </a:moveTo>
                    <a:cubicBezTo>
                      <a:pt x="23" y="17"/>
                      <a:pt x="27" y="24"/>
                      <a:pt x="33" y="29"/>
                    </a:cubicBezTo>
                    <a:cubicBezTo>
                      <a:pt x="38" y="32"/>
                      <a:pt x="44" y="35"/>
                      <a:pt x="50" y="36"/>
                    </a:cubicBezTo>
                    <a:cubicBezTo>
                      <a:pt x="45" y="34"/>
                      <a:pt x="42" y="28"/>
                      <a:pt x="40" y="24"/>
                    </a:cubicBezTo>
                    <a:cubicBezTo>
                      <a:pt x="38" y="20"/>
                      <a:pt x="37" y="17"/>
                      <a:pt x="34" y="14"/>
                    </a:cubicBezTo>
                    <a:cubicBezTo>
                      <a:pt x="31" y="9"/>
                      <a:pt x="26" y="5"/>
                      <a:pt x="21" y="3"/>
                    </a:cubicBezTo>
                    <a:cubicBezTo>
                      <a:pt x="14" y="0"/>
                      <a:pt x="7" y="1"/>
                      <a:pt x="0" y="1"/>
                    </a:cubicBezTo>
                    <a:cubicBezTo>
                      <a:pt x="2" y="1"/>
                      <a:pt x="5" y="3"/>
                      <a:pt x="6" y="3"/>
                    </a:cubicBezTo>
                    <a:cubicBezTo>
                      <a:pt x="11" y="5"/>
                      <a:pt x="15" y="7"/>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9" name="Freeform 164"/>
              <p:cNvSpPr/>
              <p:nvPr/>
            </p:nvSpPr>
            <p:spPr bwMode="auto">
              <a:xfrm>
                <a:off x="2346325" y="4660900"/>
                <a:ext cx="244475" cy="165100"/>
              </a:xfrm>
              <a:custGeom>
                <a:avLst/>
                <a:gdLst>
                  <a:gd name="T0" fmla="*/ 10 w 65"/>
                  <a:gd name="T1" fmla="*/ 11 h 44"/>
                  <a:gd name="T2" fmla="*/ 30 w 65"/>
                  <a:gd name="T3" fmla="*/ 37 h 44"/>
                  <a:gd name="T4" fmla="*/ 65 w 65"/>
                  <a:gd name="T5" fmla="*/ 38 h 44"/>
                  <a:gd name="T6" fmla="*/ 52 w 65"/>
                  <a:gd name="T7" fmla="*/ 32 h 44"/>
                  <a:gd name="T8" fmla="*/ 39 w 65"/>
                  <a:gd name="T9" fmla="*/ 19 h 44"/>
                  <a:gd name="T10" fmla="*/ 23 w 65"/>
                  <a:gd name="T11" fmla="*/ 5 h 44"/>
                  <a:gd name="T12" fmla="*/ 0 w 65"/>
                  <a:gd name="T13" fmla="*/ 1 h 44"/>
                  <a:gd name="T14" fmla="*/ 4 w 65"/>
                  <a:gd name="T15" fmla="*/ 3 h 44"/>
                  <a:gd name="T16" fmla="*/ 10 w 65"/>
                  <a:gd name="T17"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4">
                    <a:moveTo>
                      <a:pt x="10" y="11"/>
                    </a:moveTo>
                    <a:cubicBezTo>
                      <a:pt x="16" y="21"/>
                      <a:pt x="20" y="31"/>
                      <a:pt x="30" y="37"/>
                    </a:cubicBezTo>
                    <a:cubicBezTo>
                      <a:pt x="41" y="44"/>
                      <a:pt x="55" y="44"/>
                      <a:pt x="65" y="38"/>
                    </a:cubicBezTo>
                    <a:cubicBezTo>
                      <a:pt x="61" y="37"/>
                      <a:pt x="55" y="34"/>
                      <a:pt x="52" y="32"/>
                    </a:cubicBezTo>
                    <a:cubicBezTo>
                      <a:pt x="47" y="29"/>
                      <a:pt x="43" y="24"/>
                      <a:pt x="39" y="19"/>
                    </a:cubicBezTo>
                    <a:cubicBezTo>
                      <a:pt x="35" y="13"/>
                      <a:pt x="30" y="9"/>
                      <a:pt x="23" y="5"/>
                    </a:cubicBezTo>
                    <a:cubicBezTo>
                      <a:pt x="16" y="1"/>
                      <a:pt x="8" y="0"/>
                      <a:pt x="0" y="1"/>
                    </a:cubicBezTo>
                    <a:cubicBezTo>
                      <a:pt x="1" y="1"/>
                      <a:pt x="3" y="3"/>
                      <a:pt x="4" y="3"/>
                    </a:cubicBezTo>
                    <a:cubicBezTo>
                      <a:pt x="6" y="6"/>
                      <a:pt x="9" y="8"/>
                      <a:pt x="1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0" name="Freeform 165"/>
              <p:cNvSpPr/>
              <p:nvPr/>
            </p:nvSpPr>
            <p:spPr bwMode="auto">
              <a:xfrm>
                <a:off x="2443163" y="4518025"/>
                <a:ext cx="161925" cy="115888"/>
              </a:xfrm>
              <a:custGeom>
                <a:avLst/>
                <a:gdLst>
                  <a:gd name="T0" fmla="*/ 18 w 43"/>
                  <a:gd name="T1" fmla="*/ 2 h 31"/>
                  <a:gd name="T2" fmla="*/ 0 w 43"/>
                  <a:gd name="T3" fmla="*/ 1 h 31"/>
                  <a:gd name="T4" fmla="*/ 5 w 43"/>
                  <a:gd name="T5" fmla="*/ 3 h 31"/>
                  <a:gd name="T6" fmla="*/ 15 w 43"/>
                  <a:gd name="T7" fmla="*/ 9 h 31"/>
                  <a:gd name="T8" fmla="*/ 28 w 43"/>
                  <a:gd name="T9" fmla="*/ 24 h 31"/>
                  <a:gd name="T10" fmla="*/ 43 w 43"/>
                  <a:gd name="T11" fmla="*/ 31 h 31"/>
                  <a:gd name="T12" fmla="*/ 34 w 43"/>
                  <a:gd name="T13" fmla="*/ 20 h 31"/>
                  <a:gd name="T14" fmla="*/ 29 w 43"/>
                  <a:gd name="T15" fmla="*/ 12 h 31"/>
                  <a:gd name="T16" fmla="*/ 18 w 43"/>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18" y="2"/>
                    </a:moveTo>
                    <a:cubicBezTo>
                      <a:pt x="12" y="0"/>
                      <a:pt x="6" y="0"/>
                      <a:pt x="0" y="1"/>
                    </a:cubicBezTo>
                    <a:cubicBezTo>
                      <a:pt x="2" y="1"/>
                      <a:pt x="4" y="2"/>
                      <a:pt x="5" y="3"/>
                    </a:cubicBezTo>
                    <a:cubicBezTo>
                      <a:pt x="9" y="4"/>
                      <a:pt x="12" y="6"/>
                      <a:pt x="15" y="9"/>
                    </a:cubicBezTo>
                    <a:cubicBezTo>
                      <a:pt x="20" y="14"/>
                      <a:pt x="23" y="20"/>
                      <a:pt x="28" y="24"/>
                    </a:cubicBezTo>
                    <a:cubicBezTo>
                      <a:pt x="32" y="28"/>
                      <a:pt x="38" y="30"/>
                      <a:pt x="43" y="31"/>
                    </a:cubicBezTo>
                    <a:cubicBezTo>
                      <a:pt x="39" y="29"/>
                      <a:pt x="36" y="24"/>
                      <a:pt x="34" y="20"/>
                    </a:cubicBezTo>
                    <a:cubicBezTo>
                      <a:pt x="33" y="17"/>
                      <a:pt x="31" y="15"/>
                      <a:pt x="29" y="12"/>
                    </a:cubicBezTo>
                    <a:cubicBezTo>
                      <a:pt x="26" y="8"/>
                      <a:pt x="22"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1" name="Freeform 166"/>
              <p:cNvSpPr/>
              <p:nvPr/>
            </p:nvSpPr>
            <p:spPr bwMode="auto">
              <a:xfrm>
                <a:off x="2382838" y="4521200"/>
                <a:ext cx="211138" cy="142875"/>
              </a:xfrm>
              <a:custGeom>
                <a:avLst/>
                <a:gdLst>
                  <a:gd name="T0" fmla="*/ 0 w 56"/>
                  <a:gd name="T1" fmla="*/ 1 h 38"/>
                  <a:gd name="T2" fmla="*/ 3 w 56"/>
                  <a:gd name="T3" fmla="*/ 3 h 38"/>
                  <a:gd name="T4" fmla="*/ 8 w 56"/>
                  <a:gd name="T5" fmla="*/ 10 h 38"/>
                  <a:gd name="T6" fmla="*/ 25 w 56"/>
                  <a:gd name="T7" fmla="*/ 32 h 38"/>
                  <a:gd name="T8" fmla="*/ 56 w 56"/>
                  <a:gd name="T9" fmla="*/ 32 h 38"/>
                  <a:gd name="T10" fmla="*/ 44 w 56"/>
                  <a:gd name="T11" fmla="*/ 27 h 38"/>
                  <a:gd name="T12" fmla="*/ 33 w 56"/>
                  <a:gd name="T13" fmla="*/ 17 h 38"/>
                  <a:gd name="T14" fmla="*/ 19 w 56"/>
                  <a:gd name="T15" fmla="*/ 4 h 38"/>
                  <a:gd name="T16" fmla="*/ 0 w 56"/>
                  <a:gd name="T1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0" y="1"/>
                    </a:moveTo>
                    <a:cubicBezTo>
                      <a:pt x="1" y="1"/>
                      <a:pt x="2" y="2"/>
                      <a:pt x="3" y="3"/>
                    </a:cubicBezTo>
                    <a:cubicBezTo>
                      <a:pt x="5" y="5"/>
                      <a:pt x="7" y="7"/>
                      <a:pt x="8" y="10"/>
                    </a:cubicBezTo>
                    <a:cubicBezTo>
                      <a:pt x="13" y="18"/>
                      <a:pt x="17" y="27"/>
                      <a:pt x="25" y="32"/>
                    </a:cubicBezTo>
                    <a:cubicBezTo>
                      <a:pt x="34" y="38"/>
                      <a:pt x="46" y="38"/>
                      <a:pt x="56" y="32"/>
                    </a:cubicBezTo>
                    <a:cubicBezTo>
                      <a:pt x="52" y="32"/>
                      <a:pt x="47" y="29"/>
                      <a:pt x="44" y="27"/>
                    </a:cubicBezTo>
                    <a:cubicBezTo>
                      <a:pt x="40" y="25"/>
                      <a:pt x="36" y="20"/>
                      <a:pt x="33" y="17"/>
                    </a:cubicBezTo>
                    <a:cubicBezTo>
                      <a:pt x="29" y="11"/>
                      <a:pt x="25" y="7"/>
                      <a:pt x="19" y="4"/>
                    </a:cubicBezTo>
                    <a:cubicBezTo>
                      <a:pt x="13"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2" name="Freeform 167"/>
              <p:cNvSpPr/>
              <p:nvPr/>
            </p:nvSpPr>
            <p:spPr bwMode="auto">
              <a:xfrm>
                <a:off x="2613025" y="4419600"/>
                <a:ext cx="85725" cy="180975"/>
              </a:xfrm>
              <a:custGeom>
                <a:avLst/>
                <a:gdLst>
                  <a:gd name="T0" fmla="*/ 15 w 23"/>
                  <a:gd name="T1" fmla="*/ 16 h 48"/>
                  <a:gd name="T2" fmla="*/ 3 w 23"/>
                  <a:gd name="T3" fmla="*/ 32 h 48"/>
                  <a:gd name="T4" fmla="*/ 0 w 23"/>
                  <a:gd name="T5" fmla="*/ 48 h 48"/>
                  <a:gd name="T6" fmla="*/ 8 w 23"/>
                  <a:gd name="T7" fmla="*/ 37 h 48"/>
                  <a:gd name="T8" fmla="*/ 16 w 23"/>
                  <a:gd name="T9" fmla="*/ 31 h 48"/>
                  <a:gd name="T10" fmla="*/ 23 w 23"/>
                  <a:gd name="T11" fmla="*/ 17 h 48"/>
                  <a:gd name="T12" fmla="*/ 20 w 23"/>
                  <a:gd name="T13" fmla="*/ 0 h 48"/>
                  <a:gd name="T14" fmla="*/ 19 w 23"/>
                  <a:gd name="T15" fmla="*/ 5 h 48"/>
                  <a:gd name="T16" fmla="*/ 15 w 23"/>
                  <a:gd name="T1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8">
                    <a:moveTo>
                      <a:pt x="15" y="16"/>
                    </a:moveTo>
                    <a:cubicBezTo>
                      <a:pt x="11" y="22"/>
                      <a:pt x="6" y="26"/>
                      <a:pt x="3" y="32"/>
                    </a:cubicBezTo>
                    <a:cubicBezTo>
                      <a:pt x="1" y="37"/>
                      <a:pt x="0" y="43"/>
                      <a:pt x="0" y="48"/>
                    </a:cubicBezTo>
                    <a:cubicBezTo>
                      <a:pt x="1" y="44"/>
                      <a:pt x="5" y="40"/>
                      <a:pt x="8" y="37"/>
                    </a:cubicBezTo>
                    <a:cubicBezTo>
                      <a:pt x="11" y="35"/>
                      <a:pt x="14" y="33"/>
                      <a:pt x="16" y="31"/>
                    </a:cubicBezTo>
                    <a:cubicBezTo>
                      <a:pt x="19" y="27"/>
                      <a:pt x="22" y="22"/>
                      <a:pt x="23" y="17"/>
                    </a:cubicBezTo>
                    <a:cubicBezTo>
                      <a:pt x="23" y="11"/>
                      <a:pt x="22" y="5"/>
                      <a:pt x="20" y="0"/>
                    </a:cubicBezTo>
                    <a:cubicBezTo>
                      <a:pt x="20" y="1"/>
                      <a:pt x="20" y="4"/>
                      <a:pt x="19" y="5"/>
                    </a:cubicBezTo>
                    <a:cubicBezTo>
                      <a:pt x="19" y="9"/>
                      <a:pt x="17" y="13"/>
                      <a:pt x="1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3" name="Freeform 168"/>
              <p:cNvSpPr/>
              <p:nvPr/>
            </p:nvSpPr>
            <p:spPr bwMode="auto">
              <a:xfrm>
                <a:off x="2563813" y="4359275"/>
                <a:ext cx="115888" cy="233363"/>
              </a:xfrm>
              <a:custGeom>
                <a:avLst/>
                <a:gdLst>
                  <a:gd name="T0" fmla="*/ 10 w 31"/>
                  <a:gd name="T1" fmla="*/ 62 h 62"/>
                  <a:gd name="T2" fmla="*/ 12 w 31"/>
                  <a:gd name="T3" fmla="*/ 49 h 62"/>
                  <a:gd name="T4" fmla="*/ 20 w 31"/>
                  <a:gd name="T5" fmla="*/ 37 h 62"/>
                  <a:gd name="T6" fmla="*/ 29 w 31"/>
                  <a:gd name="T7" fmla="*/ 20 h 62"/>
                  <a:gd name="T8" fmla="*/ 28 w 31"/>
                  <a:gd name="T9" fmla="*/ 0 h 62"/>
                  <a:gd name="T10" fmla="*/ 27 w 31"/>
                  <a:gd name="T11" fmla="*/ 4 h 62"/>
                  <a:gd name="T12" fmla="*/ 21 w 31"/>
                  <a:gd name="T13" fmla="*/ 11 h 62"/>
                  <a:gd name="T14" fmla="*/ 3 w 31"/>
                  <a:gd name="T15" fmla="*/ 32 h 62"/>
                  <a:gd name="T16" fmla="*/ 10 w 31"/>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2">
                    <a:moveTo>
                      <a:pt x="10" y="62"/>
                    </a:moveTo>
                    <a:cubicBezTo>
                      <a:pt x="9" y="58"/>
                      <a:pt x="10" y="53"/>
                      <a:pt x="12" y="49"/>
                    </a:cubicBezTo>
                    <a:cubicBezTo>
                      <a:pt x="13" y="45"/>
                      <a:pt x="17" y="40"/>
                      <a:pt x="20" y="37"/>
                    </a:cubicBezTo>
                    <a:cubicBezTo>
                      <a:pt x="24" y="31"/>
                      <a:pt x="27" y="27"/>
                      <a:pt x="29" y="20"/>
                    </a:cubicBezTo>
                    <a:cubicBezTo>
                      <a:pt x="31" y="14"/>
                      <a:pt x="30" y="7"/>
                      <a:pt x="28" y="0"/>
                    </a:cubicBezTo>
                    <a:cubicBezTo>
                      <a:pt x="28" y="1"/>
                      <a:pt x="27" y="3"/>
                      <a:pt x="27" y="4"/>
                    </a:cubicBezTo>
                    <a:cubicBezTo>
                      <a:pt x="25" y="6"/>
                      <a:pt x="23" y="9"/>
                      <a:pt x="21" y="11"/>
                    </a:cubicBezTo>
                    <a:cubicBezTo>
                      <a:pt x="14" y="18"/>
                      <a:pt x="6" y="23"/>
                      <a:pt x="3" y="32"/>
                    </a:cubicBezTo>
                    <a:cubicBezTo>
                      <a:pt x="0" y="42"/>
                      <a:pt x="2" y="54"/>
                      <a:pt x="1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4" name="Freeform 169"/>
              <p:cNvSpPr/>
              <p:nvPr/>
            </p:nvSpPr>
            <p:spPr bwMode="auto">
              <a:xfrm>
                <a:off x="6665913" y="3668713"/>
                <a:ext cx="277813" cy="450850"/>
              </a:xfrm>
              <a:custGeom>
                <a:avLst/>
                <a:gdLst>
                  <a:gd name="T0" fmla="*/ 175 w 175"/>
                  <a:gd name="T1" fmla="*/ 166 h 284"/>
                  <a:gd name="T2" fmla="*/ 175 w 175"/>
                  <a:gd name="T3" fmla="*/ 0 h 284"/>
                  <a:gd name="T4" fmla="*/ 88 w 175"/>
                  <a:gd name="T5" fmla="*/ 0 h 284"/>
                  <a:gd name="T6" fmla="*/ 0 w 175"/>
                  <a:gd name="T7" fmla="*/ 227 h 284"/>
                  <a:gd name="T8" fmla="*/ 128 w 175"/>
                  <a:gd name="T9" fmla="*/ 284 h 284"/>
                  <a:gd name="T10" fmla="*/ 175 w 175"/>
                  <a:gd name="T11" fmla="*/ 166 h 284"/>
                </a:gdLst>
                <a:ahLst/>
                <a:cxnLst>
                  <a:cxn ang="0">
                    <a:pos x="T0" y="T1"/>
                  </a:cxn>
                  <a:cxn ang="0">
                    <a:pos x="T2" y="T3"/>
                  </a:cxn>
                  <a:cxn ang="0">
                    <a:pos x="T4" y="T5"/>
                  </a:cxn>
                  <a:cxn ang="0">
                    <a:pos x="T6" y="T7"/>
                  </a:cxn>
                  <a:cxn ang="0">
                    <a:pos x="T8" y="T9"/>
                  </a:cxn>
                  <a:cxn ang="0">
                    <a:pos x="T10" y="T11"/>
                  </a:cxn>
                </a:cxnLst>
                <a:rect l="0" t="0" r="r" b="b"/>
                <a:pathLst>
                  <a:path w="175" h="284">
                    <a:moveTo>
                      <a:pt x="175" y="166"/>
                    </a:moveTo>
                    <a:lnTo>
                      <a:pt x="175" y="0"/>
                    </a:lnTo>
                    <a:lnTo>
                      <a:pt x="88" y="0"/>
                    </a:lnTo>
                    <a:lnTo>
                      <a:pt x="0" y="227"/>
                    </a:lnTo>
                    <a:lnTo>
                      <a:pt x="128" y="284"/>
                    </a:lnTo>
                    <a:lnTo>
                      <a:pt x="175" y="1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5" name="Freeform 170"/>
              <p:cNvSpPr/>
              <p:nvPr/>
            </p:nvSpPr>
            <p:spPr bwMode="auto">
              <a:xfrm>
                <a:off x="6959600" y="3668713"/>
                <a:ext cx="52388" cy="142875"/>
              </a:xfrm>
              <a:custGeom>
                <a:avLst/>
                <a:gdLst>
                  <a:gd name="T0" fmla="*/ 0 w 14"/>
                  <a:gd name="T1" fmla="*/ 38 h 38"/>
                  <a:gd name="T2" fmla="*/ 14 w 14"/>
                  <a:gd name="T3" fmla="*/ 2 h 38"/>
                  <a:gd name="T4" fmla="*/ 14 w 14"/>
                  <a:gd name="T5" fmla="*/ 0 h 38"/>
                  <a:gd name="T6" fmla="*/ 0 w 14"/>
                  <a:gd name="T7" fmla="*/ 0 h 38"/>
                  <a:gd name="T8" fmla="*/ 0 w 14"/>
                  <a:gd name="T9" fmla="*/ 38 h 38"/>
                </a:gdLst>
                <a:ahLst/>
                <a:cxnLst>
                  <a:cxn ang="0">
                    <a:pos x="T0" y="T1"/>
                  </a:cxn>
                  <a:cxn ang="0">
                    <a:pos x="T2" y="T3"/>
                  </a:cxn>
                  <a:cxn ang="0">
                    <a:pos x="T4" y="T5"/>
                  </a:cxn>
                  <a:cxn ang="0">
                    <a:pos x="T6" y="T7"/>
                  </a:cxn>
                  <a:cxn ang="0">
                    <a:pos x="T8" y="T9"/>
                  </a:cxn>
                </a:cxnLst>
                <a:rect l="0" t="0" r="r" b="b"/>
                <a:pathLst>
                  <a:path w="14" h="38">
                    <a:moveTo>
                      <a:pt x="0" y="38"/>
                    </a:moveTo>
                    <a:cubicBezTo>
                      <a:pt x="13" y="31"/>
                      <a:pt x="14" y="14"/>
                      <a:pt x="14" y="2"/>
                    </a:cubicBezTo>
                    <a:cubicBezTo>
                      <a:pt x="14" y="1"/>
                      <a:pt x="14" y="1"/>
                      <a:pt x="14" y="0"/>
                    </a:cubicBezTo>
                    <a:cubicBezTo>
                      <a:pt x="0" y="0"/>
                      <a:pt x="0" y="0"/>
                      <a:pt x="0" y="0"/>
                    </a:cubicBez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6" name="Freeform 171"/>
              <p:cNvSpPr/>
              <p:nvPr/>
            </p:nvSpPr>
            <p:spPr bwMode="auto">
              <a:xfrm>
                <a:off x="6959600" y="3668713"/>
                <a:ext cx="277813" cy="450850"/>
              </a:xfrm>
              <a:custGeom>
                <a:avLst/>
                <a:gdLst>
                  <a:gd name="T0" fmla="*/ 18 w 74"/>
                  <a:gd name="T1" fmla="*/ 0 h 120"/>
                  <a:gd name="T2" fmla="*/ 18 w 74"/>
                  <a:gd name="T3" fmla="*/ 2 h 120"/>
                  <a:gd name="T4" fmla="*/ 0 w 74"/>
                  <a:gd name="T5" fmla="*/ 43 h 120"/>
                  <a:gd name="T6" fmla="*/ 0 w 74"/>
                  <a:gd name="T7" fmla="*/ 70 h 120"/>
                  <a:gd name="T8" fmla="*/ 21 w 74"/>
                  <a:gd name="T9" fmla="*/ 120 h 120"/>
                  <a:gd name="T10" fmla="*/ 74 w 74"/>
                  <a:gd name="T11" fmla="*/ 96 h 120"/>
                  <a:gd name="T12" fmla="*/ 37 w 74"/>
                  <a:gd name="T13" fmla="*/ 0 h 120"/>
                  <a:gd name="T14" fmla="*/ 18 w 74"/>
                  <a:gd name="T15" fmla="*/ 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20">
                    <a:moveTo>
                      <a:pt x="18" y="0"/>
                    </a:moveTo>
                    <a:cubicBezTo>
                      <a:pt x="18" y="1"/>
                      <a:pt x="18" y="1"/>
                      <a:pt x="18" y="2"/>
                    </a:cubicBezTo>
                    <a:cubicBezTo>
                      <a:pt x="18" y="17"/>
                      <a:pt x="16" y="36"/>
                      <a:pt x="0" y="43"/>
                    </a:cubicBezTo>
                    <a:cubicBezTo>
                      <a:pt x="0" y="70"/>
                      <a:pt x="0" y="70"/>
                      <a:pt x="0" y="70"/>
                    </a:cubicBezTo>
                    <a:cubicBezTo>
                      <a:pt x="21" y="120"/>
                      <a:pt x="21" y="120"/>
                      <a:pt x="21" y="120"/>
                    </a:cubicBezTo>
                    <a:cubicBezTo>
                      <a:pt x="74" y="96"/>
                      <a:pt x="74" y="96"/>
                      <a:pt x="74" y="96"/>
                    </a:cubicBezTo>
                    <a:cubicBezTo>
                      <a:pt x="37" y="0"/>
                      <a:pt x="37" y="0"/>
                      <a:pt x="37" y="0"/>
                    </a:cubicBez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7" name="Freeform 172"/>
              <p:cNvSpPr/>
              <p:nvPr/>
            </p:nvSpPr>
            <p:spPr bwMode="auto">
              <a:xfrm>
                <a:off x="6805613" y="3619500"/>
                <a:ext cx="292100" cy="38100"/>
              </a:xfrm>
              <a:custGeom>
                <a:avLst/>
                <a:gdLst>
                  <a:gd name="T0" fmla="*/ 184 w 184"/>
                  <a:gd name="T1" fmla="*/ 0 h 24"/>
                  <a:gd name="T2" fmla="*/ 0 w 184"/>
                  <a:gd name="T3" fmla="*/ 0 h 24"/>
                  <a:gd name="T4" fmla="*/ 0 w 184"/>
                  <a:gd name="T5" fmla="*/ 24 h 24"/>
                  <a:gd name="T6" fmla="*/ 87 w 184"/>
                  <a:gd name="T7" fmla="*/ 24 h 24"/>
                  <a:gd name="T8" fmla="*/ 97 w 184"/>
                  <a:gd name="T9" fmla="*/ 24 h 24"/>
                  <a:gd name="T10" fmla="*/ 184 w 184"/>
                  <a:gd name="T11" fmla="*/ 24 h 24"/>
                  <a:gd name="T12" fmla="*/ 184 w 18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4" h="24">
                    <a:moveTo>
                      <a:pt x="184" y="0"/>
                    </a:moveTo>
                    <a:lnTo>
                      <a:pt x="0" y="0"/>
                    </a:lnTo>
                    <a:lnTo>
                      <a:pt x="0" y="24"/>
                    </a:lnTo>
                    <a:lnTo>
                      <a:pt x="87" y="24"/>
                    </a:lnTo>
                    <a:lnTo>
                      <a:pt x="97" y="24"/>
                    </a:lnTo>
                    <a:lnTo>
                      <a:pt x="184" y="24"/>
                    </a:lnTo>
                    <a:lnTo>
                      <a:pt x="1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38" name="Freeform 173"/>
              <p:cNvSpPr>
                <a:spLocks noEditPoints="1"/>
              </p:cNvSpPr>
              <p:nvPr/>
            </p:nvSpPr>
            <p:spPr bwMode="auto">
              <a:xfrm>
                <a:off x="5749925" y="4540250"/>
                <a:ext cx="390525" cy="307975"/>
              </a:xfrm>
              <a:custGeom>
                <a:avLst/>
                <a:gdLst>
                  <a:gd name="T0" fmla="*/ 94 w 104"/>
                  <a:gd name="T1" fmla="*/ 18 h 82"/>
                  <a:gd name="T2" fmla="*/ 84 w 104"/>
                  <a:gd name="T3" fmla="*/ 19 h 82"/>
                  <a:gd name="T4" fmla="*/ 84 w 104"/>
                  <a:gd name="T5" fmla="*/ 23 h 82"/>
                  <a:gd name="T6" fmla="*/ 95 w 104"/>
                  <a:gd name="T7" fmla="*/ 46 h 82"/>
                  <a:gd name="T8" fmla="*/ 95 w 104"/>
                  <a:gd name="T9" fmla="*/ 57 h 82"/>
                  <a:gd name="T10" fmla="*/ 84 w 104"/>
                  <a:gd name="T11" fmla="*/ 82 h 82"/>
                  <a:gd name="T12" fmla="*/ 104 w 104"/>
                  <a:gd name="T13" fmla="*/ 77 h 82"/>
                  <a:gd name="T14" fmla="*/ 104 w 104"/>
                  <a:gd name="T15" fmla="*/ 30 h 82"/>
                  <a:gd name="T16" fmla="*/ 84 w 104"/>
                  <a:gd name="T17" fmla="*/ 0 h 82"/>
                  <a:gd name="T18" fmla="*/ 52 w 104"/>
                  <a:gd name="T19" fmla="*/ 7 h 82"/>
                  <a:gd name="T20" fmla="*/ 84 w 104"/>
                  <a:gd name="T21" fmla="*/ 19 h 82"/>
                  <a:gd name="T22" fmla="*/ 52 w 104"/>
                  <a:gd name="T23" fmla="*/ 65 h 82"/>
                  <a:gd name="T24" fmla="*/ 79 w 104"/>
                  <a:gd name="T25" fmla="*/ 77 h 82"/>
                  <a:gd name="T26" fmla="*/ 84 w 104"/>
                  <a:gd name="T27" fmla="*/ 82 h 82"/>
                  <a:gd name="T28" fmla="*/ 74 w 104"/>
                  <a:gd name="T29" fmla="*/ 57 h 82"/>
                  <a:gd name="T30" fmla="*/ 84 w 104"/>
                  <a:gd name="T31" fmla="*/ 46 h 82"/>
                  <a:gd name="T32" fmla="*/ 52 w 104"/>
                  <a:gd name="T33" fmla="*/ 23 h 82"/>
                  <a:gd name="T34" fmla="*/ 52 w 104"/>
                  <a:gd name="T35" fmla="*/ 0 h 82"/>
                  <a:gd name="T36" fmla="*/ 20 w 104"/>
                  <a:gd name="T37" fmla="*/ 1 h 82"/>
                  <a:gd name="T38" fmla="*/ 26 w 104"/>
                  <a:gd name="T39" fmla="*/ 7 h 82"/>
                  <a:gd name="T40" fmla="*/ 52 w 104"/>
                  <a:gd name="T41" fmla="*/ 7 h 82"/>
                  <a:gd name="T42" fmla="*/ 20 w 104"/>
                  <a:gd name="T43" fmla="*/ 82 h 82"/>
                  <a:gd name="T44" fmla="*/ 25 w 104"/>
                  <a:gd name="T45" fmla="*/ 77 h 82"/>
                  <a:gd name="T46" fmla="*/ 52 w 104"/>
                  <a:gd name="T47" fmla="*/ 65 h 82"/>
                  <a:gd name="T48" fmla="*/ 20 w 104"/>
                  <a:gd name="T49" fmla="*/ 23 h 82"/>
                  <a:gd name="T50" fmla="*/ 30 w 104"/>
                  <a:gd name="T51" fmla="*/ 46 h 82"/>
                  <a:gd name="T52" fmla="*/ 30 w 104"/>
                  <a:gd name="T53" fmla="*/ 57 h 82"/>
                  <a:gd name="T54" fmla="*/ 20 w 104"/>
                  <a:gd name="T55" fmla="*/ 82 h 82"/>
                  <a:gd name="T56" fmla="*/ 11 w 104"/>
                  <a:gd name="T57" fmla="*/ 18 h 82"/>
                  <a:gd name="T58" fmla="*/ 0 w 104"/>
                  <a:gd name="T59" fmla="*/ 63 h 82"/>
                  <a:gd name="T60" fmla="*/ 0 w 104"/>
                  <a:gd name="T61" fmla="*/ 77 h 82"/>
                  <a:gd name="T62" fmla="*/ 20 w 104"/>
                  <a:gd name="T63" fmla="*/ 82 h 82"/>
                  <a:gd name="T64" fmla="*/ 10 w 104"/>
                  <a:gd name="T65" fmla="*/ 57 h 82"/>
                  <a:gd name="T66" fmla="*/ 20 w 104"/>
                  <a:gd name="T67" fmla="*/ 46 h 82"/>
                  <a:gd name="T68" fmla="*/ 18 w 104"/>
                  <a:gd name="T69" fmla="*/ 23 h 82"/>
                  <a:gd name="T70" fmla="*/ 20 w 104"/>
                  <a:gd name="T71"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82">
                    <a:moveTo>
                      <a:pt x="104" y="30"/>
                    </a:moveTo>
                    <a:cubicBezTo>
                      <a:pt x="94" y="18"/>
                      <a:pt x="94" y="18"/>
                      <a:pt x="94" y="18"/>
                    </a:cubicBezTo>
                    <a:cubicBezTo>
                      <a:pt x="84" y="1"/>
                      <a:pt x="84" y="1"/>
                      <a:pt x="84" y="1"/>
                    </a:cubicBezTo>
                    <a:cubicBezTo>
                      <a:pt x="84" y="19"/>
                      <a:pt x="84" y="19"/>
                      <a:pt x="84" y="19"/>
                    </a:cubicBezTo>
                    <a:cubicBezTo>
                      <a:pt x="87" y="23"/>
                      <a:pt x="87" y="23"/>
                      <a:pt x="87" y="23"/>
                    </a:cubicBezTo>
                    <a:cubicBezTo>
                      <a:pt x="84" y="23"/>
                      <a:pt x="84" y="23"/>
                      <a:pt x="84" y="23"/>
                    </a:cubicBezTo>
                    <a:cubicBezTo>
                      <a:pt x="84" y="46"/>
                      <a:pt x="84" y="46"/>
                      <a:pt x="84" y="46"/>
                    </a:cubicBezTo>
                    <a:cubicBezTo>
                      <a:pt x="95" y="46"/>
                      <a:pt x="95" y="46"/>
                      <a:pt x="95" y="46"/>
                    </a:cubicBezTo>
                    <a:cubicBezTo>
                      <a:pt x="95" y="57"/>
                      <a:pt x="95" y="57"/>
                      <a:pt x="95" y="57"/>
                    </a:cubicBezTo>
                    <a:cubicBezTo>
                      <a:pt x="95" y="57"/>
                      <a:pt x="95" y="57"/>
                      <a:pt x="95" y="57"/>
                    </a:cubicBezTo>
                    <a:cubicBezTo>
                      <a:pt x="84" y="57"/>
                      <a:pt x="84" y="57"/>
                      <a:pt x="84" y="57"/>
                    </a:cubicBezTo>
                    <a:cubicBezTo>
                      <a:pt x="84" y="82"/>
                      <a:pt x="84" y="82"/>
                      <a:pt x="84" y="82"/>
                    </a:cubicBezTo>
                    <a:cubicBezTo>
                      <a:pt x="99" y="82"/>
                      <a:pt x="99" y="82"/>
                      <a:pt x="99" y="82"/>
                    </a:cubicBezTo>
                    <a:cubicBezTo>
                      <a:pt x="102" y="82"/>
                      <a:pt x="104" y="80"/>
                      <a:pt x="104" y="77"/>
                    </a:cubicBezTo>
                    <a:cubicBezTo>
                      <a:pt x="104" y="65"/>
                      <a:pt x="104" y="65"/>
                      <a:pt x="104" y="65"/>
                    </a:cubicBezTo>
                    <a:lnTo>
                      <a:pt x="104" y="30"/>
                    </a:lnTo>
                    <a:close/>
                    <a:moveTo>
                      <a:pt x="84" y="1"/>
                    </a:moveTo>
                    <a:cubicBezTo>
                      <a:pt x="84" y="0"/>
                      <a:pt x="84" y="0"/>
                      <a:pt x="84" y="0"/>
                    </a:cubicBezTo>
                    <a:cubicBezTo>
                      <a:pt x="52" y="0"/>
                      <a:pt x="52" y="0"/>
                      <a:pt x="52" y="0"/>
                    </a:cubicBezTo>
                    <a:cubicBezTo>
                      <a:pt x="52" y="7"/>
                      <a:pt x="52" y="7"/>
                      <a:pt x="52" y="7"/>
                    </a:cubicBezTo>
                    <a:cubicBezTo>
                      <a:pt x="78" y="7"/>
                      <a:pt x="78" y="7"/>
                      <a:pt x="78" y="7"/>
                    </a:cubicBezTo>
                    <a:cubicBezTo>
                      <a:pt x="84" y="19"/>
                      <a:pt x="84" y="19"/>
                      <a:pt x="84" y="19"/>
                    </a:cubicBezTo>
                    <a:cubicBezTo>
                      <a:pt x="84" y="1"/>
                      <a:pt x="84" y="1"/>
                      <a:pt x="84" y="1"/>
                    </a:cubicBezTo>
                    <a:close/>
                    <a:moveTo>
                      <a:pt x="52" y="65"/>
                    </a:moveTo>
                    <a:cubicBezTo>
                      <a:pt x="79" y="65"/>
                      <a:pt x="79" y="65"/>
                      <a:pt x="79" y="65"/>
                    </a:cubicBezTo>
                    <a:cubicBezTo>
                      <a:pt x="79" y="77"/>
                      <a:pt x="79" y="77"/>
                      <a:pt x="79" y="77"/>
                    </a:cubicBezTo>
                    <a:cubicBezTo>
                      <a:pt x="79" y="80"/>
                      <a:pt x="81" y="82"/>
                      <a:pt x="84" y="82"/>
                    </a:cubicBezTo>
                    <a:cubicBezTo>
                      <a:pt x="84" y="82"/>
                      <a:pt x="84" y="82"/>
                      <a:pt x="84" y="82"/>
                    </a:cubicBezTo>
                    <a:cubicBezTo>
                      <a:pt x="84" y="57"/>
                      <a:pt x="84" y="57"/>
                      <a:pt x="84" y="57"/>
                    </a:cubicBezTo>
                    <a:cubicBezTo>
                      <a:pt x="74" y="57"/>
                      <a:pt x="74" y="57"/>
                      <a:pt x="74" y="57"/>
                    </a:cubicBezTo>
                    <a:cubicBezTo>
                      <a:pt x="74" y="46"/>
                      <a:pt x="74" y="46"/>
                      <a:pt x="74" y="46"/>
                    </a:cubicBezTo>
                    <a:cubicBezTo>
                      <a:pt x="84" y="46"/>
                      <a:pt x="84" y="46"/>
                      <a:pt x="84" y="46"/>
                    </a:cubicBezTo>
                    <a:cubicBezTo>
                      <a:pt x="84" y="23"/>
                      <a:pt x="84" y="23"/>
                      <a:pt x="84" y="23"/>
                    </a:cubicBezTo>
                    <a:cubicBezTo>
                      <a:pt x="52" y="23"/>
                      <a:pt x="52" y="23"/>
                      <a:pt x="52" y="23"/>
                    </a:cubicBezTo>
                    <a:lnTo>
                      <a:pt x="52" y="65"/>
                    </a:lnTo>
                    <a:close/>
                    <a:moveTo>
                      <a:pt x="52" y="0"/>
                    </a:moveTo>
                    <a:cubicBezTo>
                      <a:pt x="21" y="0"/>
                      <a:pt x="21" y="0"/>
                      <a:pt x="21" y="0"/>
                    </a:cubicBezTo>
                    <a:cubicBezTo>
                      <a:pt x="20" y="1"/>
                      <a:pt x="20" y="1"/>
                      <a:pt x="20" y="1"/>
                    </a:cubicBezTo>
                    <a:cubicBezTo>
                      <a:pt x="20" y="19"/>
                      <a:pt x="20" y="19"/>
                      <a:pt x="20" y="19"/>
                    </a:cubicBezTo>
                    <a:cubicBezTo>
                      <a:pt x="26" y="7"/>
                      <a:pt x="26" y="7"/>
                      <a:pt x="26" y="7"/>
                    </a:cubicBezTo>
                    <a:cubicBezTo>
                      <a:pt x="26" y="7"/>
                      <a:pt x="26" y="7"/>
                      <a:pt x="26" y="7"/>
                    </a:cubicBezTo>
                    <a:cubicBezTo>
                      <a:pt x="52" y="7"/>
                      <a:pt x="52" y="7"/>
                      <a:pt x="52" y="7"/>
                    </a:cubicBezTo>
                    <a:cubicBezTo>
                      <a:pt x="52" y="0"/>
                      <a:pt x="52" y="0"/>
                      <a:pt x="52" y="0"/>
                    </a:cubicBezTo>
                    <a:close/>
                    <a:moveTo>
                      <a:pt x="20" y="82"/>
                    </a:moveTo>
                    <a:cubicBezTo>
                      <a:pt x="20" y="82"/>
                      <a:pt x="20" y="82"/>
                      <a:pt x="20" y="82"/>
                    </a:cubicBezTo>
                    <a:cubicBezTo>
                      <a:pt x="23" y="82"/>
                      <a:pt x="25" y="80"/>
                      <a:pt x="25" y="77"/>
                    </a:cubicBezTo>
                    <a:cubicBezTo>
                      <a:pt x="25" y="65"/>
                      <a:pt x="25" y="65"/>
                      <a:pt x="25" y="65"/>
                    </a:cubicBezTo>
                    <a:cubicBezTo>
                      <a:pt x="52" y="65"/>
                      <a:pt x="52" y="65"/>
                      <a:pt x="52" y="65"/>
                    </a:cubicBezTo>
                    <a:cubicBezTo>
                      <a:pt x="52" y="23"/>
                      <a:pt x="52" y="23"/>
                      <a:pt x="52" y="23"/>
                    </a:cubicBezTo>
                    <a:cubicBezTo>
                      <a:pt x="20" y="23"/>
                      <a:pt x="20" y="23"/>
                      <a:pt x="20" y="23"/>
                    </a:cubicBezTo>
                    <a:cubicBezTo>
                      <a:pt x="20" y="46"/>
                      <a:pt x="20" y="46"/>
                      <a:pt x="20" y="46"/>
                    </a:cubicBezTo>
                    <a:cubicBezTo>
                      <a:pt x="30" y="46"/>
                      <a:pt x="30" y="46"/>
                      <a:pt x="30" y="46"/>
                    </a:cubicBezTo>
                    <a:cubicBezTo>
                      <a:pt x="30" y="57"/>
                      <a:pt x="30" y="57"/>
                      <a:pt x="30" y="57"/>
                    </a:cubicBezTo>
                    <a:cubicBezTo>
                      <a:pt x="30" y="57"/>
                      <a:pt x="30" y="57"/>
                      <a:pt x="30" y="57"/>
                    </a:cubicBezTo>
                    <a:cubicBezTo>
                      <a:pt x="20" y="57"/>
                      <a:pt x="20" y="57"/>
                      <a:pt x="20" y="57"/>
                    </a:cubicBezTo>
                    <a:lnTo>
                      <a:pt x="20" y="82"/>
                    </a:lnTo>
                    <a:close/>
                    <a:moveTo>
                      <a:pt x="20" y="1"/>
                    </a:moveTo>
                    <a:cubicBezTo>
                      <a:pt x="11" y="18"/>
                      <a:pt x="11" y="18"/>
                      <a:pt x="11" y="18"/>
                    </a:cubicBezTo>
                    <a:cubicBezTo>
                      <a:pt x="0" y="30"/>
                      <a:pt x="0" y="30"/>
                      <a:pt x="0" y="30"/>
                    </a:cubicBezTo>
                    <a:cubicBezTo>
                      <a:pt x="0" y="63"/>
                      <a:pt x="0" y="63"/>
                      <a:pt x="0" y="63"/>
                    </a:cubicBezTo>
                    <a:cubicBezTo>
                      <a:pt x="0" y="65"/>
                      <a:pt x="0" y="65"/>
                      <a:pt x="0" y="65"/>
                    </a:cubicBezTo>
                    <a:cubicBezTo>
                      <a:pt x="0" y="77"/>
                      <a:pt x="0" y="77"/>
                      <a:pt x="0" y="77"/>
                    </a:cubicBezTo>
                    <a:cubicBezTo>
                      <a:pt x="0" y="80"/>
                      <a:pt x="3" y="82"/>
                      <a:pt x="5" y="82"/>
                    </a:cubicBezTo>
                    <a:cubicBezTo>
                      <a:pt x="20" y="82"/>
                      <a:pt x="20" y="82"/>
                      <a:pt x="20" y="82"/>
                    </a:cubicBezTo>
                    <a:cubicBezTo>
                      <a:pt x="20" y="57"/>
                      <a:pt x="20" y="57"/>
                      <a:pt x="20" y="57"/>
                    </a:cubicBezTo>
                    <a:cubicBezTo>
                      <a:pt x="10" y="57"/>
                      <a:pt x="10" y="57"/>
                      <a:pt x="10" y="57"/>
                    </a:cubicBezTo>
                    <a:cubicBezTo>
                      <a:pt x="10" y="46"/>
                      <a:pt x="10" y="46"/>
                      <a:pt x="10" y="46"/>
                    </a:cubicBezTo>
                    <a:cubicBezTo>
                      <a:pt x="20" y="46"/>
                      <a:pt x="20" y="46"/>
                      <a:pt x="20" y="46"/>
                    </a:cubicBezTo>
                    <a:cubicBezTo>
                      <a:pt x="20" y="23"/>
                      <a:pt x="20" y="23"/>
                      <a:pt x="20" y="23"/>
                    </a:cubicBezTo>
                    <a:cubicBezTo>
                      <a:pt x="18" y="23"/>
                      <a:pt x="18" y="23"/>
                      <a:pt x="18" y="23"/>
                    </a:cubicBezTo>
                    <a:cubicBezTo>
                      <a:pt x="20" y="19"/>
                      <a:pt x="20" y="19"/>
                      <a:pt x="20" y="19"/>
                    </a:cubicBezTo>
                    <a:lnTo>
                      <a:pt x="2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43" name="Freeform 178"/>
              <p:cNvSpPr/>
              <p:nvPr/>
            </p:nvSpPr>
            <p:spPr bwMode="auto">
              <a:xfrm>
                <a:off x="11985330" y="624681"/>
                <a:ext cx="225425" cy="161925"/>
              </a:xfrm>
              <a:custGeom>
                <a:avLst/>
                <a:gdLst>
                  <a:gd name="T0" fmla="*/ 21 w 60"/>
                  <a:gd name="T1" fmla="*/ 13 h 43"/>
                  <a:gd name="T2" fmla="*/ 40 w 60"/>
                  <a:gd name="T3" fmla="*/ 35 h 43"/>
                  <a:gd name="T4" fmla="*/ 60 w 60"/>
                  <a:gd name="T5" fmla="*/ 43 h 43"/>
                  <a:gd name="T6" fmla="*/ 48 w 60"/>
                  <a:gd name="T7" fmla="*/ 29 h 43"/>
                  <a:gd name="T8" fmla="*/ 41 w 60"/>
                  <a:gd name="T9" fmla="*/ 17 h 43"/>
                  <a:gd name="T10" fmla="*/ 25 w 60"/>
                  <a:gd name="T11" fmla="*/ 3 h 43"/>
                  <a:gd name="T12" fmla="*/ 0 w 60"/>
                  <a:gd name="T13" fmla="*/ 2 h 43"/>
                  <a:gd name="T14" fmla="*/ 7 w 60"/>
                  <a:gd name="T15" fmla="*/ 4 h 43"/>
                  <a:gd name="T16" fmla="*/ 21 w 60"/>
                  <a:gd name="T17"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3">
                    <a:moveTo>
                      <a:pt x="21" y="13"/>
                    </a:moveTo>
                    <a:cubicBezTo>
                      <a:pt x="28" y="20"/>
                      <a:pt x="32" y="29"/>
                      <a:pt x="40" y="35"/>
                    </a:cubicBezTo>
                    <a:cubicBezTo>
                      <a:pt x="45" y="39"/>
                      <a:pt x="53" y="42"/>
                      <a:pt x="60" y="43"/>
                    </a:cubicBezTo>
                    <a:cubicBezTo>
                      <a:pt x="54" y="41"/>
                      <a:pt x="51" y="34"/>
                      <a:pt x="48" y="29"/>
                    </a:cubicBezTo>
                    <a:cubicBezTo>
                      <a:pt x="46" y="25"/>
                      <a:pt x="44" y="21"/>
                      <a:pt x="41" y="17"/>
                    </a:cubicBezTo>
                    <a:cubicBezTo>
                      <a:pt x="37" y="11"/>
                      <a:pt x="31" y="6"/>
                      <a:pt x="25" y="3"/>
                    </a:cubicBezTo>
                    <a:cubicBezTo>
                      <a:pt x="17" y="0"/>
                      <a:pt x="8" y="1"/>
                      <a:pt x="0" y="2"/>
                    </a:cubicBezTo>
                    <a:cubicBezTo>
                      <a:pt x="2" y="1"/>
                      <a:pt x="6" y="3"/>
                      <a:pt x="7" y="4"/>
                    </a:cubicBezTo>
                    <a:cubicBezTo>
                      <a:pt x="12" y="6"/>
                      <a:pt x="17" y="9"/>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44" name="Freeform 179"/>
              <p:cNvSpPr/>
              <p:nvPr/>
            </p:nvSpPr>
            <p:spPr bwMode="auto">
              <a:xfrm>
                <a:off x="11629232" y="652461"/>
                <a:ext cx="296863" cy="198438"/>
              </a:xfrm>
              <a:custGeom>
                <a:avLst/>
                <a:gdLst>
                  <a:gd name="T0" fmla="*/ 12 w 79"/>
                  <a:gd name="T1" fmla="*/ 13 h 53"/>
                  <a:gd name="T2" fmla="*/ 36 w 79"/>
                  <a:gd name="T3" fmla="*/ 44 h 53"/>
                  <a:gd name="T4" fmla="*/ 79 w 79"/>
                  <a:gd name="T5" fmla="*/ 45 h 53"/>
                  <a:gd name="T6" fmla="*/ 62 w 79"/>
                  <a:gd name="T7" fmla="*/ 38 h 53"/>
                  <a:gd name="T8" fmla="*/ 47 w 79"/>
                  <a:gd name="T9" fmla="*/ 23 h 53"/>
                  <a:gd name="T10" fmla="*/ 28 w 79"/>
                  <a:gd name="T11" fmla="*/ 5 h 53"/>
                  <a:gd name="T12" fmla="*/ 0 w 79"/>
                  <a:gd name="T13" fmla="*/ 0 h 53"/>
                  <a:gd name="T14" fmla="*/ 4 w 79"/>
                  <a:gd name="T15" fmla="*/ 3 h 53"/>
                  <a:gd name="T16" fmla="*/ 12 w 79"/>
                  <a:gd name="T17"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3">
                    <a:moveTo>
                      <a:pt x="12" y="13"/>
                    </a:moveTo>
                    <a:cubicBezTo>
                      <a:pt x="19" y="25"/>
                      <a:pt x="24" y="37"/>
                      <a:pt x="36" y="44"/>
                    </a:cubicBezTo>
                    <a:cubicBezTo>
                      <a:pt x="49" y="52"/>
                      <a:pt x="65" y="53"/>
                      <a:pt x="79" y="45"/>
                    </a:cubicBezTo>
                    <a:cubicBezTo>
                      <a:pt x="73" y="44"/>
                      <a:pt x="66" y="41"/>
                      <a:pt x="62" y="38"/>
                    </a:cubicBezTo>
                    <a:cubicBezTo>
                      <a:pt x="56" y="34"/>
                      <a:pt x="51" y="28"/>
                      <a:pt x="47" y="23"/>
                    </a:cubicBezTo>
                    <a:cubicBezTo>
                      <a:pt x="41" y="15"/>
                      <a:pt x="36" y="10"/>
                      <a:pt x="28" y="5"/>
                    </a:cubicBezTo>
                    <a:cubicBezTo>
                      <a:pt x="19" y="1"/>
                      <a:pt x="10" y="0"/>
                      <a:pt x="0" y="0"/>
                    </a:cubicBezTo>
                    <a:cubicBezTo>
                      <a:pt x="1" y="0"/>
                      <a:pt x="4" y="3"/>
                      <a:pt x="4" y="3"/>
                    </a:cubicBezTo>
                    <a:cubicBezTo>
                      <a:pt x="8" y="6"/>
                      <a:pt x="10" y="10"/>
                      <a:pt x="12"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45" name="Freeform 180"/>
              <p:cNvSpPr/>
              <p:nvPr/>
            </p:nvSpPr>
            <p:spPr bwMode="auto">
              <a:xfrm>
                <a:off x="11777663" y="1027113"/>
                <a:ext cx="192087" cy="138113"/>
              </a:xfrm>
              <a:custGeom>
                <a:avLst/>
                <a:gdLst>
                  <a:gd name="T0" fmla="*/ 20 w 51"/>
                  <a:gd name="T1" fmla="*/ 2 h 37"/>
                  <a:gd name="T2" fmla="*/ 0 w 51"/>
                  <a:gd name="T3" fmla="*/ 1 h 37"/>
                  <a:gd name="T4" fmla="*/ 6 w 51"/>
                  <a:gd name="T5" fmla="*/ 3 h 37"/>
                  <a:gd name="T6" fmla="*/ 17 w 51"/>
                  <a:gd name="T7" fmla="*/ 11 h 37"/>
                  <a:gd name="T8" fmla="*/ 33 w 51"/>
                  <a:gd name="T9" fmla="*/ 29 h 37"/>
                  <a:gd name="T10" fmla="*/ 51 w 51"/>
                  <a:gd name="T11" fmla="*/ 37 h 37"/>
                  <a:gd name="T12" fmla="*/ 40 w 51"/>
                  <a:gd name="T13" fmla="*/ 24 h 37"/>
                  <a:gd name="T14" fmla="*/ 34 w 51"/>
                  <a:gd name="T15" fmla="*/ 14 h 37"/>
                  <a:gd name="T16" fmla="*/ 20 w 51"/>
                  <a:gd name="T17"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37">
                    <a:moveTo>
                      <a:pt x="20" y="2"/>
                    </a:moveTo>
                    <a:cubicBezTo>
                      <a:pt x="14" y="0"/>
                      <a:pt x="6" y="0"/>
                      <a:pt x="0" y="1"/>
                    </a:cubicBezTo>
                    <a:cubicBezTo>
                      <a:pt x="1" y="1"/>
                      <a:pt x="4" y="2"/>
                      <a:pt x="6" y="3"/>
                    </a:cubicBezTo>
                    <a:cubicBezTo>
                      <a:pt x="10" y="5"/>
                      <a:pt x="14" y="7"/>
                      <a:pt x="17" y="11"/>
                    </a:cubicBezTo>
                    <a:cubicBezTo>
                      <a:pt x="23" y="17"/>
                      <a:pt x="27" y="24"/>
                      <a:pt x="33" y="29"/>
                    </a:cubicBezTo>
                    <a:cubicBezTo>
                      <a:pt x="38" y="33"/>
                      <a:pt x="44" y="36"/>
                      <a:pt x="51" y="37"/>
                    </a:cubicBezTo>
                    <a:cubicBezTo>
                      <a:pt x="46" y="35"/>
                      <a:pt x="43" y="29"/>
                      <a:pt x="40" y="24"/>
                    </a:cubicBezTo>
                    <a:cubicBezTo>
                      <a:pt x="38" y="21"/>
                      <a:pt x="37" y="17"/>
                      <a:pt x="34" y="14"/>
                    </a:cubicBezTo>
                    <a:cubicBezTo>
                      <a:pt x="31" y="9"/>
                      <a:pt x="26" y="5"/>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46" name="Freeform 181"/>
              <p:cNvSpPr/>
              <p:nvPr/>
            </p:nvSpPr>
            <p:spPr bwMode="auto">
              <a:xfrm>
                <a:off x="12214212" y="458786"/>
                <a:ext cx="250825" cy="169864"/>
              </a:xfrm>
              <a:custGeom>
                <a:avLst/>
                <a:gdLst>
                  <a:gd name="T0" fmla="*/ 0 w 67"/>
                  <a:gd name="T1" fmla="*/ 1 h 45"/>
                  <a:gd name="T2" fmla="*/ 3 w 67"/>
                  <a:gd name="T3" fmla="*/ 3 h 45"/>
                  <a:gd name="T4" fmla="*/ 10 w 67"/>
                  <a:gd name="T5" fmla="*/ 12 h 45"/>
                  <a:gd name="T6" fmla="*/ 30 w 67"/>
                  <a:gd name="T7" fmla="*/ 38 h 45"/>
                  <a:gd name="T8" fmla="*/ 67 w 67"/>
                  <a:gd name="T9" fmla="*/ 39 h 45"/>
                  <a:gd name="T10" fmla="*/ 52 w 67"/>
                  <a:gd name="T11" fmla="*/ 33 h 45"/>
                  <a:gd name="T12" fmla="*/ 40 w 67"/>
                  <a:gd name="T13" fmla="*/ 20 h 45"/>
                  <a:gd name="T14" fmla="*/ 23 w 67"/>
                  <a:gd name="T15" fmla="*/ 5 h 45"/>
                  <a:gd name="T16" fmla="*/ 0 w 67"/>
                  <a:gd name="T17"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5">
                    <a:moveTo>
                      <a:pt x="0" y="1"/>
                    </a:moveTo>
                    <a:cubicBezTo>
                      <a:pt x="1" y="1"/>
                      <a:pt x="3" y="3"/>
                      <a:pt x="3" y="3"/>
                    </a:cubicBezTo>
                    <a:cubicBezTo>
                      <a:pt x="6" y="6"/>
                      <a:pt x="8" y="9"/>
                      <a:pt x="10" y="12"/>
                    </a:cubicBezTo>
                    <a:cubicBezTo>
                      <a:pt x="16" y="22"/>
                      <a:pt x="20" y="32"/>
                      <a:pt x="30" y="38"/>
                    </a:cubicBezTo>
                    <a:cubicBezTo>
                      <a:pt x="41" y="45"/>
                      <a:pt x="55" y="45"/>
                      <a:pt x="67" y="39"/>
                    </a:cubicBezTo>
                    <a:cubicBezTo>
                      <a:pt x="62" y="38"/>
                      <a:pt x="56" y="35"/>
                      <a:pt x="52" y="33"/>
                    </a:cubicBezTo>
                    <a:cubicBezTo>
                      <a:pt x="47" y="30"/>
                      <a:pt x="43" y="24"/>
                      <a:pt x="40" y="20"/>
                    </a:cubicBezTo>
                    <a:cubicBezTo>
                      <a:pt x="35" y="14"/>
                      <a:pt x="30" y="9"/>
                      <a:pt x="23" y="5"/>
                    </a:cubicBezTo>
                    <a:cubicBezTo>
                      <a:pt x="16" y="1"/>
                      <a:pt x="8"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47" name="Freeform 182"/>
              <p:cNvSpPr/>
              <p:nvPr/>
            </p:nvSpPr>
            <p:spPr bwMode="auto">
              <a:xfrm>
                <a:off x="12438048" y="212725"/>
                <a:ext cx="53976" cy="119064"/>
              </a:xfrm>
              <a:custGeom>
                <a:avLst/>
                <a:gdLst>
                  <a:gd name="T0" fmla="*/ 14 w 14"/>
                  <a:gd name="T1" fmla="*/ 0 h 32"/>
                  <a:gd name="T2" fmla="*/ 4 w 14"/>
                  <a:gd name="T3" fmla="*/ 13 h 32"/>
                  <a:gd name="T4" fmla="*/ 1 w 14"/>
                  <a:gd name="T5" fmla="*/ 32 h 32"/>
                  <a:gd name="T6" fmla="*/ 10 w 14"/>
                  <a:gd name="T7" fmla="*/ 19 h 32"/>
                  <a:gd name="T8" fmla="*/ 14 w 14"/>
                  <a:gd name="T9" fmla="*/ 16 h 32"/>
                  <a:gd name="T10" fmla="*/ 14 w 14"/>
                  <a:gd name="T11" fmla="*/ 0 h 32"/>
                </a:gdLst>
                <a:ahLst/>
                <a:cxnLst>
                  <a:cxn ang="0">
                    <a:pos x="T0" y="T1"/>
                  </a:cxn>
                  <a:cxn ang="0">
                    <a:pos x="T2" y="T3"/>
                  </a:cxn>
                  <a:cxn ang="0">
                    <a:pos x="T4" y="T5"/>
                  </a:cxn>
                  <a:cxn ang="0">
                    <a:pos x="T6" y="T7"/>
                  </a:cxn>
                  <a:cxn ang="0">
                    <a:pos x="T8" y="T9"/>
                  </a:cxn>
                  <a:cxn ang="0">
                    <a:pos x="T10" y="T11"/>
                  </a:cxn>
                </a:cxnLst>
                <a:rect l="0" t="0" r="r" b="b"/>
                <a:pathLst>
                  <a:path w="14" h="32">
                    <a:moveTo>
                      <a:pt x="14" y="0"/>
                    </a:moveTo>
                    <a:cubicBezTo>
                      <a:pt x="10" y="4"/>
                      <a:pt x="7" y="8"/>
                      <a:pt x="4" y="13"/>
                    </a:cubicBezTo>
                    <a:cubicBezTo>
                      <a:pt x="1" y="19"/>
                      <a:pt x="0" y="26"/>
                      <a:pt x="1" y="32"/>
                    </a:cubicBezTo>
                    <a:cubicBezTo>
                      <a:pt x="1" y="27"/>
                      <a:pt x="7" y="22"/>
                      <a:pt x="10" y="19"/>
                    </a:cubicBezTo>
                    <a:cubicBezTo>
                      <a:pt x="12" y="18"/>
                      <a:pt x="13" y="17"/>
                      <a:pt x="14" y="16"/>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48" name="Freeform 183"/>
              <p:cNvSpPr/>
              <p:nvPr/>
            </p:nvSpPr>
            <p:spPr bwMode="auto">
              <a:xfrm>
                <a:off x="12243565" y="47830"/>
                <a:ext cx="112713" cy="249238"/>
              </a:xfrm>
              <a:custGeom>
                <a:avLst/>
                <a:gdLst>
                  <a:gd name="T0" fmla="*/ 12 w 30"/>
                  <a:gd name="T1" fmla="*/ 66 h 66"/>
                  <a:gd name="T2" fmla="*/ 15 w 30"/>
                  <a:gd name="T3" fmla="*/ 50 h 66"/>
                  <a:gd name="T4" fmla="*/ 25 w 30"/>
                  <a:gd name="T5" fmla="*/ 35 h 66"/>
                  <a:gd name="T6" fmla="*/ 30 w 30"/>
                  <a:gd name="T7" fmla="*/ 28 h 66"/>
                  <a:gd name="T8" fmla="*/ 30 w 30"/>
                  <a:gd name="T9" fmla="*/ 0 h 66"/>
                  <a:gd name="T10" fmla="*/ 26 w 30"/>
                  <a:gd name="T11" fmla="*/ 4 h 66"/>
                  <a:gd name="T12" fmla="*/ 4 w 30"/>
                  <a:gd name="T13" fmla="*/ 30 h 66"/>
                  <a:gd name="T14" fmla="*/ 12 w 3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6">
                    <a:moveTo>
                      <a:pt x="12" y="66"/>
                    </a:moveTo>
                    <a:cubicBezTo>
                      <a:pt x="11" y="61"/>
                      <a:pt x="13" y="55"/>
                      <a:pt x="15" y="50"/>
                    </a:cubicBezTo>
                    <a:cubicBezTo>
                      <a:pt x="17" y="45"/>
                      <a:pt x="21" y="40"/>
                      <a:pt x="25" y="35"/>
                    </a:cubicBezTo>
                    <a:cubicBezTo>
                      <a:pt x="27" y="33"/>
                      <a:pt x="28" y="30"/>
                      <a:pt x="30" y="28"/>
                    </a:cubicBezTo>
                    <a:cubicBezTo>
                      <a:pt x="30" y="0"/>
                      <a:pt x="30" y="0"/>
                      <a:pt x="30" y="0"/>
                    </a:cubicBezTo>
                    <a:cubicBezTo>
                      <a:pt x="29" y="2"/>
                      <a:pt x="27" y="3"/>
                      <a:pt x="26" y="4"/>
                    </a:cubicBezTo>
                    <a:cubicBezTo>
                      <a:pt x="18" y="12"/>
                      <a:pt x="8" y="18"/>
                      <a:pt x="4" y="30"/>
                    </a:cubicBezTo>
                    <a:cubicBezTo>
                      <a:pt x="0" y="42"/>
                      <a:pt x="3" y="56"/>
                      <a:pt x="1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49" name="Freeform 184"/>
              <p:cNvSpPr/>
              <p:nvPr/>
            </p:nvSpPr>
            <p:spPr bwMode="auto">
              <a:xfrm>
                <a:off x="3490913" y="4708525"/>
                <a:ext cx="307975" cy="277813"/>
              </a:xfrm>
              <a:custGeom>
                <a:avLst/>
                <a:gdLst>
                  <a:gd name="T0" fmla="*/ 8 w 82"/>
                  <a:gd name="T1" fmla="*/ 7 h 74"/>
                  <a:gd name="T2" fmla="*/ 1 w 82"/>
                  <a:gd name="T3" fmla="*/ 22 h 74"/>
                  <a:gd name="T4" fmla="*/ 0 w 82"/>
                  <a:gd name="T5" fmla="*/ 26 h 74"/>
                  <a:gd name="T6" fmla="*/ 0 w 82"/>
                  <a:gd name="T7" fmla="*/ 27 h 74"/>
                  <a:gd name="T8" fmla="*/ 0 w 82"/>
                  <a:gd name="T9" fmla="*/ 31 h 74"/>
                  <a:gd name="T10" fmla="*/ 0 w 82"/>
                  <a:gd name="T11" fmla="*/ 34 h 74"/>
                  <a:gd name="T12" fmla="*/ 3 w 82"/>
                  <a:gd name="T13" fmla="*/ 48 h 74"/>
                  <a:gd name="T14" fmla="*/ 12 w 82"/>
                  <a:gd name="T15" fmla="*/ 64 h 74"/>
                  <a:gd name="T16" fmla="*/ 13 w 82"/>
                  <a:gd name="T17" fmla="*/ 65 h 74"/>
                  <a:gd name="T18" fmla="*/ 18 w 82"/>
                  <a:gd name="T19" fmla="*/ 71 h 74"/>
                  <a:gd name="T20" fmla="*/ 20 w 82"/>
                  <a:gd name="T21" fmla="*/ 72 h 74"/>
                  <a:gd name="T22" fmla="*/ 29 w 82"/>
                  <a:gd name="T23" fmla="*/ 73 h 74"/>
                  <a:gd name="T24" fmla="*/ 29 w 82"/>
                  <a:gd name="T25" fmla="*/ 73 h 74"/>
                  <a:gd name="T26" fmla="*/ 33 w 82"/>
                  <a:gd name="T27" fmla="*/ 71 h 74"/>
                  <a:gd name="T28" fmla="*/ 36 w 82"/>
                  <a:gd name="T29" fmla="*/ 70 h 74"/>
                  <a:gd name="T30" fmla="*/ 41 w 82"/>
                  <a:gd name="T31" fmla="*/ 70 h 74"/>
                  <a:gd name="T32" fmla="*/ 41 w 82"/>
                  <a:gd name="T33" fmla="*/ 70 h 74"/>
                  <a:gd name="T34" fmla="*/ 46 w 82"/>
                  <a:gd name="T35" fmla="*/ 70 h 74"/>
                  <a:gd name="T36" fmla="*/ 49 w 82"/>
                  <a:gd name="T37" fmla="*/ 71 h 74"/>
                  <a:gd name="T38" fmla="*/ 53 w 82"/>
                  <a:gd name="T39" fmla="*/ 73 h 74"/>
                  <a:gd name="T40" fmla="*/ 54 w 82"/>
                  <a:gd name="T41" fmla="*/ 73 h 74"/>
                  <a:gd name="T42" fmla="*/ 63 w 82"/>
                  <a:gd name="T43" fmla="*/ 72 h 74"/>
                  <a:gd name="T44" fmla="*/ 64 w 82"/>
                  <a:gd name="T45" fmla="*/ 71 h 74"/>
                  <a:gd name="T46" fmla="*/ 70 w 82"/>
                  <a:gd name="T47" fmla="*/ 65 h 74"/>
                  <a:gd name="T48" fmla="*/ 70 w 82"/>
                  <a:gd name="T49" fmla="*/ 64 h 74"/>
                  <a:gd name="T50" fmla="*/ 79 w 82"/>
                  <a:gd name="T51" fmla="*/ 48 h 74"/>
                  <a:gd name="T52" fmla="*/ 82 w 82"/>
                  <a:gd name="T53" fmla="*/ 34 h 74"/>
                  <a:gd name="T54" fmla="*/ 82 w 82"/>
                  <a:gd name="T55" fmla="*/ 31 h 74"/>
                  <a:gd name="T56" fmla="*/ 82 w 82"/>
                  <a:gd name="T57" fmla="*/ 27 h 74"/>
                  <a:gd name="T58" fmla="*/ 82 w 82"/>
                  <a:gd name="T59" fmla="*/ 26 h 74"/>
                  <a:gd name="T60" fmla="*/ 82 w 82"/>
                  <a:gd name="T61" fmla="*/ 22 h 74"/>
                  <a:gd name="T62" fmla="*/ 74 w 82"/>
                  <a:gd name="T63" fmla="*/ 7 h 74"/>
                  <a:gd name="T64" fmla="*/ 72 w 82"/>
                  <a:gd name="T65" fmla="*/ 5 h 74"/>
                  <a:gd name="T66" fmla="*/ 61 w 82"/>
                  <a:gd name="T67" fmla="*/ 0 h 74"/>
                  <a:gd name="T68" fmla="*/ 48 w 82"/>
                  <a:gd name="T69" fmla="*/ 2 h 74"/>
                  <a:gd name="T70" fmla="*/ 41 w 82"/>
                  <a:gd name="T71" fmla="*/ 4 h 74"/>
                  <a:gd name="T72" fmla="*/ 34 w 82"/>
                  <a:gd name="T73" fmla="*/ 2 h 74"/>
                  <a:gd name="T74" fmla="*/ 22 w 82"/>
                  <a:gd name="T75" fmla="*/ 0 h 74"/>
                  <a:gd name="T76" fmla="*/ 10 w 82"/>
                  <a:gd name="T77" fmla="*/ 5 h 74"/>
                  <a:gd name="T78" fmla="*/ 8 w 82"/>
                  <a:gd name="T79"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74">
                    <a:moveTo>
                      <a:pt x="8" y="7"/>
                    </a:moveTo>
                    <a:cubicBezTo>
                      <a:pt x="4" y="11"/>
                      <a:pt x="2" y="16"/>
                      <a:pt x="1" y="22"/>
                    </a:cubicBezTo>
                    <a:cubicBezTo>
                      <a:pt x="0" y="24"/>
                      <a:pt x="0" y="25"/>
                      <a:pt x="0" y="26"/>
                    </a:cubicBezTo>
                    <a:cubicBezTo>
                      <a:pt x="0" y="27"/>
                      <a:pt x="0" y="27"/>
                      <a:pt x="0" y="27"/>
                    </a:cubicBezTo>
                    <a:cubicBezTo>
                      <a:pt x="0" y="28"/>
                      <a:pt x="0" y="30"/>
                      <a:pt x="0" y="31"/>
                    </a:cubicBezTo>
                    <a:cubicBezTo>
                      <a:pt x="0" y="32"/>
                      <a:pt x="0" y="33"/>
                      <a:pt x="0" y="34"/>
                    </a:cubicBezTo>
                    <a:cubicBezTo>
                      <a:pt x="1" y="39"/>
                      <a:pt x="2" y="43"/>
                      <a:pt x="3" y="48"/>
                    </a:cubicBezTo>
                    <a:cubicBezTo>
                      <a:pt x="5" y="54"/>
                      <a:pt x="8" y="59"/>
                      <a:pt x="12" y="64"/>
                    </a:cubicBezTo>
                    <a:cubicBezTo>
                      <a:pt x="12" y="64"/>
                      <a:pt x="12" y="65"/>
                      <a:pt x="13" y="65"/>
                    </a:cubicBezTo>
                    <a:cubicBezTo>
                      <a:pt x="14" y="67"/>
                      <a:pt x="16" y="69"/>
                      <a:pt x="18" y="71"/>
                    </a:cubicBezTo>
                    <a:cubicBezTo>
                      <a:pt x="19" y="71"/>
                      <a:pt x="19" y="71"/>
                      <a:pt x="20" y="72"/>
                    </a:cubicBezTo>
                    <a:cubicBezTo>
                      <a:pt x="22" y="74"/>
                      <a:pt x="25" y="74"/>
                      <a:pt x="29" y="73"/>
                    </a:cubicBezTo>
                    <a:cubicBezTo>
                      <a:pt x="29" y="73"/>
                      <a:pt x="29" y="73"/>
                      <a:pt x="29" y="73"/>
                    </a:cubicBezTo>
                    <a:cubicBezTo>
                      <a:pt x="30" y="72"/>
                      <a:pt x="32" y="72"/>
                      <a:pt x="33" y="71"/>
                    </a:cubicBezTo>
                    <a:cubicBezTo>
                      <a:pt x="34" y="71"/>
                      <a:pt x="35" y="71"/>
                      <a:pt x="36" y="70"/>
                    </a:cubicBezTo>
                    <a:cubicBezTo>
                      <a:pt x="38" y="70"/>
                      <a:pt x="41" y="70"/>
                      <a:pt x="41" y="70"/>
                    </a:cubicBezTo>
                    <a:cubicBezTo>
                      <a:pt x="41" y="70"/>
                      <a:pt x="41" y="70"/>
                      <a:pt x="41" y="70"/>
                    </a:cubicBezTo>
                    <a:cubicBezTo>
                      <a:pt x="43" y="70"/>
                      <a:pt x="45" y="70"/>
                      <a:pt x="46" y="70"/>
                    </a:cubicBezTo>
                    <a:cubicBezTo>
                      <a:pt x="47" y="71"/>
                      <a:pt x="48" y="71"/>
                      <a:pt x="49" y="71"/>
                    </a:cubicBezTo>
                    <a:cubicBezTo>
                      <a:pt x="51" y="72"/>
                      <a:pt x="52" y="72"/>
                      <a:pt x="53" y="73"/>
                    </a:cubicBezTo>
                    <a:cubicBezTo>
                      <a:pt x="54" y="73"/>
                      <a:pt x="54" y="73"/>
                      <a:pt x="54" y="73"/>
                    </a:cubicBezTo>
                    <a:cubicBezTo>
                      <a:pt x="57" y="74"/>
                      <a:pt x="60" y="74"/>
                      <a:pt x="63" y="72"/>
                    </a:cubicBezTo>
                    <a:cubicBezTo>
                      <a:pt x="63" y="71"/>
                      <a:pt x="64" y="71"/>
                      <a:pt x="64" y="71"/>
                    </a:cubicBezTo>
                    <a:cubicBezTo>
                      <a:pt x="66" y="69"/>
                      <a:pt x="68" y="67"/>
                      <a:pt x="70" y="65"/>
                    </a:cubicBezTo>
                    <a:cubicBezTo>
                      <a:pt x="70" y="65"/>
                      <a:pt x="70" y="64"/>
                      <a:pt x="70" y="64"/>
                    </a:cubicBezTo>
                    <a:cubicBezTo>
                      <a:pt x="74" y="59"/>
                      <a:pt x="77" y="54"/>
                      <a:pt x="79" y="48"/>
                    </a:cubicBezTo>
                    <a:cubicBezTo>
                      <a:pt x="81" y="43"/>
                      <a:pt x="82" y="39"/>
                      <a:pt x="82" y="34"/>
                    </a:cubicBezTo>
                    <a:cubicBezTo>
                      <a:pt x="82" y="33"/>
                      <a:pt x="82" y="32"/>
                      <a:pt x="82" y="31"/>
                    </a:cubicBezTo>
                    <a:cubicBezTo>
                      <a:pt x="82" y="30"/>
                      <a:pt x="82" y="28"/>
                      <a:pt x="82" y="27"/>
                    </a:cubicBezTo>
                    <a:cubicBezTo>
                      <a:pt x="82" y="27"/>
                      <a:pt x="82" y="27"/>
                      <a:pt x="82" y="26"/>
                    </a:cubicBezTo>
                    <a:cubicBezTo>
                      <a:pt x="82" y="25"/>
                      <a:pt x="82" y="24"/>
                      <a:pt x="82" y="22"/>
                    </a:cubicBezTo>
                    <a:cubicBezTo>
                      <a:pt x="81" y="16"/>
                      <a:pt x="78" y="11"/>
                      <a:pt x="74" y="7"/>
                    </a:cubicBezTo>
                    <a:cubicBezTo>
                      <a:pt x="73" y="6"/>
                      <a:pt x="73" y="6"/>
                      <a:pt x="72" y="5"/>
                    </a:cubicBezTo>
                    <a:cubicBezTo>
                      <a:pt x="69" y="2"/>
                      <a:pt x="65" y="1"/>
                      <a:pt x="61" y="0"/>
                    </a:cubicBezTo>
                    <a:cubicBezTo>
                      <a:pt x="56" y="0"/>
                      <a:pt x="52" y="0"/>
                      <a:pt x="48" y="2"/>
                    </a:cubicBezTo>
                    <a:cubicBezTo>
                      <a:pt x="46" y="3"/>
                      <a:pt x="41" y="4"/>
                      <a:pt x="41" y="4"/>
                    </a:cubicBezTo>
                    <a:cubicBezTo>
                      <a:pt x="41" y="4"/>
                      <a:pt x="37" y="3"/>
                      <a:pt x="34" y="2"/>
                    </a:cubicBezTo>
                    <a:cubicBezTo>
                      <a:pt x="30" y="0"/>
                      <a:pt x="26" y="0"/>
                      <a:pt x="22" y="0"/>
                    </a:cubicBezTo>
                    <a:cubicBezTo>
                      <a:pt x="17" y="1"/>
                      <a:pt x="13" y="2"/>
                      <a:pt x="10" y="5"/>
                    </a:cubicBezTo>
                    <a:cubicBezTo>
                      <a:pt x="9" y="6"/>
                      <a:pt x="9" y="6"/>
                      <a:pt x="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0" name="Freeform 185"/>
              <p:cNvSpPr/>
              <p:nvPr/>
            </p:nvSpPr>
            <p:spPr bwMode="auto">
              <a:xfrm>
                <a:off x="3573463" y="4622800"/>
                <a:ext cx="71438" cy="82550"/>
              </a:xfrm>
              <a:custGeom>
                <a:avLst/>
                <a:gdLst>
                  <a:gd name="T0" fmla="*/ 6 w 19"/>
                  <a:gd name="T1" fmla="*/ 16 h 22"/>
                  <a:gd name="T2" fmla="*/ 14 w 19"/>
                  <a:gd name="T3" fmla="*/ 22 h 22"/>
                  <a:gd name="T4" fmla="*/ 19 w 19"/>
                  <a:gd name="T5" fmla="*/ 22 h 22"/>
                  <a:gd name="T6" fmla="*/ 19 w 19"/>
                  <a:gd name="T7" fmla="*/ 22 h 22"/>
                  <a:gd name="T8" fmla="*/ 15 w 19"/>
                  <a:gd name="T9" fmla="*/ 8 h 22"/>
                  <a:gd name="T10" fmla="*/ 1 w 19"/>
                  <a:gd name="T11" fmla="*/ 0 h 22"/>
                  <a:gd name="T12" fmla="*/ 0 w 19"/>
                  <a:gd name="T13" fmla="*/ 0 h 22"/>
                  <a:gd name="T14" fmla="*/ 0 w 19"/>
                  <a:gd name="T15" fmla="*/ 0 h 22"/>
                  <a:gd name="T16" fmla="*/ 0 w 19"/>
                  <a:gd name="T17" fmla="*/ 5 h 22"/>
                  <a:gd name="T18" fmla="*/ 6 w 19"/>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2">
                    <a:moveTo>
                      <a:pt x="6" y="16"/>
                    </a:moveTo>
                    <a:cubicBezTo>
                      <a:pt x="8" y="19"/>
                      <a:pt x="11" y="21"/>
                      <a:pt x="14" y="22"/>
                    </a:cubicBezTo>
                    <a:cubicBezTo>
                      <a:pt x="15" y="22"/>
                      <a:pt x="17" y="22"/>
                      <a:pt x="19" y="22"/>
                    </a:cubicBezTo>
                    <a:cubicBezTo>
                      <a:pt x="19" y="22"/>
                      <a:pt x="19" y="22"/>
                      <a:pt x="19" y="22"/>
                    </a:cubicBezTo>
                    <a:cubicBezTo>
                      <a:pt x="19" y="17"/>
                      <a:pt x="18" y="12"/>
                      <a:pt x="15" y="8"/>
                    </a:cubicBezTo>
                    <a:cubicBezTo>
                      <a:pt x="11" y="4"/>
                      <a:pt x="7" y="1"/>
                      <a:pt x="1" y="0"/>
                    </a:cubicBezTo>
                    <a:cubicBezTo>
                      <a:pt x="1" y="0"/>
                      <a:pt x="1" y="0"/>
                      <a:pt x="0" y="0"/>
                    </a:cubicBezTo>
                    <a:cubicBezTo>
                      <a:pt x="0" y="0"/>
                      <a:pt x="0" y="0"/>
                      <a:pt x="0" y="0"/>
                    </a:cubicBezTo>
                    <a:cubicBezTo>
                      <a:pt x="0" y="2"/>
                      <a:pt x="0" y="3"/>
                      <a:pt x="0" y="5"/>
                    </a:cubicBezTo>
                    <a:cubicBezTo>
                      <a:pt x="1" y="10"/>
                      <a:pt x="3" y="13"/>
                      <a:pt x="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1" name="Freeform 186"/>
              <p:cNvSpPr>
                <a:spLocks noEditPoints="1"/>
              </p:cNvSpPr>
              <p:nvPr/>
            </p:nvSpPr>
            <p:spPr bwMode="auto">
              <a:xfrm>
                <a:off x="1997075" y="749300"/>
                <a:ext cx="415925" cy="414338"/>
              </a:xfrm>
              <a:custGeom>
                <a:avLst/>
                <a:gdLst>
                  <a:gd name="T0" fmla="*/ 56 w 111"/>
                  <a:gd name="T1" fmla="*/ 110 h 110"/>
                  <a:gd name="T2" fmla="*/ 111 w 111"/>
                  <a:gd name="T3" fmla="*/ 55 h 110"/>
                  <a:gd name="T4" fmla="*/ 56 w 111"/>
                  <a:gd name="T5" fmla="*/ 0 h 110"/>
                  <a:gd name="T6" fmla="*/ 56 w 111"/>
                  <a:gd name="T7" fmla="*/ 0 h 110"/>
                  <a:gd name="T8" fmla="*/ 56 w 111"/>
                  <a:gd name="T9" fmla="*/ 39 h 110"/>
                  <a:gd name="T10" fmla="*/ 84 w 111"/>
                  <a:gd name="T11" fmla="*/ 27 h 110"/>
                  <a:gd name="T12" fmla="*/ 67 w 111"/>
                  <a:gd name="T13" fmla="*/ 66 h 110"/>
                  <a:gd name="T14" fmla="*/ 56 w 111"/>
                  <a:gd name="T15" fmla="*/ 71 h 110"/>
                  <a:gd name="T16" fmla="*/ 56 w 111"/>
                  <a:gd name="T17" fmla="*/ 110 h 110"/>
                  <a:gd name="T18" fmla="*/ 56 w 111"/>
                  <a:gd name="T19" fmla="*/ 0 h 110"/>
                  <a:gd name="T20" fmla="*/ 0 w 111"/>
                  <a:gd name="T21" fmla="*/ 55 h 110"/>
                  <a:gd name="T22" fmla="*/ 56 w 111"/>
                  <a:gd name="T23" fmla="*/ 110 h 110"/>
                  <a:gd name="T24" fmla="*/ 56 w 111"/>
                  <a:gd name="T25" fmla="*/ 71 h 110"/>
                  <a:gd name="T26" fmla="*/ 27 w 111"/>
                  <a:gd name="T27" fmla="*/ 83 h 110"/>
                  <a:gd name="T28" fmla="*/ 45 w 111"/>
                  <a:gd name="T29" fmla="*/ 44 h 110"/>
                  <a:gd name="T30" fmla="*/ 45 w 111"/>
                  <a:gd name="T31" fmla="*/ 44 h 110"/>
                  <a:gd name="T32" fmla="*/ 56 w 111"/>
                  <a:gd name="T33" fmla="*/ 39 h 110"/>
                  <a:gd name="T34" fmla="*/ 56 w 111"/>
                  <a:gd name="T3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0">
                    <a:moveTo>
                      <a:pt x="56" y="110"/>
                    </a:moveTo>
                    <a:cubicBezTo>
                      <a:pt x="86" y="110"/>
                      <a:pt x="111" y="85"/>
                      <a:pt x="111" y="55"/>
                    </a:cubicBezTo>
                    <a:cubicBezTo>
                      <a:pt x="111" y="24"/>
                      <a:pt x="86" y="0"/>
                      <a:pt x="56" y="0"/>
                    </a:cubicBezTo>
                    <a:cubicBezTo>
                      <a:pt x="56" y="0"/>
                      <a:pt x="56" y="0"/>
                      <a:pt x="56" y="0"/>
                    </a:cubicBezTo>
                    <a:cubicBezTo>
                      <a:pt x="56" y="39"/>
                      <a:pt x="56" y="39"/>
                      <a:pt x="56" y="39"/>
                    </a:cubicBezTo>
                    <a:cubicBezTo>
                      <a:pt x="84" y="27"/>
                      <a:pt x="84" y="27"/>
                      <a:pt x="84" y="27"/>
                    </a:cubicBezTo>
                    <a:cubicBezTo>
                      <a:pt x="67" y="66"/>
                      <a:pt x="67" y="66"/>
                      <a:pt x="67" y="66"/>
                    </a:cubicBezTo>
                    <a:cubicBezTo>
                      <a:pt x="56" y="71"/>
                      <a:pt x="56" y="71"/>
                      <a:pt x="56" y="71"/>
                    </a:cubicBezTo>
                    <a:cubicBezTo>
                      <a:pt x="56" y="110"/>
                      <a:pt x="56" y="110"/>
                      <a:pt x="56" y="110"/>
                    </a:cubicBezTo>
                    <a:close/>
                    <a:moveTo>
                      <a:pt x="56" y="0"/>
                    </a:moveTo>
                    <a:cubicBezTo>
                      <a:pt x="25" y="0"/>
                      <a:pt x="0" y="24"/>
                      <a:pt x="0" y="55"/>
                    </a:cubicBezTo>
                    <a:cubicBezTo>
                      <a:pt x="0" y="85"/>
                      <a:pt x="25" y="110"/>
                      <a:pt x="56" y="110"/>
                    </a:cubicBezTo>
                    <a:cubicBezTo>
                      <a:pt x="56" y="71"/>
                      <a:pt x="56" y="71"/>
                      <a:pt x="56" y="71"/>
                    </a:cubicBezTo>
                    <a:cubicBezTo>
                      <a:pt x="27" y="83"/>
                      <a:pt x="27" y="83"/>
                      <a:pt x="27" y="83"/>
                    </a:cubicBezTo>
                    <a:cubicBezTo>
                      <a:pt x="45" y="44"/>
                      <a:pt x="45" y="44"/>
                      <a:pt x="45" y="44"/>
                    </a:cubicBezTo>
                    <a:cubicBezTo>
                      <a:pt x="45" y="44"/>
                      <a:pt x="45" y="44"/>
                      <a:pt x="45" y="44"/>
                    </a:cubicBezTo>
                    <a:cubicBezTo>
                      <a:pt x="56" y="39"/>
                      <a:pt x="56" y="39"/>
                      <a:pt x="56" y="39"/>
                    </a:cubicBezTo>
                    <a:lnTo>
                      <a:pt x="5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2" name="Oval 187"/>
              <p:cNvSpPr>
                <a:spLocks noChangeArrowheads="1"/>
              </p:cNvSpPr>
              <p:nvPr/>
            </p:nvSpPr>
            <p:spPr bwMode="auto">
              <a:xfrm>
                <a:off x="2181225" y="930275"/>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3" name="Freeform 188"/>
              <p:cNvSpPr/>
              <p:nvPr/>
            </p:nvSpPr>
            <p:spPr bwMode="auto">
              <a:xfrm>
                <a:off x="7515225" y="9525"/>
                <a:ext cx="330200" cy="115888"/>
              </a:xfrm>
              <a:custGeom>
                <a:avLst/>
                <a:gdLst>
                  <a:gd name="T0" fmla="*/ 88 w 88"/>
                  <a:gd name="T1" fmla="*/ 0 h 31"/>
                  <a:gd name="T2" fmla="*/ 44 w 88"/>
                  <a:gd name="T3" fmla="*/ 31 h 31"/>
                  <a:gd name="T4" fmla="*/ 0 w 88"/>
                  <a:gd name="T5" fmla="*/ 0 h 31"/>
                  <a:gd name="T6" fmla="*/ 88 w 88"/>
                  <a:gd name="T7" fmla="*/ 0 h 31"/>
                </a:gdLst>
                <a:ahLst/>
                <a:cxnLst>
                  <a:cxn ang="0">
                    <a:pos x="T0" y="T1"/>
                  </a:cxn>
                  <a:cxn ang="0">
                    <a:pos x="T2" y="T3"/>
                  </a:cxn>
                  <a:cxn ang="0">
                    <a:pos x="T4" y="T5"/>
                  </a:cxn>
                  <a:cxn ang="0">
                    <a:pos x="T6" y="T7"/>
                  </a:cxn>
                </a:cxnLst>
                <a:rect l="0" t="0" r="r" b="b"/>
                <a:pathLst>
                  <a:path w="88" h="31">
                    <a:moveTo>
                      <a:pt x="88" y="0"/>
                    </a:moveTo>
                    <a:cubicBezTo>
                      <a:pt x="82" y="18"/>
                      <a:pt x="64" y="31"/>
                      <a:pt x="44" y="31"/>
                    </a:cubicBezTo>
                    <a:cubicBezTo>
                      <a:pt x="24" y="31"/>
                      <a:pt x="7" y="18"/>
                      <a:pt x="0" y="0"/>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4" name="Rectangle 189"/>
              <p:cNvSpPr>
                <a:spLocks noChangeArrowheads="1"/>
              </p:cNvSpPr>
              <p:nvPr/>
            </p:nvSpPr>
            <p:spPr bwMode="auto">
              <a:xfrm>
                <a:off x="7658100" y="149225"/>
                <a:ext cx="4445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555" name="Freeform 190"/>
              <p:cNvSpPr/>
              <p:nvPr/>
            </p:nvSpPr>
            <p:spPr bwMode="auto">
              <a:xfrm>
                <a:off x="7807325" y="73025"/>
                <a:ext cx="79375" cy="79375"/>
              </a:xfrm>
              <a:custGeom>
                <a:avLst/>
                <a:gdLst>
                  <a:gd name="T0" fmla="*/ 22 w 50"/>
                  <a:gd name="T1" fmla="*/ 0 h 50"/>
                  <a:gd name="T2" fmla="*/ 50 w 50"/>
                  <a:gd name="T3" fmla="*/ 29 h 50"/>
                  <a:gd name="T4" fmla="*/ 29 w 50"/>
                  <a:gd name="T5" fmla="*/ 50 h 50"/>
                  <a:gd name="T6" fmla="*/ 0 w 50"/>
                  <a:gd name="T7" fmla="*/ 22 h 50"/>
                  <a:gd name="T8" fmla="*/ 22 w 50"/>
                  <a:gd name="T9" fmla="*/ 0 h 50"/>
                </a:gdLst>
                <a:ahLst/>
                <a:cxnLst>
                  <a:cxn ang="0">
                    <a:pos x="T0" y="T1"/>
                  </a:cxn>
                  <a:cxn ang="0">
                    <a:pos x="T2" y="T3"/>
                  </a:cxn>
                  <a:cxn ang="0">
                    <a:pos x="T4" y="T5"/>
                  </a:cxn>
                  <a:cxn ang="0">
                    <a:pos x="T6" y="T7"/>
                  </a:cxn>
                  <a:cxn ang="0">
                    <a:pos x="T8" y="T9"/>
                  </a:cxn>
                </a:cxnLst>
                <a:rect l="0" t="0" r="r" b="b"/>
                <a:pathLst>
                  <a:path w="50" h="50">
                    <a:moveTo>
                      <a:pt x="22" y="0"/>
                    </a:moveTo>
                    <a:lnTo>
                      <a:pt x="50" y="29"/>
                    </a:lnTo>
                    <a:lnTo>
                      <a:pt x="29" y="50"/>
                    </a:lnTo>
                    <a:lnTo>
                      <a:pt x="0" y="22"/>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6" name="Freeform 191"/>
              <p:cNvSpPr/>
              <p:nvPr/>
            </p:nvSpPr>
            <p:spPr bwMode="auto">
              <a:xfrm>
                <a:off x="7477125" y="73025"/>
                <a:ext cx="74613" cy="79375"/>
              </a:xfrm>
              <a:custGeom>
                <a:avLst/>
                <a:gdLst>
                  <a:gd name="T0" fmla="*/ 29 w 47"/>
                  <a:gd name="T1" fmla="*/ 0 h 50"/>
                  <a:gd name="T2" fmla="*/ 47 w 47"/>
                  <a:gd name="T3" fmla="*/ 22 h 50"/>
                  <a:gd name="T4" fmla="*/ 19 w 47"/>
                  <a:gd name="T5" fmla="*/ 50 h 50"/>
                  <a:gd name="T6" fmla="*/ 0 w 47"/>
                  <a:gd name="T7" fmla="*/ 29 h 50"/>
                  <a:gd name="T8" fmla="*/ 29 w 47"/>
                  <a:gd name="T9" fmla="*/ 0 h 50"/>
                </a:gdLst>
                <a:ahLst/>
                <a:cxnLst>
                  <a:cxn ang="0">
                    <a:pos x="T0" y="T1"/>
                  </a:cxn>
                  <a:cxn ang="0">
                    <a:pos x="T2" y="T3"/>
                  </a:cxn>
                  <a:cxn ang="0">
                    <a:pos x="T4" y="T5"/>
                  </a:cxn>
                  <a:cxn ang="0">
                    <a:pos x="T6" y="T7"/>
                  </a:cxn>
                  <a:cxn ang="0">
                    <a:pos x="T8" y="T9"/>
                  </a:cxn>
                </a:cxnLst>
                <a:rect l="0" t="0" r="r" b="b"/>
                <a:pathLst>
                  <a:path w="47" h="50">
                    <a:moveTo>
                      <a:pt x="29" y="0"/>
                    </a:moveTo>
                    <a:lnTo>
                      <a:pt x="47" y="22"/>
                    </a:lnTo>
                    <a:lnTo>
                      <a:pt x="19" y="50"/>
                    </a:lnTo>
                    <a:lnTo>
                      <a:pt x="0" y="29"/>
                    </a:lnTo>
                    <a:lnTo>
                      <a:pt x="2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7" name="Freeform 192"/>
              <p:cNvSpPr/>
              <p:nvPr/>
            </p:nvSpPr>
            <p:spPr bwMode="auto">
              <a:xfrm>
                <a:off x="7859713" y="9525"/>
                <a:ext cx="76200" cy="60325"/>
              </a:xfrm>
              <a:custGeom>
                <a:avLst/>
                <a:gdLst>
                  <a:gd name="T0" fmla="*/ 22 w 48"/>
                  <a:gd name="T1" fmla="*/ 0 h 38"/>
                  <a:gd name="T2" fmla="*/ 48 w 48"/>
                  <a:gd name="T3" fmla="*/ 12 h 38"/>
                  <a:gd name="T4" fmla="*/ 38 w 48"/>
                  <a:gd name="T5" fmla="*/ 38 h 38"/>
                  <a:gd name="T6" fmla="*/ 0 w 48"/>
                  <a:gd name="T7" fmla="*/ 21 h 38"/>
                  <a:gd name="T8" fmla="*/ 10 w 48"/>
                  <a:gd name="T9" fmla="*/ 0 h 38"/>
                  <a:gd name="T10" fmla="*/ 22 w 48"/>
                  <a:gd name="T11" fmla="*/ 0 h 38"/>
                </a:gdLst>
                <a:ahLst/>
                <a:cxnLst>
                  <a:cxn ang="0">
                    <a:pos x="T0" y="T1"/>
                  </a:cxn>
                  <a:cxn ang="0">
                    <a:pos x="T2" y="T3"/>
                  </a:cxn>
                  <a:cxn ang="0">
                    <a:pos x="T4" y="T5"/>
                  </a:cxn>
                  <a:cxn ang="0">
                    <a:pos x="T6" y="T7"/>
                  </a:cxn>
                  <a:cxn ang="0">
                    <a:pos x="T8" y="T9"/>
                  </a:cxn>
                  <a:cxn ang="0">
                    <a:pos x="T10" y="T11"/>
                  </a:cxn>
                </a:cxnLst>
                <a:rect l="0" t="0" r="r" b="b"/>
                <a:pathLst>
                  <a:path w="48" h="38">
                    <a:moveTo>
                      <a:pt x="22" y="0"/>
                    </a:moveTo>
                    <a:lnTo>
                      <a:pt x="48" y="12"/>
                    </a:lnTo>
                    <a:lnTo>
                      <a:pt x="38" y="38"/>
                    </a:lnTo>
                    <a:lnTo>
                      <a:pt x="0" y="21"/>
                    </a:lnTo>
                    <a:lnTo>
                      <a:pt x="10" y="0"/>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8" name="Freeform 193"/>
              <p:cNvSpPr/>
              <p:nvPr/>
            </p:nvSpPr>
            <p:spPr bwMode="auto">
              <a:xfrm>
                <a:off x="7559675" y="125413"/>
                <a:ext cx="63500" cy="76200"/>
              </a:xfrm>
              <a:custGeom>
                <a:avLst/>
                <a:gdLst>
                  <a:gd name="T0" fmla="*/ 40 w 40"/>
                  <a:gd name="T1" fmla="*/ 12 h 48"/>
                  <a:gd name="T2" fmla="*/ 26 w 40"/>
                  <a:gd name="T3" fmla="*/ 48 h 48"/>
                  <a:gd name="T4" fmla="*/ 0 w 40"/>
                  <a:gd name="T5" fmla="*/ 38 h 48"/>
                  <a:gd name="T6" fmla="*/ 14 w 40"/>
                  <a:gd name="T7" fmla="*/ 0 h 48"/>
                  <a:gd name="T8" fmla="*/ 40 w 40"/>
                  <a:gd name="T9" fmla="*/ 12 h 48"/>
                </a:gdLst>
                <a:ahLst/>
                <a:cxnLst>
                  <a:cxn ang="0">
                    <a:pos x="T0" y="T1"/>
                  </a:cxn>
                  <a:cxn ang="0">
                    <a:pos x="T2" y="T3"/>
                  </a:cxn>
                  <a:cxn ang="0">
                    <a:pos x="T4" y="T5"/>
                  </a:cxn>
                  <a:cxn ang="0">
                    <a:pos x="T6" y="T7"/>
                  </a:cxn>
                  <a:cxn ang="0">
                    <a:pos x="T8" y="T9"/>
                  </a:cxn>
                </a:cxnLst>
                <a:rect l="0" t="0" r="r" b="b"/>
                <a:pathLst>
                  <a:path w="40" h="48">
                    <a:moveTo>
                      <a:pt x="40" y="12"/>
                    </a:moveTo>
                    <a:lnTo>
                      <a:pt x="26" y="48"/>
                    </a:lnTo>
                    <a:lnTo>
                      <a:pt x="0" y="38"/>
                    </a:lnTo>
                    <a:lnTo>
                      <a:pt x="14" y="0"/>
                    </a:lnTo>
                    <a:lnTo>
                      <a:pt x="4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59" name="Freeform 194"/>
              <p:cNvSpPr/>
              <p:nvPr/>
            </p:nvSpPr>
            <p:spPr bwMode="auto">
              <a:xfrm>
                <a:off x="7740650" y="125413"/>
                <a:ext cx="63500" cy="76200"/>
              </a:xfrm>
              <a:custGeom>
                <a:avLst/>
                <a:gdLst>
                  <a:gd name="T0" fmla="*/ 40 w 40"/>
                  <a:gd name="T1" fmla="*/ 36 h 48"/>
                  <a:gd name="T2" fmla="*/ 14 w 40"/>
                  <a:gd name="T3" fmla="*/ 48 h 48"/>
                  <a:gd name="T4" fmla="*/ 0 w 40"/>
                  <a:gd name="T5" fmla="*/ 10 h 48"/>
                  <a:gd name="T6" fmla="*/ 26 w 40"/>
                  <a:gd name="T7" fmla="*/ 0 h 48"/>
                  <a:gd name="T8" fmla="*/ 40 w 40"/>
                  <a:gd name="T9" fmla="*/ 36 h 48"/>
                </a:gdLst>
                <a:ahLst/>
                <a:cxnLst>
                  <a:cxn ang="0">
                    <a:pos x="T0" y="T1"/>
                  </a:cxn>
                  <a:cxn ang="0">
                    <a:pos x="T2" y="T3"/>
                  </a:cxn>
                  <a:cxn ang="0">
                    <a:pos x="T4" y="T5"/>
                  </a:cxn>
                  <a:cxn ang="0">
                    <a:pos x="T6" y="T7"/>
                  </a:cxn>
                  <a:cxn ang="0">
                    <a:pos x="T8" y="T9"/>
                  </a:cxn>
                </a:cxnLst>
                <a:rect l="0" t="0" r="r" b="b"/>
                <a:pathLst>
                  <a:path w="40" h="48">
                    <a:moveTo>
                      <a:pt x="40" y="36"/>
                    </a:moveTo>
                    <a:lnTo>
                      <a:pt x="14" y="48"/>
                    </a:lnTo>
                    <a:lnTo>
                      <a:pt x="0" y="10"/>
                    </a:lnTo>
                    <a:lnTo>
                      <a:pt x="26" y="0"/>
                    </a:lnTo>
                    <a:lnTo>
                      <a:pt x="4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0" name="Freeform 195"/>
              <p:cNvSpPr/>
              <p:nvPr/>
            </p:nvSpPr>
            <p:spPr bwMode="auto">
              <a:xfrm>
                <a:off x="7424738" y="9525"/>
                <a:ext cx="79375" cy="60325"/>
              </a:xfrm>
              <a:custGeom>
                <a:avLst/>
                <a:gdLst>
                  <a:gd name="T0" fmla="*/ 50 w 50"/>
                  <a:gd name="T1" fmla="*/ 24 h 38"/>
                  <a:gd name="T2" fmla="*/ 12 w 50"/>
                  <a:gd name="T3" fmla="*/ 38 h 38"/>
                  <a:gd name="T4" fmla="*/ 0 w 50"/>
                  <a:gd name="T5" fmla="*/ 12 h 38"/>
                  <a:gd name="T6" fmla="*/ 28 w 50"/>
                  <a:gd name="T7" fmla="*/ 0 h 38"/>
                  <a:gd name="T8" fmla="*/ 40 w 50"/>
                  <a:gd name="T9" fmla="*/ 0 h 38"/>
                  <a:gd name="T10" fmla="*/ 50 w 50"/>
                  <a:gd name="T11" fmla="*/ 24 h 38"/>
                </a:gdLst>
                <a:ahLst/>
                <a:cxnLst>
                  <a:cxn ang="0">
                    <a:pos x="T0" y="T1"/>
                  </a:cxn>
                  <a:cxn ang="0">
                    <a:pos x="T2" y="T3"/>
                  </a:cxn>
                  <a:cxn ang="0">
                    <a:pos x="T4" y="T5"/>
                  </a:cxn>
                  <a:cxn ang="0">
                    <a:pos x="T6" y="T7"/>
                  </a:cxn>
                  <a:cxn ang="0">
                    <a:pos x="T8" y="T9"/>
                  </a:cxn>
                  <a:cxn ang="0">
                    <a:pos x="T10" y="T11"/>
                  </a:cxn>
                </a:cxnLst>
                <a:rect l="0" t="0" r="r" b="b"/>
                <a:pathLst>
                  <a:path w="50" h="38">
                    <a:moveTo>
                      <a:pt x="50" y="24"/>
                    </a:moveTo>
                    <a:lnTo>
                      <a:pt x="12" y="38"/>
                    </a:lnTo>
                    <a:lnTo>
                      <a:pt x="0" y="12"/>
                    </a:lnTo>
                    <a:lnTo>
                      <a:pt x="28" y="0"/>
                    </a:lnTo>
                    <a:lnTo>
                      <a:pt x="40" y="0"/>
                    </a:lnTo>
                    <a:lnTo>
                      <a:pt x="5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1" name="Freeform 196"/>
              <p:cNvSpPr/>
              <p:nvPr/>
            </p:nvSpPr>
            <p:spPr bwMode="auto">
              <a:xfrm>
                <a:off x="3749675" y="4130675"/>
                <a:ext cx="274638" cy="447675"/>
              </a:xfrm>
              <a:custGeom>
                <a:avLst/>
                <a:gdLst>
                  <a:gd name="T0" fmla="*/ 173 w 173"/>
                  <a:gd name="T1" fmla="*/ 163 h 282"/>
                  <a:gd name="T2" fmla="*/ 173 w 173"/>
                  <a:gd name="T3" fmla="*/ 0 h 282"/>
                  <a:gd name="T4" fmla="*/ 88 w 173"/>
                  <a:gd name="T5" fmla="*/ 0 h 282"/>
                  <a:gd name="T6" fmla="*/ 0 w 173"/>
                  <a:gd name="T7" fmla="*/ 225 h 282"/>
                  <a:gd name="T8" fmla="*/ 126 w 173"/>
                  <a:gd name="T9" fmla="*/ 282 h 282"/>
                  <a:gd name="T10" fmla="*/ 173 w 173"/>
                  <a:gd name="T11" fmla="*/ 163 h 282"/>
                </a:gdLst>
                <a:ahLst/>
                <a:cxnLst>
                  <a:cxn ang="0">
                    <a:pos x="T0" y="T1"/>
                  </a:cxn>
                  <a:cxn ang="0">
                    <a:pos x="T2" y="T3"/>
                  </a:cxn>
                  <a:cxn ang="0">
                    <a:pos x="T4" y="T5"/>
                  </a:cxn>
                  <a:cxn ang="0">
                    <a:pos x="T6" y="T7"/>
                  </a:cxn>
                  <a:cxn ang="0">
                    <a:pos x="T8" y="T9"/>
                  </a:cxn>
                  <a:cxn ang="0">
                    <a:pos x="T10" y="T11"/>
                  </a:cxn>
                </a:cxnLst>
                <a:rect l="0" t="0" r="r" b="b"/>
                <a:pathLst>
                  <a:path w="173" h="282">
                    <a:moveTo>
                      <a:pt x="173" y="163"/>
                    </a:moveTo>
                    <a:lnTo>
                      <a:pt x="173" y="0"/>
                    </a:lnTo>
                    <a:lnTo>
                      <a:pt x="88" y="0"/>
                    </a:lnTo>
                    <a:lnTo>
                      <a:pt x="0" y="225"/>
                    </a:lnTo>
                    <a:lnTo>
                      <a:pt x="126" y="282"/>
                    </a:lnTo>
                    <a:lnTo>
                      <a:pt x="173"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2" name="Freeform 197"/>
              <p:cNvSpPr/>
              <p:nvPr/>
            </p:nvSpPr>
            <p:spPr bwMode="auto">
              <a:xfrm>
                <a:off x="4043363" y="4130675"/>
                <a:ext cx="52388" cy="139700"/>
              </a:xfrm>
              <a:custGeom>
                <a:avLst/>
                <a:gdLst>
                  <a:gd name="T0" fmla="*/ 0 w 14"/>
                  <a:gd name="T1" fmla="*/ 37 h 37"/>
                  <a:gd name="T2" fmla="*/ 13 w 14"/>
                  <a:gd name="T3" fmla="*/ 1 h 37"/>
                  <a:gd name="T4" fmla="*/ 14 w 14"/>
                  <a:gd name="T5" fmla="*/ 0 h 37"/>
                  <a:gd name="T6" fmla="*/ 0 w 14"/>
                  <a:gd name="T7" fmla="*/ 0 h 37"/>
                  <a:gd name="T8" fmla="*/ 0 w 14"/>
                  <a:gd name="T9" fmla="*/ 37 h 37"/>
                </a:gdLst>
                <a:ahLst/>
                <a:cxnLst>
                  <a:cxn ang="0">
                    <a:pos x="T0" y="T1"/>
                  </a:cxn>
                  <a:cxn ang="0">
                    <a:pos x="T2" y="T3"/>
                  </a:cxn>
                  <a:cxn ang="0">
                    <a:pos x="T4" y="T5"/>
                  </a:cxn>
                  <a:cxn ang="0">
                    <a:pos x="T6" y="T7"/>
                  </a:cxn>
                  <a:cxn ang="0">
                    <a:pos x="T8" y="T9"/>
                  </a:cxn>
                </a:cxnLst>
                <a:rect l="0" t="0" r="r" b="b"/>
                <a:pathLst>
                  <a:path w="14" h="37">
                    <a:moveTo>
                      <a:pt x="0" y="37"/>
                    </a:moveTo>
                    <a:cubicBezTo>
                      <a:pt x="12" y="30"/>
                      <a:pt x="13" y="13"/>
                      <a:pt x="13" y="1"/>
                    </a:cubicBezTo>
                    <a:cubicBezTo>
                      <a:pt x="13" y="0"/>
                      <a:pt x="13" y="0"/>
                      <a:pt x="14" y="0"/>
                    </a:cubicBezTo>
                    <a:cubicBezTo>
                      <a:pt x="0" y="0"/>
                      <a:pt x="0" y="0"/>
                      <a:pt x="0" y="0"/>
                    </a:cubicBezTo>
                    <a:lnTo>
                      <a:pt x="0"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3" name="Freeform 198"/>
              <p:cNvSpPr/>
              <p:nvPr/>
            </p:nvSpPr>
            <p:spPr bwMode="auto">
              <a:xfrm>
                <a:off x="4043363" y="4130675"/>
                <a:ext cx="277813" cy="447675"/>
              </a:xfrm>
              <a:custGeom>
                <a:avLst/>
                <a:gdLst>
                  <a:gd name="T0" fmla="*/ 17 w 74"/>
                  <a:gd name="T1" fmla="*/ 0 h 119"/>
                  <a:gd name="T2" fmla="*/ 18 w 74"/>
                  <a:gd name="T3" fmla="*/ 1 h 119"/>
                  <a:gd name="T4" fmla="*/ 0 w 74"/>
                  <a:gd name="T5" fmla="*/ 42 h 119"/>
                  <a:gd name="T6" fmla="*/ 0 w 74"/>
                  <a:gd name="T7" fmla="*/ 69 h 119"/>
                  <a:gd name="T8" fmla="*/ 20 w 74"/>
                  <a:gd name="T9" fmla="*/ 119 h 119"/>
                  <a:gd name="T10" fmla="*/ 74 w 74"/>
                  <a:gd name="T11" fmla="*/ 95 h 119"/>
                  <a:gd name="T12" fmla="*/ 36 w 74"/>
                  <a:gd name="T13" fmla="*/ 0 h 119"/>
                  <a:gd name="T14" fmla="*/ 17 w 74"/>
                  <a:gd name="T15" fmla="*/ 0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19">
                    <a:moveTo>
                      <a:pt x="17" y="0"/>
                    </a:moveTo>
                    <a:cubicBezTo>
                      <a:pt x="18" y="0"/>
                      <a:pt x="18" y="0"/>
                      <a:pt x="18" y="1"/>
                    </a:cubicBezTo>
                    <a:cubicBezTo>
                      <a:pt x="17" y="16"/>
                      <a:pt x="16" y="35"/>
                      <a:pt x="0" y="42"/>
                    </a:cubicBezTo>
                    <a:cubicBezTo>
                      <a:pt x="0" y="69"/>
                      <a:pt x="0" y="69"/>
                      <a:pt x="0" y="69"/>
                    </a:cubicBezTo>
                    <a:cubicBezTo>
                      <a:pt x="20" y="119"/>
                      <a:pt x="20" y="119"/>
                      <a:pt x="20" y="119"/>
                    </a:cubicBezTo>
                    <a:cubicBezTo>
                      <a:pt x="74" y="95"/>
                      <a:pt x="74" y="95"/>
                      <a:pt x="74" y="95"/>
                    </a:cubicBezTo>
                    <a:cubicBezTo>
                      <a:pt x="36" y="0"/>
                      <a:pt x="36" y="0"/>
                      <a:pt x="36" y="0"/>
                    </a:cubicBez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4" name="Freeform 199"/>
              <p:cNvSpPr/>
              <p:nvPr/>
            </p:nvSpPr>
            <p:spPr bwMode="auto">
              <a:xfrm>
                <a:off x="3889375" y="4078288"/>
                <a:ext cx="288925" cy="36513"/>
              </a:xfrm>
              <a:custGeom>
                <a:avLst/>
                <a:gdLst>
                  <a:gd name="T0" fmla="*/ 182 w 182"/>
                  <a:gd name="T1" fmla="*/ 0 h 23"/>
                  <a:gd name="T2" fmla="*/ 0 w 182"/>
                  <a:gd name="T3" fmla="*/ 0 h 23"/>
                  <a:gd name="T4" fmla="*/ 0 w 182"/>
                  <a:gd name="T5" fmla="*/ 23 h 23"/>
                  <a:gd name="T6" fmla="*/ 85 w 182"/>
                  <a:gd name="T7" fmla="*/ 23 h 23"/>
                  <a:gd name="T8" fmla="*/ 97 w 182"/>
                  <a:gd name="T9" fmla="*/ 23 h 23"/>
                  <a:gd name="T10" fmla="*/ 182 w 182"/>
                  <a:gd name="T11" fmla="*/ 23 h 23"/>
                  <a:gd name="T12" fmla="*/ 182 w 182"/>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82" h="23">
                    <a:moveTo>
                      <a:pt x="182" y="0"/>
                    </a:moveTo>
                    <a:lnTo>
                      <a:pt x="0" y="0"/>
                    </a:lnTo>
                    <a:lnTo>
                      <a:pt x="0" y="23"/>
                    </a:lnTo>
                    <a:lnTo>
                      <a:pt x="85" y="23"/>
                    </a:lnTo>
                    <a:lnTo>
                      <a:pt x="97" y="23"/>
                    </a:lnTo>
                    <a:lnTo>
                      <a:pt x="182" y="23"/>
                    </a:lnTo>
                    <a:lnTo>
                      <a:pt x="18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5" name="Freeform 200"/>
              <p:cNvSpPr>
                <a:spLocks noEditPoints="1"/>
              </p:cNvSpPr>
              <p:nvPr/>
            </p:nvSpPr>
            <p:spPr bwMode="auto">
              <a:xfrm>
                <a:off x="5154613" y="5106988"/>
                <a:ext cx="471488" cy="236538"/>
              </a:xfrm>
              <a:custGeom>
                <a:avLst/>
                <a:gdLst>
                  <a:gd name="T0" fmla="*/ 108 w 126"/>
                  <a:gd name="T1" fmla="*/ 44 h 63"/>
                  <a:gd name="T2" fmla="*/ 126 w 126"/>
                  <a:gd name="T3" fmla="*/ 22 h 63"/>
                  <a:gd name="T4" fmla="*/ 108 w 126"/>
                  <a:gd name="T5" fmla="*/ 0 h 63"/>
                  <a:gd name="T6" fmla="*/ 108 w 126"/>
                  <a:gd name="T7" fmla="*/ 10 h 63"/>
                  <a:gd name="T8" fmla="*/ 116 w 126"/>
                  <a:gd name="T9" fmla="*/ 22 h 63"/>
                  <a:gd name="T10" fmla="*/ 108 w 126"/>
                  <a:gd name="T11" fmla="*/ 34 h 63"/>
                  <a:gd name="T12" fmla="*/ 108 w 126"/>
                  <a:gd name="T13" fmla="*/ 44 h 63"/>
                  <a:gd name="T14" fmla="*/ 53 w 126"/>
                  <a:gd name="T15" fmla="*/ 63 h 63"/>
                  <a:gd name="T16" fmla="*/ 94 w 126"/>
                  <a:gd name="T17" fmla="*/ 42 h 63"/>
                  <a:gd name="T18" fmla="*/ 104 w 126"/>
                  <a:gd name="T19" fmla="*/ 45 h 63"/>
                  <a:gd name="T20" fmla="*/ 108 w 126"/>
                  <a:gd name="T21" fmla="*/ 44 h 63"/>
                  <a:gd name="T22" fmla="*/ 108 w 126"/>
                  <a:gd name="T23" fmla="*/ 34 h 63"/>
                  <a:gd name="T24" fmla="*/ 104 w 126"/>
                  <a:gd name="T25" fmla="*/ 35 h 63"/>
                  <a:gd name="T26" fmla="*/ 100 w 126"/>
                  <a:gd name="T27" fmla="*/ 34 h 63"/>
                  <a:gd name="T28" fmla="*/ 106 w 126"/>
                  <a:gd name="T29" fmla="*/ 10 h 63"/>
                  <a:gd name="T30" fmla="*/ 106 w 126"/>
                  <a:gd name="T31" fmla="*/ 10 h 63"/>
                  <a:gd name="T32" fmla="*/ 106 w 126"/>
                  <a:gd name="T33" fmla="*/ 10 h 63"/>
                  <a:gd name="T34" fmla="*/ 108 w 126"/>
                  <a:gd name="T35" fmla="*/ 10 h 63"/>
                  <a:gd name="T36" fmla="*/ 108 w 126"/>
                  <a:gd name="T37" fmla="*/ 0 h 63"/>
                  <a:gd name="T38" fmla="*/ 105 w 126"/>
                  <a:gd name="T39" fmla="*/ 0 h 63"/>
                  <a:gd name="T40" fmla="*/ 105 w 126"/>
                  <a:gd name="T41" fmla="*/ 0 h 63"/>
                  <a:gd name="T42" fmla="*/ 0 w 126"/>
                  <a:gd name="T43" fmla="*/ 0 h 63"/>
                  <a:gd name="T44" fmla="*/ 0 w 126"/>
                  <a:gd name="T45" fmla="*/ 10 h 63"/>
                  <a:gd name="T46" fmla="*/ 53 w 126"/>
                  <a:gd name="T4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3">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8"/>
                      <a:pt x="113" y="32"/>
                      <a:pt x="108" y="34"/>
                    </a:cubicBezTo>
                    <a:lnTo>
                      <a:pt x="108" y="44"/>
                    </a:lnTo>
                    <a:close/>
                    <a:moveTo>
                      <a:pt x="53" y="63"/>
                    </a:moveTo>
                    <a:cubicBezTo>
                      <a:pt x="70" y="63"/>
                      <a:pt x="85" y="55"/>
                      <a:pt x="94" y="42"/>
                    </a:cubicBezTo>
                    <a:cubicBezTo>
                      <a:pt x="97" y="44"/>
                      <a:pt x="100" y="45"/>
                      <a:pt x="104" y="45"/>
                    </a:cubicBezTo>
                    <a:cubicBezTo>
                      <a:pt x="105" y="45"/>
                      <a:pt x="107" y="44"/>
                      <a:pt x="108" y="44"/>
                    </a:cubicBezTo>
                    <a:cubicBezTo>
                      <a:pt x="108" y="34"/>
                      <a:pt x="108" y="34"/>
                      <a:pt x="108" y="34"/>
                    </a:cubicBezTo>
                    <a:cubicBezTo>
                      <a:pt x="107" y="35"/>
                      <a:pt x="105" y="35"/>
                      <a:pt x="104" y="35"/>
                    </a:cubicBezTo>
                    <a:cubicBezTo>
                      <a:pt x="102" y="35"/>
                      <a:pt x="101" y="35"/>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0" y="0"/>
                      <a:pt x="0" y="0"/>
                      <a:pt x="0" y="0"/>
                    </a:cubicBezTo>
                    <a:cubicBezTo>
                      <a:pt x="0" y="3"/>
                      <a:pt x="0" y="6"/>
                      <a:pt x="0" y="10"/>
                    </a:cubicBezTo>
                    <a:cubicBezTo>
                      <a:pt x="0" y="39"/>
                      <a:pt x="23" y="63"/>
                      <a:pt x="53"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6" name="Rectangle 201"/>
              <p:cNvSpPr>
                <a:spLocks noChangeArrowheads="1"/>
              </p:cNvSpPr>
              <p:nvPr/>
            </p:nvSpPr>
            <p:spPr bwMode="auto">
              <a:xfrm>
                <a:off x="5154613" y="5362575"/>
                <a:ext cx="4270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567" name="Freeform 202"/>
              <p:cNvSpPr/>
              <p:nvPr/>
            </p:nvSpPr>
            <p:spPr bwMode="auto">
              <a:xfrm>
                <a:off x="5251450" y="4897438"/>
                <a:ext cx="74613" cy="195263"/>
              </a:xfrm>
              <a:custGeom>
                <a:avLst/>
                <a:gdLst>
                  <a:gd name="T0" fmla="*/ 7 w 20"/>
                  <a:gd name="T1" fmla="*/ 39 h 52"/>
                  <a:gd name="T2" fmla="*/ 10 w 20"/>
                  <a:gd name="T3" fmla="*/ 50 h 52"/>
                  <a:gd name="T4" fmla="*/ 18 w 20"/>
                  <a:gd name="T5" fmla="*/ 32 h 52"/>
                  <a:gd name="T6" fmla="*/ 13 w 20"/>
                  <a:gd name="T7" fmla="*/ 21 h 52"/>
                  <a:gd name="T8" fmla="*/ 13 w 20"/>
                  <a:gd name="T9" fmla="*/ 13 h 52"/>
                  <a:gd name="T10" fmla="*/ 7 w 20"/>
                  <a:gd name="T11" fmla="*/ 4 h 52"/>
                  <a:gd name="T12" fmla="*/ 2 w 20"/>
                  <a:gd name="T13" fmla="*/ 22 h 52"/>
                  <a:gd name="T14" fmla="*/ 7 w 20"/>
                  <a:gd name="T15" fmla="*/ 39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39"/>
                    </a:moveTo>
                    <a:cubicBezTo>
                      <a:pt x="0" y="42"/>
                      <a:pt x="3" y="52"/>
                      <a:pt x="10" y="50"/>
                    </a:cubicBezTo>
                    <a:cubicBezTo>
                      <a:pt x="18" y="47"/>
                      <a:pt x="20" y="39"/>
                      <a:pt x="18" y="32"/>
                    </a:cubicBezTo>
                    <a:cubicBezTo>
                      <a:pt x="17" y="28"/>
                      <a:pt x="15" y="24"/>
                      <a:pt x="13" y="21"/>
                    </a:cubicBezTo>
                    <a:cubicBezTo>
                      <a:pt x="12" y="19"/>
                      <a:pt x="10" y="15"/>
                      <a:pt x="13" y="13"/>
                    </a:cubicBezTo>
                    <a:cubicBezTo>
                      <a:pt x="19" y="9"/>
                      <a:pt x="13" y="0"/>
                      <a:pt x="7" y="4"/>
                    </a:cubicBezTo>
                    <a:cubicBezTo>
                      <a:pt x="1" y="8"/>
                      <a:pt x="0" y="15"/>
                      <a:pt x="2" y="22"/>
                    </a:cubicBezTo>
                    <a:cubicBezTo>
                      <a:pt x="3" y="25"/>
                      <a:pt x="12" y="38"/>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8" name="Freeform 203"/>
              <p:cNvSpPr/>
              <p:nvPr/>
            </p:nvSpPr>
            <p:spPr bwMode="auto">
              <a:xfrm>
                <a:off x="5360988" y="4897438"/>
                <a:ext cx="77788" cy="195263"/>
              </a:xfrm>
              <a:custGeom>
                <a:avLst/>
                <a:gdLst>
                  <a:gd name="T0" fmla="*/ 8 w 21"/>
                  <a:gd name="T1" fmla="*/ 39 h 52"/>
                  <a:gd name="T2" fmla="*/ 11 w 21"/>
                  <a:gd name="T3" fmla="*/ 50 h 52"/>
                  <a:gd name="T4" fmla="*/ 19 w 21"/>
                  <a:gd name="T5" fmla="*/ 32 h 52"/>
                  <a:gd name="T6" fmla="*/ 14 w 21"/>
                  <a:gd name="T7" fmla="*/ 21 h 52"/>
                  <a:gd name="T8" fmla="*/ 14 w 21"/>
                  <a:gd name="T9" fmla="*/ 13 h 52"/>
                  <a:gd name="T10" fmla="*/ 8 w 21"/>
                  <a:gd name="T11" fmla="*/ 4 h 52"/>
                  <a:gd name="T12" fmla="*/ 3 w 21"/>
                  <a:gd name="T13" fmla="*/ 22 h 52"/>
                  <a:gd name="T14" fmla="*/ 8 w 21"/>
                  <a:gd name="T15" fmla="*/ 39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8" y="39"/>
                    </a:moveTo>
                    <a:cubicBezTo>
                      <a:pt x="1" y="42"/>
                      <a:pt x="4" y="52"/>
                      <a:pt x="11" y="50"/>
                    </a:cubicBezTo>
                    <a:cubicBezTo>
                      <a:pt x="18" y="47"/>
                      <a:pt x="21" y="39"/>
                      <a:pt x="19" y="32"/>
                    </a:cubicBezTo>
                    <a:cubicBezTo>
                      <a:pt x="18" y="28"/>
                      <a:pt x="16" y="24"/>
                      <a:pt x="14" y="21"/>
                    </a:cubicBezTo>
                    <a:cubicBezTo>
                      <a:pt x="13" y="19"/>
                      <a:pt x="11" y="15"/>
                      <a:pt x="14" y="13"/>
                    </a:cubicBezTo>
                    <a:cubicBezTo>
                      <a:pt x="20" y="9"/>
                      <a:pt x="14" y="0"/>
                      <a:pt x="8" y="4"/>
                    </a:cubicBezTo>
                    <a:cubicBezTo>
                      <a:pt x="2" y="8"/>
                      <a:pt x="0" y="15"/>
                      <a:pt x="3" y="22"/>
                    </a:cubicBezTo>
                    <a:cubicBezTo>
                      <a:pt x="4" y="25"/>
                      <a:pt x="13" y="38"/>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69" name="Oval 204"/>
              <p:cNvSpPr>
                <a:spLocks noChangeArrowheads="1"/>
              </p:cNvSpPr>
              <p:nvPr/>
            </p:nvSpPr>
            <p:spPr bwMode="auto">
              <a:xfrm>
                <a:off x="4910138" y="3492500"/>
                <a:ext cx="157163" cy="157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0" name="Freeform 205"/>
              <p:cNvSpPr/>
              <p:nvPr/>
            </p:nvSpPr>
            <p:spPr bwMode="auto">
              <a:xfrm>
                <a:off x="4492625" y="3638550"/>
                <a:ext cx="758825" cy="588963"/>
              </a:xfrm>
              <a:custGeom>
                <a:avLst/>
                <a:gdLst>
                  <a:gd name="T0" fmla="*/ 383 w 478"/>
                  <a:gd name="T1" fmla="*/ 76 h 371"/>
                  <a:gd name="T2" fmla="*/ 331 w 478"/>
                  <a:gd name="T3" fmla="*/ 35 h 371"/>
                  <a:gd name="T4" fmla="*/ 242 w 478"/>
                  <a:gd name="T5" fmla="*/ 0 h 371"/>
                  <a:gd name="T6" fmla="*/ 133 w 478"/>
                  <a:gd name="T7" fmla="*/ 0 h 371"/>
                  <a:gd name="T8" fmla="*/ 78 w 478"/>
                  <a:gd name="T9" fmla="*/ 118 h 371"/>
                  <a:gd name="T10" fmla="*/ 64 w 478"/>
                  <a:gd name="T11" fmla="*/ 114 h 371"/>
                  <a:gd name="T12" fmla="*/ 59 w 478"/>
                  <a:gd name="T13" fmla="*/ 128 h 371"/>
                  <a:gd name="T14" fmla="*/ 57 w 478"/>
                  <a:gd name="T15" fmla="*/ 132 h 371"/>
                  <a:gd name="T16" fmla="*/ 55 w 478"/>
                  <a:gd name="T17" fmla="*/ 137 h 371"/>
                  <a:gd name="T18" fmla="*/ 38 w 478"/>
                  <a:gd name="T19" fmla="*/ 130 h 371"/>
                  <a:gd name="T20" fmla="*/ 0 w 478"/>
                  <a:gd name="T21" fmla="*/ 220 h 371"/>
                  <a:gd name="T22" fmla="*/ 90 w 478"/>
                  <a:gd name="T23" fmla="*/ 258 h 371"/>
                  <a:gd name="T24" fmla="*/ 97 w 478"/>
                  <a:gd name="T25" fmla="*/ 260 h 371"/>
                  <a:gd name="T26" fmla="*/ 97 w 478"/>
                  <a:gd name="T27" fmla="*/ 258 h 371"/>
                  <a:gd name="T28" fmla="*/ 135 w 478"/>
                  <a:gd name="T29" fmla="*/ 170 h 371"/>
                  <a:gd name="T30" fmla="*/ 119 w 478"/>
                  <a:gd name="T31" fmla="*/ 163 h 371"/>
                  <a:gd name="T32" fmla="*/ 121 w 478"/>
                  <a:gd name="T33" fmla="*/ 159 h 371"/>
                  <a:gd name="T34" fmla="*/ 123 w 478"/>
                  <a:gd name="T35" fmla="*/ 154 h 371"/>
                  <a:gd name="T36" fmla="*/ 128 w 478"/>
                  <a:gd name="T37" fmla="*/ 140 h 371"/>
                  <a:gd name="T38" fmla="*/ 114 w 478"/>
                  <a:gd name="T39" fmla="*/ 135 h 371"/>
                  <a:gd name="T40" fmla="*/ 156 w 478"/>
                  <a:gd name="T41" fmla="*/ 38 h 371"/>
                  <a:gd name="T42" fmla="*/ 227 w 478"/>
                  <a:gd name="T43" fmla="*/ 38 h 371"/>
                  <a:gd name="T44" fmla="*/ 178 w 478"/>
                  <a:gd name="T45" fmla="*/ 175 h 371"/>
                  <a:gd name="T46" fmla="*/ 166 w 478"/>
                  <a:gd name="T47" fmla="*/ 251 h 371"/>
                  <a:gd name="T48" fmla="*/ 145 w 478"/>
                  <a:gd name="T49" fmla="*/ 253 h 371"/>
                  <a:gd name="T50" fmla="*/ 135 w 478"/>
                  <a:gd name="T51" fmla="*/ 277 h 371"/>
                  <a:gd name="T52" fmla="*/ 130 w 478"/>
                  <a:gd name="T53" fmla="*/ 286 h 371"/>
                  <a:gd name="T54" fmla="*/ 121 w 478"/>
                  <a:gd name="T55" fmla="*/ 282 h 371"/>
                  <a:gd name="T56" fmla="*/ 64 w 478"/>
                  <a:gd name="T57" fmla="*/ 260 h 371"/>
                  <a:gd name="T58" fmla="*/ 57 w 478"/>
                  <a:gd name="T59" fmla="*/ 260 h 371"/>
                  <a:gd name="T60" fmla="*/ 59 w 478"/>
                  <a:gd name="T61" fmla="*/ 310 h 371"/>
                  <a:gd name="T62" fmla="*/ 208 w 478"/>
                  <a:gd name="T63" fmla="*/ 298 h 371"/>
                  <a:gd name="T64" fmla="*/ 225 w 478"/>
                  <a:gd name="T65" fmla="*/ 208 h 371"/>
                  <a:gd name="T66" fmla="*/ 227 w 478"/>
                  <a:gd name="T67" fmla="*/ 211 h 371"/>
                  <a:gd name="T68" fmla="*/ 286 w 478"/>
                  <a:gd name="T69" fmla="*/ 253 h 371"/>
                  <a:gd name="T70" fmla="*/ 291 w 478"/>
                  <a:gd name="T71" fmla="*/ 371 h 371"/>
                  <a:gd name="T72" fmla="*/ 341 w 478"/>
                  <a:gd name="T73" fmla="*/ 369 h 371"/>
                  <a:gd name="T74" fmla="*/ 334 w 478"/>
                  <a:gd name="T75" fmla="*/ 227 h 371"/>
                  <a:gd name="T76" fmla="*/ 263 w 478"/>
                  <a:gd name="T77" fmla="*/ 175 h 371"/>
                  <a:gd name="T78" fmla="*/ 315 w 478"/>
                  <a:gd name="T79" fmla="*/ 69 h 371"/>
                  <a:gd name="T80" fmla="*/ 383 w 478"/>
                  <a:gd name="T81" fmla="*/ 123 h 371"/>
                  <a:gd name="T82" fmla="*/ 478 w 478"/>
                  <a:gd name="T83" fmla="*/ 43 h 371"/>
                  <a:gd name="T84" fmla="*/ 454 w 478"/>
                  <a:gd name="T85" fmla="*/ 14 h 371"/>
                  <a:gd name="T86" fmla="*/ 383 w 478"/>
                  <a:gd name="T87" fmla="*/ 7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8" h="371">
                    <a:moveTo>
                      <a:pt x="383" y="76"/>
                    </a:moveTo>
                    <a:lnTo>
                      <a:pt x="331" y="35"/>
                    </a:lnTo>
                    <a:lnTo>
                      <a:pt x="242" y="0"/>
                    </a:lnTo>
                    <a:lnTo>
                      <a:pt x="133" y="0"/>
                    </a:lnTo>
                    <a:lnTo>
                      <a:pt x="78" y="118"/>
                    </a:lnTo>
                    <a:lnTo>
                      <a:pt x="64" y="114"/>
                    </a:lnTo>
                    <a:lnTo>
                      <a:pt x="59" y="128"/>
                    </a:lnTo>
                    <a:lnTo>
                      <a:pt x="57" y="132"/>
                    </a:lnTo>
                    <a:lnTo>
                      <a:pt x="55" y="137"/>
                    </a:lnTo>
                    <a:lnTo>
                      <a:pt x="38" y="130"/>
                    </a:lnTo>
                    <a:lnTo>
                      <a:pt x="0" y="220"/>
                    </a:lnTo>
                    <a:lnTo>
                      <a:pt x="90" y="258"/>
                    </a:lnTo>
                    <a:lnTo>
                      <a:pt x="97" y="260"/>
                    </a:lnTo>
                    <a:lnTo>
                      <a:pt x="97" y="258"/>
                    </a:lnTo>
                    <a:lnTo>
                      <a:pt x="135" y="170"/>
                    </a:lnTo>
                    <a:lnTo>
                      <a:pt x="119" y="163"/>
                    </a:lnTo>
                    <a:lnTo>
                      <a:pt x="121" y="159"/>
                    </a:lnTo>
                    <a:lnTo>
                      <a:pt x="123" y="154"/>
                    </a:lnTo>
                    <a:lnTo>
                      <a:pt x="128" y="140"/>
                    </a:lnTo>
                    <a:lnTo>
                      <a:pt x="114" y="135"/>
                    </a:lnTo>
                    <a:lnTo>
                      <a:pt x="156" y="38"/>
                    </a:lnTo>
                    <a:lnTo>
                      <a:pt x="227" y="38"/>
                    </a:lnTo>
                    <a:lnTo>
                      <a:pt x="178" y="175"/>
                    </a:lnTo>
                    <a:lnTo>
                      <a:pt x="166" y="251"/>
                    </a:lnTo>
                    <a:lnTo>
                      <a:pt x="145" y="253"/>
                    </a:lnTo>
                    <a:lnTo>
                      <a:pt x="135" y="277"/>
                    </a:lnTo>
                    <a:lnTo>
                      <a:pt x="130" y="286"/>
                    </a:lnTo>
                    <a:lnTo>
                      <a:pt x="121" y="282"/>
                    </a:lnTo>
                    <a:lnTo>
                      <a:pt x="64" y="260"/>
                    </a:lnTo>
                    <a:lnTo>
                      <a:pt x="57" y="260"/>
                    </a:lnTo>
                    <a:lnTo>
                      <a:pt x="59" y="310"/>
                    </a:lnTo>
                    <a:lnTo>
                      <a:pt x="208" y="298"/>
                    </a:lnTo>
                    <a:lnTo>
                      <a:pt x="225" y="208"/>
                    </a:lnTo>
                    <a:lnTo>
                      <a:pt x="227" y="211"/>
                    </a:lnTo>
                    <a:lnTo>
                      <a:pt x="286" y="253"/>
                    </a:lnTo>
                    <a:lnTo>
                      <a:pt x="291" y="371"/>
                    </a:lnTo>
                    <a:lnTo>
                      <a:pt x="341" y="369"/>
                    </a:lnTo>
                    <a:lnTo>
                      <a:pt x="334" y="227"/>
                    </a:lnTo>
                    <a:lnTo>
                      <a:pt x="263" y="175"/>
                    </a:lnTo>
                    <a:lnTo>
                      <a:pt x="315" y="69"/>
                    </a:lnTo>
                    <a:lnTo>
                      <a:pt x="383" y="123"/>
                    </a:lnTo>
                    <a:lnTo>
                      <a:pt x="478" y="43"/>
                    </a:lnTo>
                    <a:lnTo>
                      <a:pt x="454" y="14"/>
                    </a:lnTo>
                    <a:lnTo>
                      <a:pt x="383"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1" name="Freeform 206"/>
              <p:cNvSpPr/>
              <p:nvPr/>
            </p:nvSpPr>
            <p:spPr bwMode="auto">
              <a:xfrm>
                <a:off x="4451350" y="3825875"/>
                <a:ext cx="82550" cy="153988"/>
              </a:xfrm>
              <a:custGeom>
                <a:avLst/>
                <a:gdLst>
                  <a:gd name="T0" fmla="*/ 0 w 52"/>
                  <a:gd name="T1" fmla="*/ 90 h 97"/>
                  <a:gd name="T2" fmla="*/ 38 w 52"/>
                  <a:gd name="T3" fmla="*/ 0 h 97"/>
                  <a:gd name="T4" fmla="*/ 52 w 52"/>
                  <a:gd name="T5" fmla="*/ 7 h 97"/>
                  <a:gd name="T6" fmla="*/ 15 w 52"/>
                  <a:gd name="T7" fmla="*/ 97 h 97"/>
                  <a:gd name="T8" fmla="*/ 0 w 52"/>
                  <a:gd name="T9" fmla="*/ 90 h 97"/>
                </a:gdLst>
                <a:ahLst/>
                <a:cxnLst>
                  <a:cxn ang="0">
                    <a:pos x="T0" y="T1"/>
                  </a:cxn>
                  <a:cxn ang="0">
                    <a:pos x="T2" y="T3"/>
                  </a:cxn>
                  <a:cxn ang="0">
                    <a:pos x="T4" y="T5"/>
                  </a:cxn>
                  <a:cxn ang="0">
                    <a:pos x="T6" y="T7"/>
                  </a:cxn>
                  <a:cxn ang="0">
                    <a:pos x="T8" y="T9"/>
                  </a:cxn>
                </a:cxnLst>
                <a:rect l="0" t="0" r="r" b="b"/>
                <a:pathLst>
                  <a:path w="52" h="97">
                    <a:moveTo>
                      <a:pt x="0" y="90"/>
                    </a:moveTo>
                    <a:lnTo>
                      <a:pt x="38" y="0"/>
                    </a:lnTo>
                    <a:lnTo>
                      <a:pt x="52" y="7"/>
                    </a:lnTo>
                    <a:lnTo>
                      <a:pt x="15" y="97"/>
                    </a:lnTo>
                    <a:lnTo>
                      <a:pt x="0"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2" name="Freeform 207"/>
              <p:cNvSpPr/>
              <p:nvPr/>
            </p:nvSpPr>
            <p:spPr bwMode="auto">
              <a:xfrm>
                <a:off x="4665663" y="3916363"/>
                <a:ext cx="82550" cy="153988"/>
              </a:xfrm>
              <a:custGeom>
                <a:avLst/>
                <a:gdLst>
                  <a:gd name="T0" fmla="*/ 24 w 52"/>
                  <a:gd name="T1" fmla="*/ 78 h 97"/>
                  <a:gd name="T2" fmla="*/ 52 w 52"/>
                  <a:gd name="T3" fmla="*/ 7 h 97"/>
                  <a:gd name="T4" fmla="*/ 38 w 52"/>
                  <a:gd name="T5" fmla="*/ 0 h 97"/>
                  <a:gd name="T6" fmla="*/ 5 w 52"/>
                  <a:gd name="T7" fmla="*/ 81 h 97"/>
                  <a:gd name="T8" fmla="*/ 0 w 52"/>
                  <a:gd name="T9" fmla="*/ 90 h 97"/>
                  <a:gd name="T10" fmla="*/ 14 w 52"/>
                  <a:gd name="T11" fmla="*/ 97 h 97"/>
                  <a:gd name="T12" fmla="*/ 24 w 52"/>
                  <a:gd name="T13" fmla="*/ 78 h 97"/>
                </a:gdLst>
                <a:ahLst/>
                <a:cxnLst>
                  <a:cxn ang="0">
                    <a:pos x="T0" y="T1"/>
                  </a:cxn>
                  <a:cxn ang="0">
                    <a:pos x="T2" y="T3"/>
                  </a:cxn>
                  <a:cxn ang="0">
                    <a:pos x="T4" y="T5"/>
                  </a:cxn>
                  <a:cxn ang="0">
                    <a:pos x="T6" y="T7"/>
                  </a:cxn>
                  <a:cxn ang="0">
                    <a:pos x="T8" y="T9"/>
                  </a:cxn>
                  <a:cxn ang="0">
                    <a:pos x="T10" y="T11"/>
                  </a:cxn>
                  <a:cxn ang="0">
                    <a:pos x="T12" y="T13"/>
                  </a:cxn>
                </a:cxnLst>
                <a:rect l="0" t="0" r="r" b="b"/>
                <a:pathLst>
                  <a:path w="52" h="97">
                    <a:moveTo>
                      <a:pt x="24" y="78"/>
                    </a:moveTo>
                    <a:lnTo>
                      <a:pt x="52" y="7"/>
                    </a:lnTo>
                    <a:lnTo>
                      <a:pt x="38" y="0"/>
                    </a:lnTo>
                    <a:lnTo>
                      <a:pt x="5" y="81"/>
                    </a:lnTo>
                    <a:lnTo>
                      <a:pt x="0" y="90"/>
                    </a:lnTo>
                    <a:lnTo>
                      <a:pt x="14" y="97"/>
                    </a:lnTo>
                    <a:lnTo>
                      <a:pt x="24"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3" name="Freeform 208"/>
              <p:cNvSpPr/>
              <p:nvPr/>
            </p:nvSpPr>
            <p:spPr bwMode="auto">
              <a:xfrm>
                <a:off x="9655175" y="1065213"/>
                <a:ext cx="465138" cy="646113"/>
              </a:xfrm>
              <a:custGeom>
                <a:avLst/>
                <a:gdLst>
                  <a:gd name="T0" fmla="*/ 67 w 124"/>
                  <a:gd name="T1" fmla="*/ 33 h 172"/>
                  <a:gd name="T2" fmla="*/ 67 w 124"/>
                  <a:gd name="T3" fmla="*/ 33 h 172"/>
                  <a:gd name="T4" fmla="*/ 67 w 124"/>
                  <a:gd name="T5" fmla="*/ 137 h 172"/>
                  <a:gd name="T6" fmla="*/ 45 w 124"/>
                  <a:gd name="T7" fmla="*/ 160 h 172"/>
                  <a:gd name="T8" fmla="*/ 15 w 124"/>
                  <a:gd name="T9" fmla="*/ 144 h 172"/>
                  <a:gd name="T10" fmla="*/ 20 w 124"/>
                  <a:gd name="T11" fmla="*/ 144 h 172"/>
                  <a:gd name="T12" fmla="*/ 20 w 124"/>
                  <a:gd name="T13" fmla="*/ 135 h 172"/>
                  <a:gd name="T14" fmla="*/ 0 w 124"/>
                  <a:gd name="T15" fmla="*/ 135 h 172"/>
                  <a:gd name="T16" fmla="*/ 0 w 124"/>
                  <a:gd name="T17" fmla="*/ 144 h 172"/>
                  <a:gd name="T18" fmla="*/ 6 w 124"/>
                  <a:gd name="T19" fmla="*/ 144 h 172"/>
                  <a:gd name="T20" fmla="*/ 42 w 124"/>
                  <a:gd name="T21" fmla="*/ 170 h 172"/>
                  <a:gd name="T22" fmla="*/ 77 w 124"/>
                  <a:gd name="T23" fmla="*/ 135 h 172"/>
                  <a:gd name="T24" fmla="*/ 76 w 124"/>
                  <a:gd name="T25" fmla="*/ 33 h 172"/>
                  <a:gd name="T26" fmla="*/ 95 w 124"/>
                  <a:gd name="T27" fmla="*/ 11 h 172"/>
                  <a:gd name="T28" fmla="*/ 114 w 124"/>
                  <a:gd name="T29" fmla="*/ 34 h 172"/>
                  <a:gd name="T30" fmla="*/ 114 w 124"/>
                  <a:gd name="T31" fmla="*/ 149 h 172"/>
                  <a:gd name="T32" fmla="*/ 124 w 124"/>
                  <a:gd name="T33" fmla="*/ 149 h 172"/>
                  <a:gd name="T34" fmla="*/ 124 w 124"/>
                  <a:gd name="T35" fmla="*/ 32 h 172"/>
                  <a:gd name="T36" fmla="*/ 97 w 124"/>
                  <a:gd name="T37" fmla="*/ 1 h 172"/>
                  <a:gd name="T38" fmla="*/ 67 w 124"/>
                  <a:gd name="T39" fmla="*/ 3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72">
                    <a:moveTo>
                      <a:pt x="67" y="33"/>
                    </a:moveTo>
                    <a:cubicBezTo>
                      <a:pt x="67" y="33"/>
                      <a:pt x="67" y="33"/>
                      <a:pt x="67" y="33"/>
                    </a:cubicBezTo>
                    <a:cubicBezTo>
                      <a:pt x="67" y="33"/>
                      <a:pt x="67" y="136"/>
                      <a:pt x="67" y="137"/>
                    </a:cubicBezTo>
                    <a:cubicBezTo>
                      <a:pt x="67" y="149"/>
                      <a:pt x="57" y="157"/>
                      <a:pt x="45" y="160"/>
                    </a:cubicBezTo>
                    <a:cubicBezTo>
                      <a:pt x="35" y="163"/>
                      <a:pt x="13" y="158"/>
                      <a:pt x="15" y="144"/>
                    </a:cubicBezTo>
                    <a:cubicBezTo>
                      <a:pt x="20" y="144"/>
                      <a:pt x="20" y="144"/>
                      <a:pt x="20" y="144"/>
                    </a:cubicBezTo>
                    <a:cubicBezTo>
                      <a:pt x="20" y="135"/>
                      <a:pt x="20" y="135"/>
                      <a:pt x="20" y="135"/>
                    </a:cubicBezTo>
                    <a:cubicBezTo>
                      <a:pt x="0" y="135"/>
                      <a:pt x="0" y="135"/>
                      <a:pt x="0" y="135"/>
                    </a:cubicBezTo>
                    <a:cubicBezTo>
                      <a:pt x="0" y="144"/>
                      <a:pt x="0" y="144"/>
                      <a:pt x="0" y="144"/>
                    </a:cubicBezTo>
                    <a:cubicBezTo>
                      <a:pt x="6" y="144"/>
                      <a:pt x="6" y="144"/>
                      <a:pt x="6" y="144"/>
                    </a:cubicBezTo>
                    <a:cubicBezTo>
                      <a:pt x="5" y="162"/>
                      <a:pt x="25" y="172"/>
                      <a:pt x="42" y="170"/>
                    </a:cubicBezTo>
                    <a:cubicBezTo>
                      <a:pt x="61" y="169"/>
                      <a:pt x="77" y="153"/>
                      <a:pt x="77" y="135"/>
                    </a:cubicBezTo>
                    <a:cubicBezTo>
                      <a:pt x="77" y="133"/>
                      <a:pt x="76" y="33"/>
                      <a:pt x="76" y="33"/>
                    </a:cubicBezTo>
                    <a:cubicBezTo>
                      <a:pt x="76" y="22"/>
                      <a:pt x="83" y="11"/>
                      <a:pt x="95" y="11"/>
                    </a:cubicBezTo>
                    <a:cubicBezTo>
                      <a:pt x="108" y="11"/>
                      <a:pt x="114" y="22"/>
                      <a:pt x="114" y="34"/>
                    </a:cubicBezTo>
                    <a:cubicBezTo>
                      <a:pt x="114" y="35"/>
                      <a:pt x="114" y="149"/>
                      <a:pt x="114" y="149"/>
                    </a:cubicBezTo>
                    <a:cubicBezTo>
                      <a:pt x="114" y="155"/>
                      <a:pt x="124" y="155"/>
                      <a:pt x="124" y="149"/>
                    </a:cubicBezTo>
                    <a:cubicBezTo>
                      <a:pt x="124" y="149"/>
                      <a:pt x="124" y="33"/>
                      <a:pt x="124" y="32"/>
                    </a:cubicBezTo>
                    <a:cubicBezTo>
                      <a:pt x="124" y="16"/>
                      <a:pt x="113" y="3"/>
                      <a:pt x="97" y="1"/>
                    </a:cubicBezTo>
                    <a:cubicBezTo>
                      <a:pt x="79" y="0"/>
                      <a:pt x="67" y="17"/>
                      <a:pt x="6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4" name="Freeform 209"/>
              <p:cNvSpPr/>
              <p:nvPr/>
            </p:nvSpPr>
            <p:spPr bwMode="auto">
              <a:xfrm>
                <a:off x="9594850" y="1219200"/>
                <a:ext cx="195263" cy="334963"/>
              </a:xfrm>
              <a:custGeom>
                <a:avLst/>
                <a:gdLst>
                  <a:gd name="T0" fmla="*/ 16 w 52"/>
                  <a:gd name="T1" fmla="*/ 89 h 89"/>
                  <a:gd name="T2" fmla="*/ 36 w 52"/>
                  <a:gd name="T3" fmla="*/ 89 h 89"/>
                  <a:gd name="T4" fmla="*/ 43 w 52"/>
                  <a:gd name="T5" fmla="*/ 89 h 89"/>
                  <a:gd name="T6" fmla="*/ 52 w 52"/>
                  <a:gd name="T7" fmla="*/ 0 h 89"/>
                  <a:gd name="T8" fmla="*/ 26 w 52"/>
                  <a:gd name="T9" fmla="*/ 7 h 89"/>
                  <a:gd name="T10" fmla="*/ 0 w 52"/>
                  <a:gd name="T11" fmla="*/ 0 h 89"/>
                  <a:gd name="T12" fmla="*/ 9 w 52"/>
                  <a:gd name="T13" fmla="*/ 89 h 89"/>
                  <a:gd name="T14" fmla="*/ 16 w 52"/>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89">
                    <a:moveTo>
                      <a:pt x="16" y="89"/>
                    </a:moveTo>
                    <a:cubicBezTo>
                      <a:pt x="36" y="89"/>
                      <a:pt x="36" y="89"/>
                      <a:pt x="36" y="89"/>
                    </a:cubicBezTo>
                    <a:cubicBezTo>
                      <a:pt x="43" y="89"/>
                      <a:pt x="43" y="89"/>
                      <a:pt x="43" y="89"/>
                    </a:cubicBezTo>
                    <a:cubicBezTo>
                      <a:pt x="52" y="0"/>
                      <a:pt x="52" y="0"/>
                      <a:pt x="52" y="0"/>
                    </a:cubicBezTo>
                    <a:cubicBezTo>
                      <a:pt x="45" y="5"/>
                      <a:pt x="36" y="7"/>
                      <a:pt x="26" y="7"/>
                    </a:cubicBezTo>
                    <a:cubicBezTo>
                      <a:pt x="16" y="7"/>
                      <a:pt x="7" y="5"/>
                      <a:pt x="0" y="0"/>
                    </a:cubicBezTo>
                    <a:cubicBezTo>
                      <a:pt x="9" y="89"/>
                      <a:pt x="9" y="89"/>
                      <a:pt x="9" y="89"/>
                    </a:cubicBezTo>
                    <a:lnTo>
                      <a:pt x="16" y="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5" name="Freeform 210"/>
              <p:cNvSpPr/>
              <p:nvPr/>
            </p:nvSpPr>
            <p:spPr bwMode="auto">
              <a:xfrm>
                <a:off x="9567863" y="1008063"/>
                <a:ext cx="247650" cy="222250"/>
              </a:xfrm>
              <a:custGeom>
                <a:avLst/>
                <a:gdLst>
                  <a:gd name="T0" fmla="*/ 0 w 66"/>
                  <a:gd name="T1" fmla="*/ 33 h 59"/>
                  <a:gd name="T2" fmla="*/ 3 w 66"/>
                  <a:gd name="T3" fmla="*/ 45 h 59"/>
                  <a:gd name="T4" fmla="*/ 5 w 66"/>
                  <a:gd name="T5" fmla="*/ 48 h 59"/>
                  <a:gd name="T6" fmla="*/ 7 w 66"/>
                  <a:gd name="T7" fmla="*/ 50 h 59"/>
                  <a:gd name="T8" fmla="*/ 7 w 66"/>
                  <a:gd name="T9" fmla="*/ 50 h 59"/>
                  <a:gd name="T10" fmla="*/ 7 w 66"/>
                  <a:gd name="T11" fmla="*/ 51 h 59"/>
                  <a:gd name="T12" fmla="*/ 32 w 66"/>
                  <a:gd name="T13" fmla="*/ 59 h 59"/>
                  <a:gd name="T14" fmla="*/ 33 w 66"/>
                  <a:gd name="T15" fmla="*/ 59 h 59"/>
                  <a:gd name="T16" fmla="*/ 34 w 66"/>
                  <a:gd name="T17" fmla="*/ 59 h 59"/>
                  <a:gd name="T18" fmla="*/ 59 w 66"/>
                  <a:gd name="T19" fmla="*/ 51 h 59"/>
                  <a:gd name="T20" fmla="*/ 59 w 66"/>
                  <a:gd name="T21" fmla="*/ 50 h 59"/>
                  <a:gd name="T22" fmla="*/ 59 w 66"/>
                  <a:gd name="T23" fmla="*/ 50 h 59"/>
                  <a:gd name="T24" fmla="*/ 61 w 66"/>
                  <a:gd name="T25" fmla="*/ 48 h 59"/>
                  <a:gd name="T26" fmla="*/ 63 w 66"/>
                  <a:gd name="T27" fmla="*/ 45 h 59"/>
                  <a:gd name="T28" fmla="*/ 66 w 66"/>
                  <a:gd name="T29" fmla="*/ 33 h 59"/>
                  <a:gd name="T30" fmla="*/ 33 w 66"/>
                  <a:gd name="T31" fmla="*/ 0 h 59"/>
                  <a:gd name="T32" fmla="*/ 0 w 66"/>
                  <a:gd name="T3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59">
                    <a:moveTo>
                      <a:pt x="0" y="33"/>
                    </a:moveTo>
                    <a:cubicBezTo>
                      <a:pt x="0" y="38"/>
                      <a:pt x="1" y="42"/>
                      <a:pt x="3" y="45"/>
                    </a:cubicBezTo>
                    <a:cubicBezTo>
                      <a:pt x="4" y="46"/>
                      <a:pt x="4" y="47"/>
                      <a:pt x="5" y="48"/>
                    </a:cubicBezTo>
                    <a:cubicBezTo>
                      <a:pt x="5" y="49"/>
                      <a:pt x="6" y="50"/>
                      <a:pt x="7" y="50"/>
                    </a:cubicBezTo>
                    <a:cubicBezTo>
                      <a:pt x="7" y="50"/>
                      <a:pt x="7" y="50"/>
                      <a:pt x="7" y="50"/>
                    </a:cubicBezTo>
                    <a:cubicBezTo>
                      <a:pt x="7" y="50"/>
                      <a:pt x="7" y="50"/>
                      <a:pt x="7" y="51"/>
                    </a:cubicBezTo>
                    <a:cubicBezTo>
                      <a:pt x="15" y="56"/>
                      <a:pt x="23" y="58"/>
                      <a:pt x="32" y="59"/>
                    </a:cubicBezTo>
                    <a:cubicBezTo>
                      <a:pt x="33" y="59"/>
                      <a:pt x="33" y="59"/>
                      <a:pt x="33" y="59"/>
                    </a:cubicBezTo>
                    <a:cubicBezTo>
                      <a:pt x="33" y="59"/>
                      <a:pt x="33" y="59"/>
                      <a:pt x="34" y="59"/>
                    </a:cubicBezTo>
                    <a:cubicBezTo>
                      <a:pt x="43" y="58"/>
                      <a:pt x="51" y="56"/>
                      <a:pt x="59" y="51"/>
                    </a:cubicBezTo>
                    <a:cubicBezTo>
                      <a:pt x="59" y="50"/>
                      <a:pt x="59" y="50"/>
                      <a:pt x="59" y="50"/>
                    </a:cubicBezTo>
                    <a:cubicBezTo>
                      <a:pt x="59" y="50"/>
                      <a:pt x="59" y="50"/>
                      <a:pt x="59" y="50"/>
                    </a:cubicBezTo>
                    <a:cubicBezTo>
                      <a:pt x="60" y="50"/>
                      <a:pt x="60" y="49"/>
                      <a:pt x="61" y="48"/>
                    </a:cubicBezTo>
                    <a:cubicBezTo>
                      <a:pt x="62" y="47"/>
                      <a:pt x="62" y="46"/>
                      <a:pt x="63" y="45"/>
                    </a:cubicBezTo>
                    <a:cubicBezTo>
                      <a:pt x="65" y="42"/>
                      <a:pt x="66" y="38"/>
                      <a:pt x="66" y="33"/>
                    </a:cubicBezTo>
                    <a:cubicBezTo>
                      <a:pt x="66" y="15"/>
                      <a:pt x="51" y="0"/>
                      <a:pt x="33" y="0"/>
                    </a:cubicBezTo>
                    <a:cubicBezTo>
                      <a:pt x="15" y="0"/>
                      <a:pt x="0" y="15"/>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6" name="Freeform 211"/>
              <p:cNvSpPr/>
              <p:nvPr/>
            </p:nvSpPr>
            <p:spPr bwMode="auto">
              <a:xfrm>
                <a:off x="0" y="9525"/>
                <a:ext cx="168275" cy="161925"/>
              </a:xfrm>
              <a:custGeom>
                <a:avLst/>
                <a:gdLst>
                  <a:gd name="T0" fmla="*/ 40 w 45"/>
                  <a:gd name="T1" fmla="*/ 8 h 43"/>
                  <a:gd name="T2" fmla="*/ 16 w 45"/>
                  <a:gd name="T3" fmla="*/ 3 h 43"/>
                  <a:gd name="T4" fmla="*/ 10 w 45"/>
                  <a:gd name="T5" fmla="*/ 0 h 43"/>
                  <a:gd name="T6" fmla="*/ 6 w 45"/>
                  <a:gd name="T7" fmla="*/ 0 h 43"/>
                  <a:gd name="T8" fmla="*/ 0 w 45"/>
                  <a:gd name="T9" fmla="*/ 3 h 43"/>
                  <a:gd name="T10" fmla="*/ 0 w 45"/>
                  <a:gd name="T11" fmla="*/ 41 h 43"/>
                  <a:gd name="T12" fmla="*/ 21 w 45"/>
                  <a:gd name="T13" fmla="*/ 41 h 43"/>
                  <a:gd name="T14" fmla="*/ 42 w 45"/>
                  <a:gd name="T15" fmla="*/ 12 h 43"/>
                  <a:gd name="T16" fmla="*/ 40 w 45"/>
                  <a:gd name="T17"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40" y="8"/>
                    </a:moveTo>
                    <a:cubicBezTo>
                      <a:pt x="32" y="9"/>
                      <a:pt x="23" y="8"/>
                      <a:pt x="16" y="3"/>
                    </a:cubicBezTo>
                    <a:cubicBezTo>
                      <a:pt x="14" y="2"/>
                      <a:pt x="12" y="1"/>
                      <a:pt x="10" y="0"/>
                    </a:cubicBezTo>
                    <a:cubicBezTo>
                      <a:pt x="6" y="0"/>
                      <a:pt x="6" y="0"/>
                      <a:pt x="6" y="0"/>
                    </a:cubicBezTo>
                    <a:cubicBezTo>
                      <a:pt x="4" y="1"/>
                      <a:pt x="2" y="2"/>
                      <a:pt x="0" y="3"/>
                    </a:cubicBezTo>
                    <a:cubicBezTo>
                      <a:pt x="0" y="41"/>
                      <a:pt x="0" y="41"/>
                      <a:pt x="0" y="41"/>
                    </a:cubicBezTo>
                    <a:cubicBezTo>
                      <a:pt x="6" y="43"/>
                      <a:pt x="14" y="43"/>
                      <a:pt x="21" y="41"/>
                    </a:cubicBezTo>
                    <a:cubicBezTo>
                      <a:pt x="36" y="37"/>
                      <a:pt x="45" y="24"/>
                      <a:pt x="42" y="12"/>
                    </a:cubicBezTo>
                    <a:cubicBezTo>
                      <a:pt x="41" y="11"/>
                      <a:pt x="41" y="10"/>
                      <a:pt x="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7" name="Freeform 212"/>
              <p:cNvSpPr/>
              <p:nvPr/>
            </p:nvSpPr>
            <p:spPr bwMode="auto">
              <a:xfrm>
                <a:off x="74613" y="9525"/>
                <a:ext cx="104775" cy="11113"/>
              </a:xfrm>
              <a:custGeom>
                <a:avLst/>
                <a:gdLst>
                  <a:gd name="T0" fmla="*/ 0 w 28"/>
                  <a:gd name="T1" fmla="*/ 0 h 3"/>
                  <a:gd name="T2" fmla="*/ 15 w 28"/>
                  <a:gd name="T3" fmla="*/ 3 h 3"/>
                  <a:gd name="T4" fmla="*/ 23 w 28"/>
                  <a:gd name="T5" fmla="*/ 2 h 3"/>
                  <a:gd name="T6" fmla="*/ 28 w 28"/>
                  <a:gd name="T7" fmla="*/ 0 h 3"/>
                  <a:gd name="T8" fmla="*/ 0 w 28"/>
                  <a:gd name="T9" fmla="*/ 0 h 3"/>
                </a:gdLst>
                <a:ahLst/>
                <a:cxnLst>
                  <a:cxn ang="0">
                    <a:pos x="T0" y="T1"/>
                  </a:cxn>
                  <a:cxn ang="0">
                    <a:pos x="T2" y="T3"/>
                  </a:cxn>
                  <a:cxn ang="0">
                    <a:pos x="T4" y="T5"/>
                  </a:cxn>
                  <a:cxn ang="0">
                    <a:pos x="T6" y="T7"/>
                  </a:cxn>
                  <a:cxn ang="0">
                    <a:pos x="T8" y="T9"/>
                  </a:cxn>
                </a:cxnLst>
                <a:rect l="0" t="0" r="r" b="b"/>
                <a:pathLst>
                  <a:path w="28" h="3">
                    <a:moveTo>
                      <a:pt x="0" y="0"/>
                    </a:moveTo>
                    <a:cubicBezTo>
                      <a:pt x="5" y="2"/>
                      <a:pt x="10" y="3"/>
                      <a:pt x="15" y="3"/>
                    </a:cubicBezTo>
                    <a:cubicBezTo>
                      <a:pt x="18" y="3"/>
                      <a:pt x="21" y="3"/>
                      <a:pt x="23" y="2"/>
                    </a:cubicBezTo>
                    <a:cubicBezTo>
                      <a:pt x="25" y="2"/>
                      <a:pt x="27" y="1"/>
                      <a:pt x="28"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8" name="Freeform 213"/>
              <p:cNvSpPr/>
              <p:nvPr/>
            </p:nvSpPr>
            <p:spPr bwMode="auto">
              <a:xfrm>
                <a:off x="203200" y="114300"/>
                <a:ext cx="190500" cy="219075"/>
              </a:xfrm>
              <a:custGeom>
                <a:avLst/>
                <a:gdLst>
                  <a:gd name="T0" fmla="*/ 33 w 51"/>
                  <a:gd name="T1" fmla="*/ 55 h 58"/>
                  <a:gd name="T2" fmla="*/ 46 w 51"/>
                  <a:gd name="T3" fmla="*/ 22 h 58"/>
                  <a:gd name="T4" fmla="*/ 46 w 51"/>
                  <a:gd name="T5" fmla="*/ 21 h 58"/>
                  <a:gd name="T6" fmla="*/ 39 w 51"/>
                  <a:gd name="T7" fmla="*/ 18 h 58"/>
                  <a:gd name="T8" fmla="*/ 22 w 51"/>
                  <a:gd name="T9" fmla="*/ 0 h 58"/>
                  <a:gd name="T10" fmla="*/ 17 w 51"/>
                  <a:gd name="T11" fmla="*/ 1 h 58"/>
                  <a:gd name="T12" fmla="*/ 4 w 51"/>
                  <a:gd name="T13" fmla="*/ 34 h 58"/>
                  <a:gd name="T14" fmla="*/ 33 w 51"/>
                  <a:gd name="T15" fmla="*/ 55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8">
                    <a:moveTo>
                      <a:pt x="33" y="55"/>
                    </a:moveTo>
                    <a:cubicBezTo>
                      <a:pt x="45" y="51"/>
                      <a:pt x="51" y="37"/>
                      <a:pt x="46" y="22"/>
                    </a:cubicBezTo>
                    <a:cubicBezTo>
                      <a:pt x="46" y="21"/>
                      <a:pt x="46" y="21"/>
                      <a:pt x="46" y="21"/>
                    </a:cubicBezTo>
                    <a:cubicBezTo>
                      <a:pt x="44" y="20"/>
                      <a:pt x="41" y="19"/>
                      <a:pt x="39" y="18"/>
                    </a:cubicBezTo>
                    <a:cubicBezTo>
                      <a:pt x="31" y="14"/>
                      <a:pt x="25" y="7"/>
                      <a:pt x="22" y="0"/>
                    </a:cubicBezTo>
                    <a:cubicBezTo>
                      <a:pt x="20" y="0"/>
                      <a:pt x="19" y="0"/>
                      <a:pt x="17" y="1"/>
                    </a:cubicBezTo>
                    <a:cubicBezTo>
                      <a:pt x="6" y="4"/>
                      <a:pt x="0" y="19"/>
                      <a:pt x="4" y="34"/>
                    </a:cubicBezTo>
                    <a:cubicBezTo>
                      <a:pt x="9" y="49"/>
                      <a:pt x="22" y="58"/>
                      <a:pt x="3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9" name="Freeform 214"/>
              <p:cNvSpPr/>
              <p:nvPr/>
            </p:nvSpPr>
            <p:spPr bwMode="auto">
              <a:xfrm>
                <a:off x="288925" y="9525"/>
                <a:ext cx="371475" cy="184150"/>
              </a:xfrm>
              <a:custGeom>
                <a:avLst/>
                <a:gdLst>
                  <a:gd name="T0" fmla="*/ 4 w 99"/>
                  <a:gd name="T1" fmla="*/ 0 h 49"/>
                  <a:gd name="T2" fmla="*/ 2 w 99"/>
                  <a:gd name="T3" fmla="*/ 22 h 49"/>
                  <a:gd name="T4" fmla="*/ 5 w 99"/>
                  <a:gd name="T5" fmla="*/ 29 h 49"/>
                  <a:gd name="T6" fmla="*/ 19 w 99"/>
                  <a:gd name="T7" fmla="*/ 41 h 49"/>
                  <a:gd name="T8" fmla="*/ 20 w 99"/>
                  <a:gd name="T9" fmla="*/ 42 h 49"/>
                  <a:gd name="T10" fmla="*/ 60 w 99"/>
                  <a:gd name="T11" fmla="*/ 44 h 49"/>
                  <a:gd name="T12" fmla="*/ 97 w 99"/>
                  <a:gd name="T13" fmla="*/ 0 h 49"/>
                  <a:gd name="T14" fmla="*/ 4 w 9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49">
                    <a:moveTo>
                      <a:pt x="4" y="0"/>
                    </a:moveTo>
                    <a:cubicBezTo>
                      <a:pt x="1" y="7"/>
                      <a:pt x="0" y="15"/>
                      <a:pt x="2" y="22"/>
                    </a:cubicBezTo>
                    <a:cubicBezTo>
                      <a:pt x="3" y="24"/>
                      <a:pt x="4" y="27"/>
                      <a:pt x="5" y="29"/>
                    </a:cubicBezTo>
                    <a:cubicBezTo>
                      <a:pt x="9" y="34"/>
                      <a:pt x="13" y="38"/>
                      <a:pt x="19" y="41"/>
                    </a:cubicBezTo>
                    <a:cubicBezTo>
                      <a:pt x="19" y="42"/>
                      <a:pt x="20" y="42"/>
                      <a:pt x="20" y="42"/>
                    </a:cubicBezTo>
                    <a:cubicBezTo>
                      <a:pt x="31" y="47"/>
                      <a:pt x="45" y="49"/>
                      <a:pt x="60" y="44"/>
                    </a:cubicBezTo>
                    <a:cubicBezTo>
                      <a:pt x="83" y="38"/>
                      <a:pt x="99" y="18"/>
                      <a:pt x="97"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0" name="Freeform 215"/>
              <p:cNvSpPr/>
              <p:nvPr/>
            </p:nvSpPr>
            <p:spPr bwMode="auto">
              <a:xfrm>
                <a:off x="115888" y="9525"/>
                <a:ext cx="169863" cy="222250"/>
              </a:xfrm>
              <a:custGeom>
                <a:avLst/>
                <a:gdLst>
                  <a:gd name="T0" fmla="*/ 28 w 45"/>
                  <a:gd name="T1" fmla="*/ 0 h 59"/>
                  <a:gd name="T2" fmla="*/ 2 w 45"/>
                  <a:gd name="T3" fmla="*/ 47 h 59"/>
                  <a:gd name="T4" fmla="*/ 5 w 45"/>
                  <a:gd name="T5" fmla="*/ 57 h 59"/>
                  <a:gd name="T6" fmla="*/ 15 w 45"/>
                  <a:gd name="T7" fmla="*/ 55 h 59"/>
                  <a:gd name="T8" fmla="*/ 43 w 45"/>
                  <a:gd name="T9" fmla="*/ 4 h 59"/>
                  <a:gd name="T10" fmla="*/ 45 w 45"/>
                  <a:gd name="T11" fmla="*/ 0 h 59"/>
                  <a:gd name="T12" fmla="*/ 28 w 4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28" y="0"/>
                    </a:moveTo>
                    <a:cubicBezTo>
                      <a:pt x="2" y="47"/>
                      <a:pt x="2" y="47"/>
                      <a:pt x="2" y="47"/>
                    </a:cubicBezTo>
                    <a:cubicBezTo>
                      <a:pt x="0" y="51"/>
                      <a:pt x="2" y="56"/>
                      <a:pt x="5" y="57"/>
                    </a:cubicBezTo>
                    <a:cubicBezTo>
                      <a:pt x="9" y="59"/>
                      <a:pt x="13" y="58"/>
                      <a:pt x="15" y="55"/>
                    </a:cubicBezTo>
                    <a:cubicBezTo>
                      <a:pt x="43" y="4"/>
                      <a:pt x="43" y="4"/>
                      <a:pt x="43" y="4"/>
                    </a:cubicBezTo>
                    <a:cubicBezTo>
                      <a:pt x="45" y="0"/>
                      <a:pt x="45" y="0"/>
                      <a:pt x="45" y="0"/>
                    </a:cubicBezTo>
                    <a:lnTo>
                      <a:pt x="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1" name="Freeform 216"/>
              <p:cNvSpPr>
                <a:spLocks noEditPoints="1"/>
              </p:cNvSpPr>
              <p:nvPr/>
            </p:nvSpPr>
            <p:spPr bwMode="auto">
              <a:xfrm>
                <a:off x="473075" y="3781425"/>
                <a:ext cx="277813" cy="220663"/>
              </a:xfrm>
              <a:custGeom>
                <a:avLst/>
                <a:gdLst>
                  <a:gd name="T0" fmla="*/ 67 w 74"/>
                  <a:gd name="T1" fmla="*/ 14 h 59"/>
                  <a:gd name="T2" fmla="*/ 60 w 74"/>
                  <a:gd name="T3" fmla="*/ 14 h 59"/>
                  <a:gd name="T4" fmla="*/ 60 w 74"/>
                  <a:gd name="T5" fmla="*/ 17 h 59"/>
                  <a:gd name="T6" fmla="*/ 68 w 74"/>
                  <a:gd name="T7" fmla="*/ 34 h 59"/>
                  <a:gd name="T8" fmla="*/ 68 w 74"/>
                  <a:gd name="T9" fmla="*/ 41 h 59"/>
                  <a:gd name="T10" fmla="*/ 60 w 74"/>
                  <a:gd name="T11" fmla="*/ 59 h 59"/>
                  <a:gd name="T12" fmla="*/ 74 w 74"/>
                  <a:gd name="T13" fmla="*/ 56 h 59"/>
                  <a:gd name="T14" fmla="*/ 74 w 74"/>
                  <a:gd name="T15" fmla="*/ 22 h 59"/>
                  <a:gd name="T16" fmla="*/ 60 w 74"/>
                  <a:gd name="T17" fmla="*/ 0 h 59"/>
                  <a:gd name="T18" fmla="*/ 37 w 74"/>
                  <a:gd name="T19" fmla="*/ 5 h 59"/>
                  <a:gd name="T20" fmla="*/ 60 w 74"/>
                  <a:gd name="T21" fmla="*/ 14 h 59"/>
                  <a:gd name="T22" fmla="*/ 37 w 74"/>
                  <a:gd name="T23" fmla="*/ 47 h 59"/>
                  <a:gd name="T24" fmla="*/ 57 w 74"/>
                  <a:gd name="T25" fmla="*/ 56 h 59"/>
                  <a:gd name="T26" fmla="*/ 60 w 74"/>
                  <a:gd name="T27" fmla="*/ 59 h 59"/>
                  <a:gd name="T28" fmla="*/ 53 w 74"/>
                  <a:gd name="T29" fmla="*/ 41 h 59"/>
                  <a:gd name="T30" fmla="*/ 60 w 74"/>
                  <a:gd name="T31" fmla="*/ 34 h 59"/>
                  <a:gd name="T32" fmla="*/ 37 w 74"/>
                  <a:gd name="T33" fmla="*/ 17 h 59"/>
                  <a:gd name="T34" fmla="*/ 37 w 74"/>
                  <a:gd name="T35" fmla="*/ 0 h 59"/>
                  <a:gd name="T36" fmla="*/ 14 w 74"/>
                  <a:gd name="T37" fmla="*/ 1 h 59"/>
                  <a:gd name="T38" fmla="*/ 19 w 74"/>
                  <a:gd name="T39" fmla="*/ 5 h 59"/>
                  <a:gd name="T40" fmla="*/ 37 w 74"/>
                  <a:gd name="T41" fmla="*/ 5 h 59"/>
                  <a:gd name="T42" fmla="*/ 14 w 74"/>
                  <a:gd name="T43" fmla="*/ 59 h 59"/>
                  <a:gd name="T44" fmla="*/ 18 w 74"/>
                  <a:gd name="T45" fmla="*/ 56 h 59"/>
                  <a:gd name="T46" fmla="*/ 37 w 74"/>
                  <a:gd name="T47" fmla="*/ 47 h 59"/>
                  <a:gd name="T48" fmla="*/ 14 w 74"/>
                  <a:gd name="T49" fmla="*/ 17 h 59"/>
                  <a:gd name="T50" fmla="*/ 22 w 74"/>
                  <a:gd name="T51" fmla="*/ 34 h 59"/>
                  <a:gd name="T52" fmla="*/ 22 w 74"/>
                  <a:gd name="T53" fmla="*/ 41 h 59"/>
                  <a:gd name="T54" fmla="*/ 14 w 74"/>
                  <a:gd name="T55" fmla="*/ 59 h 59"/>
                  <a:gd name="T56" fmla="*/ 8 w 74"/>
                  <a:gd name="T57" fmla="*/ 14 h 59"/>
                  <a:gd name="T58" fmla="*/ 0 w 74"/>
                  <a:gd name="T59" fmla="*/ 46 h 59"/>
                  <a:gd name="T60" fmla="*/ 0 w 74"/>
                  <a:gd name="T61" fmla="*/ 56 h 59"/>
                  <a:gd name="T62" fmla="*/ 14 w 74"/>
                  <a:gd name="T63" fmla="*/ 59 h 59"/>
                  <a:gd name="T64" fmla="*/ 7 w 74"/>
                  <a:gd name="T65" fmla="*/ 41 h 59"/>
                  <a:gd name="T66" fmla="*/ 14 w 74"/>
                  <a:gd name="T67" fmla="*/ 34 h 59"/>
                  <a:gd name="T68" fmla="*/ 13 w 74"/>
                  <a:gd name="T69" fmla="*/ 17 h 59"/>
                  <a:gd name="T70" fmla="*/ 14 w 74"/>
                  <a:gd name="T71"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59">
                    <a:moveTo>
                      <a:pt x="74" y="22"/>
                    </a:moveTo>
                    <a:cubicBezTo>
                      <a:pt x="67" y="14"/>
                      <a:pt x="67" y="14"/>
                      <a:pt x="67" y="14"/>
                    </a:cubicBezTo>
                    <a:cubicBezTo>
                      <a:pt x="60" y="1"/>
                      <a:pt x="60" y="1"/>
                      <a:pt x="60" y="1"/>
                    </a:cubicBezTo>
                    <a:cubicBezTo>
                      <a:pt x="60" y="14"/>
                      <a:pt x="60" y="14"/>
                      <a:pt x="60" y="14"/>
                    </a:cubicBezTo>
                    <a:cubicBezTo>
                      <a:pt x="62" y="17"/>
                      <a:pt x="62" y="17"/>
                      <a:pt x="62" y="17"/>
                    </a:cubicBezTo>
                    <a:cubicBezTo>
                      <a:pt x="60" y="17"/>
                      <a:pt x="60" y="17"/>
                      <a:pt x="60" y="17"/>
                    </a:cubicBezTo>
                    <a:cubicBezTo>
                      <a:pt x="60" y="34"/>
                      <a:pt x="60" y="34"/>
                      <a:pt x="60" y="34"/>
                    </a:cubicBezTo>
                    <a:cubicBezTo>
                      <a:pt x="68" y="34"/>
                      <a:pt x="68" y="34"/>
                      <a:pt x="68" y="34"/>
                    </a:cubicBezTo>
                    <a:cubicBezTo>
                      <a:pt x="68" y="41"/>
                      <a:pt x="68" y="41"/>
                      <a:pt x="68" y="41"/>
                    </a:cubicBezTo>
                    <a:cubicBezTo>
                      <a:pt x="68" y="41"/>
                      <a:pt x="68" y="41"/>
                      <a:pt x="68" y="41"/>
                    </a:cubicBezTo>
                    <a:cubicBezTo>
                      <a:pt x="60" y="41"/>
                      <a:pt x="60" y="41"/>
                      <a:pt x="60" y="41"/>
                    </a:cubicBezTo>
                    <a:cubicBezTo>
                      <a:pt x="60" y="59"/>
                      <a:pt x="60" y="59"/>
                      <a:pt x="60" y="59"/>
                    </a:cubicBezTo>
                    <a:cubicBezTo>
                      <a:pt x="71" y="59"/>
                      <a:pt x="71" y="59"/>
                      <a:pt x="71" y="59"/>
                    </a:cubicBezTo>
                    <a:cubicBezTo>
                      <a:pt x="73" y="59"/>
                      <a:pt x="74" y="58"/>
                      <a:pt x="74" y="56"/>
                    </a:cubicBezTo>
                    <a:cubicBezTo>
                      <a:pt x="74" y="47"/>
                      <a:pt x="74" y="47"/>
                      <a:pt x="74" y="47"/>
                    </a:cubicBezTo>
                    <a:lnTo>
                      <a:pt x="74" y="22"/>
                    </a:lnTo>
                    <a:close/>
                    <a:moveTo>
                      <a:pt x="60" y="1"/>
                    </a:moveTo>
                    <a:cubicBezTo>
                      <a:pt x="60" y="0"/>
                      <a:pt x="60" y="0"/>
                      <a:pt x="60" y="0"/>
                    </a:cubicBezTo>
                    <a:cubicBezTo>
                      <a:pt x="37" y="0"/>
                      <a:pt x="37" y="0"/>
                      <a:pt x="37" y="0"/>
                    </a:cubicBezTo>
                    <a:cubicBezTo>
                      <a:pt x="37" y="5"/>
                      <a:pt x="37" y="5"/>
                      <a:pt x="37" y="5"/>
                    </a:cubicBezTo>
                    <a:cubicBezTo>
                      <a:pt x="56" y="5"/>
                      <a:pt x="56" y="5"/>
                      <a:pt x="56" y="5"/>
                    </a:cubicBezTo>
                    <a:cubicBezTo>
                      <a:pt x="60" y="14"/>
                      <a:pt x="60" y="14"/>
                      <a:pt x="60" y="14"/>
                    </a:cubicBezTo>
                    <a:cubicBezTo>
                      <a:pt x="60" y="1"/>
                      <a:pt x="60" y="1"/>
                      <a:pt x="60" y="1"/>
                    </a:cubicBezTo>
                    <a:close/>
                    <a:moveTo>
                      <a:pt x="37" y="47"/>
                    </a:moveTo>
                    <a:cubicBezTo>
                      <a:pt x="57" y="47"/>
                      <a:pt x="57" y="47"/>
                      <a:pt x="57" y="47"/>
                    </a:cubicBezTo>
                    <a:cubicBezTo>
                      <a:pt x="57" y="56"/>
                      <a:pt x="57" y="56"/>
                      <a:pt x="57" y="56"/>
                    </a:cubicBezTo>
                    <a:cubicBezTo>
                      <a:pt x="57" y="58"/>
                      <a:pt x="58" y="59"/>
                      <a:pt x="60" y="59"/>
                    </a:cubicBezTo>
                    <a:cubicBezTo>
                      <a:pt x="60" y="59"/>
                      <a:pt x="60" y="59"/>
                      <a:pt x="60" y="59"/>
                    </a:cubicBezTo>
                    <a:cubicBezTo>
                      <a:pt x="60" y="41"/>
                      <a:pt x="60" y="41"/>
                      <a:pt x="60" y="41"/>
                    </a:cubicBezTo>
                    <a:cubicBezTo>
                      <a:pt x="53" y="41"/>
                      <a:pt x="53" y="41"/>
                      <a:pt x="53" y="41"/>
                    </a:cubicBezTo>
                    <a:cubicBezTo>
                      <a:pt x="53" y="34"/>
                      <a:pt x="53" y="34"/>
                      <a:pt x="53" y="34"/>
                    </a:cubicBezTo>
                    <a:cubicBezTo>
                      <a:pt x="60" y="34"/>
                      <a:pt x="60" y="34"/>
                      <a:pt x="60" y="34"/>
                    </a:cubicBezTo>
                    <a:cubicBezTo>
                      <a:pt x="60" y="17"/>
                      <a:pt x="60" y="17"/>
                      <a:pt x="60" y="17"/>
                    </a:cubicBezTo>
                    <a:cubicBezTo>
                      <a:pt x="37" y="17"/>
                      <a:pt x="37" y="17"/>
                      <a:pt x="37" y="17"/>
                    </a:cubicBezTo>
                    <a:lnTo>
                      <a:pt x="37" y="47"/>
                    </a:lnTo>
                    <a:close/>
                    <a:moveTo>
                      <a:pt x="37" y="0"/>
                    </a:moveTo>
                    <a:cubicBezTo>
                      <a:pt x="15" y="0"/>
                      <a:pt x="15" y="0"/>
                      <a:pt x="15" y="0"/>
                    </a:cubicBezTo>
                    <a:cubicBezTo>
                      <a:pt x="14" y="1"/>
                      <a:pt x="14" y="1"/>
                      <a:pt x="14" y="1"/>
                    </a:cubicBezTo>
                    <a:cubicBezTo>
                      <a:pt x="14" y="14"/>
                      <a:pt x="14" y="14"/>
                      <a:pt x="14" y="14"/>
                    </a:cubicBezTo>
                    <a:cubicBezTo>
                      <a:pt x="19" y="5"/>
                      <a:pt x="19" y="5"/>
                      <a:pt x="19" y="5"/>
                    </a:cubicBezTo>
                    <a:cubicBezTo>
                      <a:pt x="19" y="5"/>
                      <a:pt x="19" y="5"/>
                      <a:pt x="19" y="5"/>
                    </a:cubicBezTo>
                    <a:cubicBezTo>
                      <a:pt x="37" y="5"/>
                      <a:pt x="37" y="5"/>
                      <a:pt x="37" y="5"/>
                    </a:cubicBezTo>
                    <a:cubicBezTo>
                      <a:pt x="37" y="0"/>
                      <a:pt x="37" y="0"/>
                      <a:pt x="37" y="0"/>
                    </a:cubicBezTo>
                    <a:close/>
                    <a:moveTo>
                      <a:pt x="14" y="59"/>
                    </a:moveTo>
                    <a:cubicBezTo>
                      <a:pt x="15" y="59"/>
                      <a:pt x="15" y="59"/>
                      <a:pt x="15" y="59"/>
                    </a:cubicBezTo>
                    <a:cubicBezTo>
                      <a:pt x="16" y="59"/>
                      <a:pt x="18" y="58"/>
                      <a:pt x="18" y="56"/>
                    </a:cubicBezTo>
                    <a:cubicBezTo>
                      <a:pt x="18" y="47"/>
                      <a:pt x="18" y="47"/>
                      <a:pt x="18" y="47"/>
                    </a:cubicBezTo>
                    <a:cubicBezTo>
                      <a:pt x="37" y="47"/>
                      <a:pt x="37" y="47"/>
                      <a:pt x="37" y="47"/>
                    </a:cubicBezTo>
                    <a:cubicBezTo>
                      <a:pt x="37" y="17"/>
                      <a:pt x="37" y="17"/>
                      <a:pt x="37" y="17"/>
                    </a:cubicBezTo>
                    <a:cubicBezTo>
                      <a:pt x="14" y="17"/>
                      <a:pt x="14" y="17"/>
                      <a:pt x="14" y="17"/>
                    </a:cubicBezTo>
                    <a:cubicBezTo>
                      <a:pt x="14" y="34"/>
                      <a:pt x="14" y="34"/>
                      <a:pt x="14" y="34"/>
                    </a:cubicBezTo>
                    <a:cubicBezTo>
                      <a:pt x="22" y="34"/>
                      <a:pt x="22" y="34"/>
                      <a:pt x="22" y="34"/>
                    </a:cubicBezTo>
                    <a:cubicBezTo>
                      <a:pt x="22" y="41"/>
                      <a:pt x="22" y="41"/>
                      <a:pt x="22" y="41"/>
                    </a:cubicBezTo>
                    <a:cubicBezTo>
                      <a:pt x="22" y="41"/>
                      <a:pt x="22" y="41"/>
                      <a:pt x="22" y="41"/>
                    </a:cubicBezTo>
                    <a:cubicBezTo>
                      <a:pt x="14" y="41"/>
                      <a:pt x="14" y="41"/>
                      <a:pt x="14" y="41"/>
                    </a:cubicBezTo>
                    <a:lnTo>
                      <a:pt x="14" y="59"/>
                    </a:lnTo>
                    <a:close/>
                    <a:moveTo>
                      <a:pt x="14" y="1"/>
                    </a:moveTo>
                    <a:cubicBezTo>
                      <a:pt x="8" y="14"/>
                      <a:pt x="8" y="14"/>
                      <a:pt x="8" y="14"/>
                    </a:cubicBezTo>
                    <a:cubicBezTo>
                      <a:pt x="0" y="22"/>
                      <a:pt x="0" y="22"/>
                      <a:pt x="0" y="22"/>
                    </a:cubicBezTo>
                    <a:cubicBezTo>
                      <a:pt x="0" y="46"/>
                      <a:pt x="0" y="46"/>
                      <a:pt x="0" y="46"/>
                    </a:cubicBezTo>
                    <a:cubicBezTo>
                      <a:pt x="0" y="47"/>
                      <a:pt x="0" y="47"/>
                      <a:pt x="0" y="47"/>
                    </a:cubicBezTo>
                    <a:cubicBezTo>
                      <a:pt x="0" y="56"/>
                      <a:pt x="0" y="56"/>
                      <a:pt x="0" y="56"/>
                    </a:cubicBezTo>
                    <a:cubicBezTo>
                      <a:pt x="0" y="58"/>
                      <a:pt x="2" y="59"/>
                      <a:pt x="4" y="59"/>
                    </a:cubicBezTo>
                    <a:cubicBezTo>
                      <a:pt x="14" y="59"/>
                      <a:pt x="14" y="59"/>
                      <a:pt x="14" y="59"/>
                    </a:cubicBezTo>
                    <a:cubicBezTo>
                      <a:pt x="14" y="41"/>
                      <a:pt x="14" y="41"/>
                      <a:pt x="14" y="41"/>
                    </a:cubicBezTo>
                    <a:cubicBezTo>
                      <a:pt x="7" y="41"/>
                      <a:pt x="7" y="41"/>
                      <a:pt x="7" y="41"/>
                    </a:cubicBezTo>
                    <a:cubicBezTo>
                      <a:pt x="7" y="34"/>
                      <a:pt x="7" y="34"/>
                      <a:pt x="7" y="34"/>
                    </a:cubicBezTo>
                    <a:cubicBezTo>
                      <a:pt x="14" y="34"/>
                      <a:pt x="14" y="34"/>
                      <a:pt x="14" y="34"/>
                    </a:cubicBezTo>
                    <a:cubicBezTo>
                      <a:pt x="14" y="17"/>
                      <a:pt x="14" y="17"/>
                      <a:pt x="14" y="17"/>
                    </a:cubicBezTo>
                    <a:cubicBezTo>
                      <a:pt x="13" y="17"/>
                      <a:pt x="13" y="17"/>
                      <a:pt x="13" y="17"/>
                    </a:cubicBezTo>
                    <a:cubicBezTo>
                      <a:pt x="14" y="14"/>
                      <a:pt x="14" y="14"/>
                      <a:pt x="14" y="14"/>
                    </a:cubicBezTo>
                    <a:lnTo>
                      <a:pt x="14"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2" name="Freeform 217"/>
              <p:cNvSpPr/>
              <p:nvPr/>
            </p:nvSpPr>
            <p:spPr bwMode="auto">
              <a:xfrm>
                <a:off x="0" y="3113088"/>
                <a:ext cx="153988" cy="420688"/>
              </a:xfrm>
              <a:custGeom>
                <a:avLst/>
                <a:gdLst>
                  <a:gd name="T0" fmla="*/ 0 w 41"/>
                  <a:gd name="T1" fmla="*/ 112 h 112"/>
                  <a:gd name="T2" fmla="*/ 11 w 41"/>
                  <a:gd name="T3" fmla="*/ 112 h 112"/>
                  <a:gd name="T4" fmla="*/ 11 w 41"/>
                  <a:gd name="T5" fmla="*/ 40 h 112"/>
                  <a:gd name="T6" fmla="*/ 29 w 41"/>
                  <a:gd name="T7" fmla="*/ 57 h 112"/>
                  <a:gd name="T8" fmla="*/ 41 w 41"/>
                  <a:gd name="T9" fmla="*/ 38 h 112"/>
                  <a:gd name="T10" fmla="*/ 0 w 41"/>
                  <a:gd name="T11" fmla="*/ 0 h 112"/>
                  <a:gd name="T12" fmla="*/ 0 w 41"/>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41" h="112">
                    <a:moveTo>
                      <a:pt x="0" y="112"/>
                    </a:moveTo>
                    <a:cubicBezTo>
                      <a:pt x="11" y="112"/>
                      <a:pt x="11" y="112"/>
                      <a:pt x="11" y="112"/>
                    </a:cubicBezTo>
                    <a:cubicBezTo>
                      <a:pt x="11" y="40"/>
                      <a:pt x="11" y="40"/>
                      <a:pt x="11" y="40"/>
                    </a:cubicBezTo>
                    <a:cubicBezTo>
                      <a:pt x="17" y="44"/>
                      <a:pt x="29" y="57"/>
                      <a:pt x="29" y="57"/>
                    </a:cubicBezTo>
                    <a:cubicBezTo>
                      <a:pt x="41" y="38"/>
                      <a:pt x="41" y="38"/>
                      <a:pt x="41" y="38"/>
                    </a:cubicBezTo>
                    <a:cubicBezTo>
                      <a:pt x="36" y="24"/>
                      <a:pt x="10" y="7"/>
                      <a:pt x="0" y="0"/>
                    </a:cubicBezTo>
                    <a:lnTo>
                      <a:pt x="0"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3" name="Freeform 218"/>
              <p:cNvSpPr>
                <a:spLocks noEditPoints="1"/>
              </p:cNvSpPr>
              <p:nvPr/>
            </p:nvSpPr>
            <p:spPr bwMode="auto">
              <a:xfrm>
                <a:off x="3119438" y="9525"/>
                <a:ext cx="588963" cy="412750"/>
              </a:xfrm>
              <a:custGeom>
                <a:avLst/>
                <a:gdLst>
                  <a:gd name="T0" fmla="*/ 78 w 157"/>
                  <a:gd name="T1" fmla="*/ 110 h 110"/>
                  <a:gd name="T2" fmla="*/ 157 w 157"/>
                  <a:gd name="T3" fmla="*/ 31 h 110"/>
                  <a:gd name="T4" fmla="*/ 151 w 157"/>
                  <a:gd name="T5" fmla="*/ 0 h 110"/>
                  <a:gd name="T6" fmla="*/ 133 w 157"/>
                  <a:gd name="T7" fmla="*/ 0 h 110"/>
                  <a:gd name="T8" fmla="*/ 141 w 157"/>
                  <a:gd name="T9" fmla="*/ 31 h 110"/>
                  <a:gd name="T10" fmla="*/ 78 w 157"/>
                  <a:gd name="T11" fmla="*/ 94 h 110"/>
                  <a:gd name="T12" fmla="*/ 78 w 157"/>
                  <a:gd name="T13" fmla="*/ 110 h 110"/>
                  <a:gd name="T14" fmla="*/ 78 w 157"/>
                  <a:gd name="T15" fmla="*/ 81 h 110"/>
                  <a:gd name="T16" fmla="*/ 78 w 157"/>
                  <a:gd name="T17" fmla="*/ 31 h 110"/>
                  <a:gd name="T18" fmla="*/ 85 w 157"/>
                  <a:gd name="T19" fmla="*/ 31 h 110"/>
                  <a:gd name="T20" fmla="*/ 85 w 157"/>
                  <a:gd name="T21" fmla="*/ 0 h 110"/>
                  <a:gd name="T22" fmla="*/ 117 w 157"/>
                  <a:gd name="T23" fmla="*/ 0 h 110"/>
                  <a:gd name="T24" fmla="*/ 128 w 157"/>
                  <a:gd name="T25" fmla="*/ 31 h 110"/>
                  <a:gd name="T26" fmla="*/ 78 w 157"/>
                  <a:gd name="T27" fmla="*/ 81 h 110"/>
                  <a:gd name="T28" fmla="*/ 6 w 157"/>
                  <a:gd name="T29" fmla="*/ 0 h 110"/>
                  <a:gd name="T30" fmla="*/ 0 w 157"/>
                  <a:gd name="T31" fmla="*/ 31 h 110"/>
                  <a:gd name="T32" fmla="*/ 78 w 157"/>
                  <a:gd name="T33" fmla="*/ 110 h 110"/>
                  <a:gd name="T34" fmla="*/ 78 w 157"/>
                  <a:gd name="T35" fmla="*/ 110 h 110"/>
                  <a:gd name="T36" fmla="*/ 78 w 157"/>
                  <a:gd name="T37" fmla="*/ 94 h 110"/>
                  <a:gd name="T38" fmla="*/ 78 w 157"/>
                  <a:gd name="T39" fmla="*/ 94 h 110"/>
                  <a:gd name="T40" fmla="*/ 78 w 157"/>
                  <a:gd name="T41" fmla="*/ 94 h 110"/>
                  <a:gd name="T42" fmla="*/ 15 w 157"/>
                  <a:gd name="T43" fmla="*/ 31 h 110"/>
                  <a:gd name="T44" fmla="*/ 23 w 157"/>
                  <a:gd name="T45" fmla="*/ 0 h 110"/>
                  <a:gd name="T46" fmla="*/ 6 w 157"/>
                  <a:gd name="T47" fmla="*/ 0 h 110"/>
                  <a:gd name="T48" fmla="*/ 78 w 157"/>
                  <a:gd name="T49" fmla="*/ 31 h 110"/>
                  <a:gd name="T50" fmla="*/ 78 w 157"/>
                  <a:gd name="T51" fmla="*/ 81 h 110"/>
                  <a:gd name="T52" fmla="*/ 78 w 157"/>
                  <a:gd name="T53" fmla="*/ 81 h 110"/>
                  <a:gd name="T54" fmla="*/ 28 w 157"/>
                  <a:gd name="T55" fmla="*/ 31 h 110"/>
                  <a:gd name="T56" fmla="*/ 39 w 157"/>
                  <a:gd name="T57" fmla="*/ 0 h 110"/>
                  <a:gd name="T58" fmla="*/ 72 w 157"/>
                  <a:gd name="T59" fmla="*/ 0 h 110"/>
                  <a:gd name="T60" fmla="*/ 72 w 157"/>
                  <a:gd name="T61" fmla="*/ 31 h 110"/>
                  <a:gd name="T62" fmla="*/ 78 w 157"/>
                  <a:gd name="T63" fmla="*/ 3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110">
                    <a:moveTo>
                      <a:pt x="78" y="110"/>
                    </a:moveTo>
                    <a:cubicBezTo>
                      <a:pt x="122" y="110"/>
                      <a:pt x="157" y="74"/>
                      <a:pt x="157" y="31"/>
                    </a:cubicBezTo>
                    <a:cubicBezTo>
                      <a:pt x="157" y="20"/>
                      <a:pt x="155" y="10"/>
                      <a:pt x="151" y="0"/>
                    </a:cubicBezTo>
                    <a:cubicBezTo>
                      <a:pt x="133" y="0"/>
                      <a:pt x="133" y="0"/>
                      <a:pt x="133" y="0"/>
                    </a:cubicBezTo>
                    <a:cubicBezTo>
                      <a:pt x="138" y="9"/>
                      <a:pt x="141" y="20"/>
                      <a:pt x="141" y="31"/>
                    </a:cubicBezTo>
                    <a:cubicBezTo>
                      <a:pt x="141" y="66"/>
                      <a:pt x="113" y="94"/>
                      <a:pt x="78" y="94"/>
                    </a:cubicBezTo>
                    <a:cubicBezTo>
                      <a:pt x="78" y="110"/>
                      <a:pt x="78" y="110"/>
                      <a:pt x="78" y="110"/>
                    </a:cubicBezTo>
                    <a:close/>
                    <a:moveTo>
                      <a:pt x="78" y="81"/>
                    </a:moveTo>
                    <a:cubicBezTo>
                      <a:pt x="78" y="31"/>
                      <a:pt x="78" y="31"/>
                      <a:pt x="78" y="31"/>
                    </a:cubicBezTo>
                    <a:cubicBezTo>
                      <a:pt x="85" y="31"/>
                      <a:pt x="85" y="31"/>
                      <a:pt x="85" y="31"/>
                    </a:cubicBezTo>
                    <a:cubicBezTo>
                      <a:pt x="85" y="0"/>
                      <a:pt x="85" y="0"/>
                      <a:pt x="85" y="0"/>
                    </a:cubicBezTo>
                    <a:cubicBezTo>
                      <a:pt x="117" y="0"/>
                      <a:pt x="117" y="0"/>
                      <a:pt x="117" y="0"/>
                    </a:cubicBezTo>
                    <a:cubicBezTo>
                      <a:pt x="124" y="9"/>
                      <a:pt x="128" y="20"/>
                      <a:pt x="128" y="31"/>
                    </a:cubicBezTo>
                    <a:cubicBezTo>
                      <a:pt x="128" y="59"/>
                      <a:pt x="106" y="81"/>
                      <a:pt x="78" y="81"/>
                    </a:cubicBezTo>
                    <a:close/>
                    <a:moveTo>
                      <a:pt x="6" y="0"/>
                    </a:moveTo>
                    <a:cubicBezTo>
                      <a:pt x="2" y="10"/>
                      <a:pt x="0" y="20"/>
                      <a:pt x="0" y="31"/>
                    </a:cubicBezTo>
                    <a:cubicBezTo>
                      <a:pt x="0" y="74"/>
                      <a:pt x="35" y="110"/>
                      <a:pt x="78" y="110"/>
                    </a:cubicBezTo>
                    <a:cubicBezTo>
                      <a:pt x="78" y="110"/>
                      <a:pt x="78" y="110"/>
                      <a:pt x="78" y="110"/>
                    </a:cubicBezTo>
                    <a:cubicBezTo>
                      <a:pt x="78" y="94"/>
                      <a:pt x="78" y="94"/>
                      <a:pt x="78" y="94"/>
                    </a:cubicBezTo>
                    <a:cubicBezTo>
                      <a:pt x="78" y="94"/>
                      <a:pt x="78" y="94"/>
                      <a:pt x="78" y="94"/>
                    </a:cubicBezTo>
                    <a:cubicBezTo>
                      <a:pt x="78" y="94"/>
                      <a:pt x="78" y="94"/>
                      <a:pt x="78" y="94"/>
                    </a:cubicBezTo>
                    <a:cubicBezTo>
                      <a:pt x="44" y="94"/>
                      <a:pt x="15" y="66"/>
                      <a:pt x="15" y="31"/>
                    </a:cubicBezTo>
                    <a:cubicBezTo>
                      <a:pt x="15" y="20"/>
                      <a:pt x="18" y="9"/>
                      <a:pt x="23" y="0"/>
                    </a:cubicBezTo>
                    <a:cubicBezTo>
                      <a:pt x="6" y="0"/>
                      <a:pt x="6" y="0"/>
                      <a:pt x="6" y="0"/>
                    </a:cubicBezTo>
                    <a:close/>
                    <a:moveTo>
                      <a:pt x="78" y="31"/>
                    </a:moveTo>
                    <a:cubicBezTo>
                      <a:pt x="78" y="81"/>
                      <a:pt x="78" y="81"/>
                      <a:pt x="78" y="81"/>
                    </a:cubicBezTo>
                    <a:cubicBezTo>
                      <a:pt x="78" y="81"/>
                      <a:pt x="78" y="81"/>
                      <a:pt x="78" y="81"/>
                    </a:cubicBezTo>
                    <a:cubicBezTo>
                      <a:pt x="51" y="81"/>
                      <a:pt x="28" y="59"/>
                      <a:pt x="28" y="31"/>
                    </a:cubicBezTo>
                    <a:cubicBezTo>
                      <a:pt x="28" y="20"/>
                      <a:pt x="32" y="9"/>
                      <a:pt x="39" y="0"/>
                    </a:cubicBezTo>
                    <a:cubicBezTo>
                      <a:pt x="72" y="0"/>
                      <a:pt x="72" y="0"/>
                      <a:pt x="72" y="0"/>
                    </a:cubicBezTo>
                    <a:cubicBezTo>
                      <a:pt x="72" y="31"/>
                      <a:pt x="72" y="31"/>
                      <a:pt x="72" y="31"/>
                    </a:cubicBezTo>
                    <a:lnTo>
                      <a:pt x="78"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4" name="Freeform 219"/>
              <p:cNvSpPr>
                <a:spLocks noEditPoints="1"/>
              </p:cNvSpPr>
              <p:nvPr/>
            </p:nvSpPr>
            <p:spPr bwMode="auto">
              <a:xfrm>
                <a:off x="8970963" y="9525"/>
                <a:ext cx="379413" cy="274638"/>
              </a:xfrm>
              <a:custGeom>
                <a:avLst/>
                <a:gdLst>
                  <a:gd name="T0" fmla="*/ 239 w 239"/>
                  <a:gd name="T1" fmla="*/ 173 h 173"/>
                  <a:gd name="T2" fmla="*/ 213 w 239"/>
                  <a:gd name="T3" fmla="*/ 0 h 173"/>
                  <a:gd name="T4" fmla="*/ 213 w 239"/>
                  <a:gd name="T5" fmla="*/ 36 h 173"/>
                  <a:gd name="T6" fmla="*/ 192 w 239"/>
                  <a:gd name="T7" fmla="*/ 64 h 173"/>
                  <a:gd name="T8" fmla="*/ 213 w 239"/>
                  <a:gd name="T9" fmla="*/ 95 h 173"/>
                  <a:gd name="T10" fmla="*/ 192 w 239"/>
                  <a:gd name="T11" fmla="*/ 95 h 173"/>
                  <a:gd name="T12" fmla="*/ 213 w 239"/>
                  <a:gd name="T13" fmla="*/ 116 h 173"/>
                  <a:gd name="T14" fmla="*/ 213 w 239"/>
                  <a:gd name="T15" fmla="*/ 147 h 173"/>
                  <a:gd name="T16" fmla="*/ 192 w 239"/>
                  <a:gd name="T17" fmla="*/ 173 h 173"/>
                  <a:gd name="T18" fmla="*/ 192 w 239"/>
                  <a:gd name="T19" fmla="*/ 173 h 173"/>
                  <a:gd name="T20" fmla="*/ 168 w 239"/>
                  <a:gd name="T21" fmla="*/ 147 h 173"/>
                  <a:gd name="T22" fmla="*/ 192 w 239"/>
                  <a:gd name="T23" fmla="*/ 116 h 173"/>
                  <a:gd name="T24" fmla="*/ 168 w 239"/>
                  <a:gd name="T25" fmla="*/ 95 h 173"/>
                  <a:gd name="T26" fmla="*/ 192 w 239"/>
                  <a:gd name="T27" fmla="*/ 64 h 173"/>
                  <a:gd name="T28" fmla="*/ 121 w 239"/>
                  <a:gd name="T29" fmla="*/ 36 h 173"/>
                  <a:gd name="T30" fmla="*/ 142 w 239"/>
                  <a:gd name="T31" fmla="*/ 64 h 173"/>
                  <a:gd name="T32" fmla="*/ 142 w 239"/>
                  <a:gd name="T33" fmla="*/ 95 h 173"/>
                  <a:gd name="T34" fmla="*/ 121 w 239"/>
                  <a:gd name="T35" fmla="*/ 116 h 173"/>
                  <a:gd name="T36" fmla="*/ 142 w 239"/>
                  <a:gd name="T37" fmla="*/ 147 h 173"/>
                  <a:gd name="T38" fmla="*/ 121 w 239"/>
                  <a:gd name="T39" fmla="*/ 147 h 173"/>
                  <a:gd name="T40" fmla="*/ 48 w 239"/>
                  <a:gd name="T41" fmla="*/ 173 h 173"/>
                  <a:gd name="T42" fmla="*/ 121 w 239"/>
                  <a:gd name="T43" fmla="*/ 147 h 173"/>
                  <a:gd name="T44" fmla="*/ 97 w 239"/>
                  <a:gd name="T45" fmla="*/ 116 h 173"/>
                  <a:gd name="T46" fmla="*/ 121 w 239"/>
                  <a:gd name="T47" fmla="*/ 95 h 173"/>
                  <a:gd name="T48" fmla="*/ 97 w 239"/>
                  <a:gd name="T49" fmla="*/ 64 h 173"/>
                  <a:gd name="T50" fmla="*/ 121 w 239"/>
                  <a:gd name="T51" fmla="*/ 36 h 173"/>
                  <a:gd name="T52" fmla="*/ 48 w 239"/>
                  <a:gd name="T53" fmla="*/ 64 h 173"/>
                  <a:gd name="T54" fmla="*/ 71 w 239"/>
                  <a:gd name="T55" fmla="*/ 95 h 173"/>
                  <a:gd name="T56" fmla="*/ 48 w 239"/>
                  <a:gd name="T57" fmla="*/ 95 h 173"/>
                  <a:gd name="T58" fmla="*/ 71 w 239"/>
                  <a:gd name="T59" fmla="*/ 116 h 173"/>
                  <a:gd name="T60" fmla="*/ 71 w 239"/>
                  <a:gd name="T61" fmla="*/ 147 h 173"/>
                  <a:gd name="T62" fmla="*/ 48 w 239"/>
                  <a:gd name="T63" fmla="*/ 173 h 173"/>
                  <a:gd name="T64" fmla="*/ 0 w 239"/>
                  <a:gd name="T65" fmla="*/ 173 h 173"/>
                  <a:gd name="T66" fmla="*/ 48 w 239"/>
                  <a:gd name="T67" fmla="*/ 147 h 173"/>
                  <a:gd name="T68" fmla="*/ 26 w 239"/>
                  <a:gd name="T69" fmla="*/ 116 h 173"/>
                  <a:gd name="T70" fmla="*/ 48 w 239"/>
                  <a:gd name="T71" fmla="*/ 95 h 173"/>
                  <a:gd name="T72" fmla="*/ 26 w 239"/>
                  <a:gd name="T73" fmla="*/ 64 h 173"/>
                  <a:gd name="T74" fmla="*/ 48 w 239"/>
                  <a:gd name="T75" fmla="*/ 36 h 173"/>
                  <a:gd name="T76" fmla="*/ 26 w 239"/>
                  <a:gd name="T7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9" h="173">
                    <a:moveTo>
                      <a:pt x="192" y="173"/>
                    </a:moveTo>
                    <a:lnTo>
                      <a:pt x="239" y="173"/>
                    </a:lnTo>
                    <a:lnTo>
                      <a:pt x="239" y="0"/>
                    </a:lnTo>
                    <a:lnTo>
                      <a:pt x="213" y="0"/>
                    </a:lnTo>
                    <a:lnTo>
                      <a:pt x="213" y="36"/>
                    </a:lnTo>
                    <a:lnTo>
                      <a:pt x="213" y="36"/>
                    </a:lnTo>
                    <a:lnTo>
                      <a:pt x="192" y="36"/>
                    </a:lnTo>
                    <a:lnTo>
                      <a:pt x="192" y="64"/>
                    </a:lnTo>
                    <a:lnTo>
                      <a:pt x="213" y="64"/>
                    </a:lnTo>
                    <a:lnTo>
                      <a:pt x="213" y="95"/>
                    </a:lnTo>
                    <a:lnTo>
                      <a:pt x="213" y="95"/>
                    </a:lnTo>
                    <a:lnTo>
                      <a:pt x="192" y="95"/>
                    </a:lnTo>
                    <a:lnTo>
                      <a:pt x="192" y="116"/>
                    </a:lnTo>
                    <a:lnTo>
                      <a:pt x="213" y="116"/>
                    </a:lnTo>
                    <a:lnTo>
                      <a:pt x="213" y="147"/>
                    </a:lnTo>
                    <a:lnTo>
                      <a:pt x="213" y="147"/>
                    </a:lnTo>
                    <a:lnTo>
                      <a:pt x="192" y="147"/>
                    </a:lnTo>
                    <a:lnTo>
                      <a:pt x="192" y="173"/>
                    </a:lnTo>
                    <a:close/>
                    <a:moveTo>
                      <a:pt x="121" y="173"/>
                    </a:moveTo>
                    <a:lnTo>
                      <a:pt x="192" y="173"/>
                    </a:lnTo>
                    <a:lnTo>
                      <a:pt x="192" y="147"/>
                    </a:lnTo>
                    <a:lnTo>
                      <a:pt x="168" y="147"/>
                    </a:lnTo>
                    <a:lnTo>
                      <a:pt x="168" y="116"/>
                    </a:lnTo>
                    <a:lnTo>
                      <a:pt x="192" y="116"/>
                    </a:lnTo>
                    <a:lnTo>
                      <a:pt x="192" y="95"/>
                    </a:lnTo>
                    <a:lnTo>
                      <a:pt x="168" y="95"/>
                    </a:lnTo>
                    <a:lnTo>
                      <a:pt x="168" y="64"/>
                    </a:lnTo>
                    <a:lnTo>
                      <a:pt x="192" y="64"/>
                    </a:lnTo>
                    <a:lnTo>
                      <a:pt x="192" y="36"/>
                    </a:lnTo>
                    <a:lnTo>
                      <a:pt x="121" y="36"/>
                    </a:lnTo>
                    <a:lnTo>
                      <a:pt x="121" y="64"/>
                    </a:lnTo>
                    <a:lnTo>
                      <a:pt x="142" y="64"/>
                    </a:lnTo>
                    <a:lnTo>
                      <a:pt x="142" y="95"/>
                    </a:lnTo>
                    <a:lnTo>
                      <a:pt x="142" y="95"/>
                    </a:lnTo>
                    <a:lnTo>
                      <a:pt x="121" y="95"/>
                    </a:lnTo>
                    <a:lnTo>
                      <a:pt x="121" y="116"/>
                    </a:lnTo>
                    <a:lnTo>
                      <a:pt x="142" y="116"/>
                    </a:lnTo>
                    <a:lnTo>
                      <a:pt x="142" y="147"/>
                    </a:lnTo>
                    <a:lnTo>
                      <a:pt x="142" y="147"/>
                    </a:lnTo>
                    <a:lnTo>
                      <a:pt x="121" y="147"/>
                    </a:lnTo>
                    <a:lnTo>
                      <a:pt x="121" y="173"/>
                    </a:lnTo>
                    <a:close/>
                    <a:moveTo>
                      <a:pt x="48" y="173"/>
                    </a:moveTo>
                    <a:lnTo>
                      <a:pt x="121" y="173"/>
                    </a:lnTo>
                    <a:lnTo>
                      <a:pt x="121" y="147"/>
                    </a:lnTo>
                    <a:lnTo>
                      <a:pt x="97" y="147"/>
                    </a:lnTo>
                    <a:lnTo>
                      <a:pt x="97" y="116"/>
                    </a:lnTo>
                    <a:lnTo>
                      <a:pt x="121" y="116"/>
                    </a:lnTo>
                    <a:lnTo>
                      <a:pt x="121" y="95"/>
                    </a:lnTo>
                    <a:lnTo>
                      <a:pt x="97" y="95"/>
                    </a:lnTo>
                    <a:lnTo>
                      <a:pt x="97" y="64"/>
                    </a:lnTo>
                    <a:lnTo>
                      <a:pt x="121" y="64"/>
                    </a:lnTo>
                    <a:lnTo>
                      <a:pt x="121" y="36"/>
                    </a:lnTo>
                    <a:lnTo>
                      <a:pt x="48" y="36"/>
                    </a:lnTo>
                    <a:lnTo>
                      <a:pt x="48" y="64"/>
                    </a:lnTo>
                    <a:lnTo>
                      <a:pt x="71" y="64"/>
                    </a:lnTo>
                    <a:lnTo>
                      <a:pt x="71" y="95"/>
                    </a:lnTo>
                    <a:lnTo>
                      <a:pt x="71" y="95"/>
                    </a:lnTo>
                    <a:lnTo>
                      <a:pt x="48" y="95"/>
                    </a:lnTo>
                    <a:lnTo>
                      <a:pt x="48" y="116"/>
                    </a:lnTo>
                    <a:lnTo>
                      <a:pt x="71" y="116"/>
                    </a:lnTo>
                    <a:lnTo>
                      <a:pt x="71" y="147"/>
                    </a:lnTo>
                    <a:lnTo>
                      <a:pt x="71" y="147"/>
                    </a:lnTo>
                    <a:lnTo>
                      <a:pt x="48" y="147"/>
                    </a:lnTo>
                    <a:lnTo>
                      <a:pt x="48" y="173"/>
                    </a:lnTo>
                    <a:close/>
                    <a:moveTo>
                      <a:pt x="0" y="0"/>
                    </a:moveTo>
                    <a:lnTo>
                      <a:pt x="0" y="173"/>
                    </a:lnTo>
                    <a:lnTo>
                      <a:pt x="48" y="173"/>
                    </a:lnTo>
                    <a:lnTo>
                      <a:pt x="48" y="147"/>
                    </a:lnTo>
                    <a:lnTo>
                      <a:pt x="26" y="147"/>
                    </a:lnTo>
                    <a:lnTo>
                      <a:pt x="26" y="116"/>
                    </a:lnTo>
                    <a:lnTo>
                      <a:pt x="48" y="116"/>
                    </a:lnTo>
                    <a:lnTo>
                      <a:pt x="48" y="95"/>
                    </a:lnTo>
                    <a:lnTo>
                      <a:pt x="26" y="95"/>
                    </a:lnTo>
                    <a:lnTo>
                      <a:pt x="26" y="64"/>
                    </a:lnTo>
                    <a:lnTo>
                      <a:pt x="48" y="64"/>
                    </a:lnTo>
                    <a:lnTo>
                      <a:pt x="48" y="36"/>
                    </a:lnTo>
                    <a:lnTo>
                      <a:pt x="26" y="36"/>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5" name="Freeform 220"/>
              <p:cNvSpPr/>
              <p:nvPr/>
            </p:nvSpPr>
            <p:spPr bwMode="auto">
              <a:xfrm>
                <a:off x="6246813" y="9525"/>
                <a:ext cx="374650" cy="192088"/>
              </a:xfrm>
              <a:custGeom>
                <a:avLst/>
                <a:gdLst>
                  <a:gd name="T0" fmla="*/ 0 w 100"/>
                  <a:gd name="T1" fmla="*/ 0 h 51"/>
                  <a:gd name="T2" fmla="*/ 84 w 100"/>
                  <a:gd name="T3" fmla="*/ 51 h 51"/>
                  <a:gd name="T4" fmla="*/ 100 w 100"/>
                  <a:gd name="T5" fmla="*/ 36 h 51"/>
                  <a:gd name="T6" fmla="*/ 78 w 100"/>
                  <a:gd name="T7" fmla="*/ 0 h 51"/>
                  <a:gd name="T8" fmla="*/ 0 w 100"/>
                  <a:gd name="T9" fmla="*/ 0 h 51"/>
                </a:gdLst>
                <a:ahLst/>
                <a:cxnLst>
                  <a:cxn ang="0">
                    <a:pos x="T0" y="T1"/>
                  </a:cxn>
                  <a:cxn ang="0">
                    <a:pos x="T2" y="T3"/>
                  </a:cxn>
                  <a:cxn ang="0">
                    <a:pos x="T4" y="T5"/>
                  </a:cxn>
                  <a:cxn ang="0">
                    <a:pos x="T6" y="T7"/>
                  </a:cxn>
                  <a:cxn ang="0">
                    <a:pos x="T8" y="T9"/>
                  </a:cxn>
                </a:cxnLst>
                <a:rect l="0" t="0" r="r" b="b"/>
                <a:pathLst>
                  <a:path w="100" h="51">
                    <a:moveTo>
                      <a:pt x="0" y="0"/>
                    </a:moveTo>
                    <a:cubicBezTo>
                      <a:pt x="12" y="17"/>
                      <a:pt x="37" y="39"/>
                      <a:pt x="84" y="51"/>
                    </a:cubicBezTo>
                    <a:cubicBezTo>
                      <a:pt x="90" y="46"/>
                      <a:pt x="95" y="41"/>
                      <a:pt x="100" y="36"/>
                    </a:cubicBezTo>
                    <a:cubicBezTo>
                      <a:pt x="87" y="23"/>
                      <a:pt x="80" y="10"/>
                      <a:pt x="78"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6" name="Freeform 221"/>
              <p:cNvSpPr/>
              <p:nvPr/>
            </p:nvSpPr>
            <p:spPr bwMode="auto">
              <a:xfrm>
                <a:off x="6557963" y="9525"/>
                <a:ext cx="303213" cy="150813"/>
              </a:xfrm>
              <a:custGeom>
                <a:avLst/>
                <a:gdLst>
                  <a:gd name="T0" fmla="*/ 0 w 81"/>
                  <a:gd name="T1" fmla="*/ 0 h 40"/>
                  <a:gd name="T2" fmla="*/ 20 w 81"/>
                  <a:gd name="T3" fmla="*/ 33 h 40"/>
                  <a:gd name="T4" fmla="*/ 28 w 81"/>
                  <a:gd name="T5" fmla="*/ 40 h 40"/>
                  <a:gd name="T6" fmla="*/ 81 w 81"/>
                  <a:gd name="T7" fmla="*/ 0 h 40"/>
                  <a:gd name="T8" fmla="*/ 0 w 81"/>
                  <a:gd name="T9" fmla="*/ 0 h 40"/>
                </a:gdLst>
                <a:ahLst/>
                <a:cxnLst>
                  <a:cxn ang="0">
                    <a:pos x="T0" y="T1"/>
                  </a:cxn>
                  <a:cxn ang="0">
                    <a:pos x="T2" y="T3"/>
                  </a:cxn>
                  <a:cxn ang="0">
                    <a:pos x="T4" y="T5"/>
                  </a:cxn>
                  <a:cxn ang="0">
                    <a:pos x="T6" y="T7"/>
                  </a:cxn>
                  <a:cxn ang="0">
                    <a:pos x="T8" y="T9"/>
                  </a:cxn>
                </a:cxnLst>
                <a:rect l="0" t="0" r="r" b="b"/>
                <a:pathLst>
                  <a:path w="81" h="40">
                    <a:moveTo>
                      <a:pt x="0" y="0"/>
                    </a:moveTo>
                    <a:cubicBezTo>
                      <a:pt x="2" y="9"/>
                      <a:pt x="8" y="21"/>
                      <a:pt x="20" y="33"/>
                    </a:cubicBezTo>
                    <a:cubicBezTo>
                      <a:pt x="23" y="35"/>
                      <a:pt x="25" y="37"/>
                      <a:pt x="28" y="40"/>
                    </a:cubicBezTo>
                    <a:cubicBezTo>
                      <a:pt x="67" y="30"/>
                      <a:pt x="78" y="9"/>
                      <a:pt x="8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7" name="Freeform 222"/>
              <p:cNvSpPr/>
              <p:nvPr/>
            </p:nvSpPr>
            <p:spPr bwMode="auto">
              <a:xfrm>
                <a:off x="1925638" y="4818063"/>
                <a:ext cx="404813" cy="458788"/>
              </a:xfrm>
              <a:custGeom>
                <a:avLst/>
                <a:gdLst>
                  <a:gd name="T0" fmla="*/ 13 w 108"/>
                  <a:gd name="T1" fmla="*/ 4 h 122"/>
                  <a:gd name="T2" fmla="*/ 39 w 108"/>
                  <a:gd name="T3" fmla="*/ 18 h 122"/>
                  <a:gd name="T4" fmla="*/ 49 w 108"/>
                  <a:gd name="T5" fmla="*/ 34 h 122"/>
                  <a:gd name="T6" fmla="*/ 98 w 108"/>
                  <a:gd name="T7" fmla="*/ 24 h 122"/>
                  <a:gd name="T8" fmla="*/ 105 w 108"/>
                  <a:gd name="T9" fmla="*/ 35 h 122"/>
                  <a:gd name="T10" fmla="*/ 62 w 108"/>
                  <a:gd name="T11" fmla="*/ 53 h 122"/>
                  <a:gd name="T12" fmla="*/ 76 w 108"/>
                  <a:gd name="T13" fmla="*/ 74 h 122"/>
                  <a:gd name="T14" fmla="*/ 101 w 108"/>
                  <a:gd name="T15" fmla="*/ 75 h 122"/>
                  <a:gd name="T16" fmla="*/ 108 w 108"/>
                  <a:gd name="T17" fmla="*/ 86 h 122"/>
                  <a:gd name="T18" fmla="*/ 74 w 108"/>
                  <a:gd name="T19" fmla="*/ 95 h 122"/>
                  <a:gd name="T20" fmla="*/ 54 w 108"/>
                  <a:gd name="T21" fmla="*/ 122 h 122"/>
                  <a:gd name="T22" fmla="*/ 47 w 108"/>
                  <a:gd name="T23" fmla="*/ 111 h 122"/>
                  <a:gd name="T24" fmla="*/ 55 w 108"/>
                  <a:gd name="T25" fmla="*/ 89 h 122"/>
                  <a:gd name="T26" fmla="*/ 40 w 108"/>
                  <a:gd name="T27" fmla="*/ 68 h 122"/>
                  <a:gd name="T28" fmla="*/ 8 w 108"/>
                  <a:gd name="T29" fmla="*/ 100 h 122"/>
                  <a:gd name="T30" fmla="*/ 0 w 108"/>
                  <a:gd name="T31" fmla="*/ 89 h 122"/>
                  <a:gd name="T32" fmla="*/ 27 w 108"/>
                  <a:gd name="T33" fmla="*/ 48 h 122"/>
                  <a:gd name="T34" fmla="*/ 17 w 108"/>
                  <a:gd name="T35" fmla="*/ 33 h 122"/>
                  <a:gd name="T36" fmla="*/ 13 w 108"/>
                  <a:gd name="T37"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22">
                    <a:moveTo>
                      <a:pt x="13" y="4"/>
                    </a:moveTo>
                    <a:cubicBezTo>
                      <a:pt x="19" y="0"/>
                      <a:pt x="35" y="12"/>
                      <a:pt x="39" y="18"/>
                    </a:cubicBezTo>
                    <a:cubicBezTo>
                      <a:pt x="49" y="34"/>
                      <a:pt x="49" y="34"/>
                      <a:pt x="49" y="34"/>
                    </a:cubicBezTo>
                    <a:cubicBezTo>
                      <a:pt x="98" y="24"/>
                      <a:pt x="98" y="24"/>
                      <a:pt x="98" y="24"/>
                    </a:cubicBezTo>
                    <a:cubicBezTo>
                      <a:pt x="105" y="35"/>
                      <a:pt x="105" y="35"/>
                      <a:pt x="105" y="35"/>
                    </a:cubicBezTo>
                    <a:cubicBezTo>
                      <a:pt x="62" y="53"/>
                      <a:pt x="62" y="53"/>
                      <a:pt x="62" y="53"/>
                    </a:cubicBezTo>
                    <a:cubicBezTo>
                      <a:pt x="76" y="74"/>
                      <a:pt x="76" y="74"/>
                      <a:pt x="76" y="74"/>
                    </a:cubicBezTo>
                    <a:cubicBezTo>
                      <a:pt x="101" y="75"/>
                      <a:pt x="101" y="75"/>
                      <a:pt x="101" y="75"/>
                    </a:cubicBezTo>
                    <a:cubicBezTo>
                      <a:pt x="108" y="86"/>
                      <a:pt x="108" y="86"/>
                      <a:pt x="108" y="86"/>
                    </a:cubicBezTo>
                    <a:cubicBezTo>
                      <a:pt x="74" y="95"/>
                      <a:pt x="74" y="95"/>
                      <a:pt x="74" y="95"/>
                    </a:cubicBezTo>
                    <a:cubicBezTo>
                      <a:pt x="54" y="122"/>
                      <a:pt x="54" y="122"/>
                      <a:pt x="54" y="122"/>
                    </a:cubicBezTo>
                    <a:cubicBezTo>
                      <a:pt x="47" y="111"/>
                      <a:pt x="47" y="111"/>
                      <a:pt x="47" y="111"/>
                    </a:cubicBezTo>
                    <a:cubicBezTo>
                      <a:pt x="55" y="89"/>
                      <a:pt x="55" y="89"/>
                      <a:pt x="55" y="89"/>
                    </a:cubicBezTo>
                    <a:cubicBezTo>
                      <a:pt x="40" y="68"/>
                      <a:pt x="40" y="68"/>
                      <a:pt x="40" y="68"/>
                    </a:cubicBezTo>
                    <a:cubicBezTo>
                      <a:pt x="8" y="100"/>
                      <a:pt x="8" y="100"/>
                      <a:pt x="8" y="100"/>
                    </a:cubicBezTo>
                    <a:cubicBezTo>
                      <a:pt x="0" y="89"/>
                      <a:pt x="0" y="89"/>
                      <a:pt x="0" y="89"/>
                    </a:cubicBezTo>
                    <a:cubicBezTo>
                      <a:pt x="27" y="48"/>
                      <a:pt x="27" y="48"/>
                      <a:pt x="27" y="48"/>
                    </a:cubicBezTo>
                    <a:cubicBezTo>
                      <a:pt x="17" y="33"/>
                      <a:pt x="17" y="33"/>
                      <a:pt x="17" y="33"/>
                    </a:cubicBezTo>
                    <a:cubicBezTo>
                      <a:pt x="13" y="27"/>
                      <a:pt x="7" y="8"/>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9" name="Freeform 224"/>
              <p:cNvSpPr>
                <a:spLocks noEditPoints="1"/>
              </p:cNvSpPr>
              <p:nvPr/>
            </p:nvSpPr>
            <p:spPr bwMode="auto">
              <a:xfrm>
                <a:off x="9820275" y="9525"/>
                <a:ext cx="473075" cy="198438"/>
              </a:xfrm>
              <a:custGeom>
                <a:avLst/>
                <a:gdLst>
                  <a:gd name="T0" fmla="*/ 115 w 126"/>
                  <a:gd name="T1" fmla="*/ 15 h 53"/>
                  <a:gd name="T2" fmla="*/ 118 w 126"/>
                  <a:gd name="T3" fmla="*/ 22 h 53"/>
                  <a:gd name="T4" fmla="*/ 115 w 126"/>
                  <a:gd name="T5" fmla="*/ 3 h 53"/>
                  <a:gd name="T6" fmla="*/ 123 w 126"/>
                  <a:gd name="T7" fmla="*/ 0 h 53"/>
                  <a:gd name="T8" fmla="*/ 121 w 126"/>
                  <a:gd name="T9" fmla="*/ 8 h 53"/>
                  <a:gd name="T10" fmla="*/ 115 w 126"/>
                  <a:gd name="T11" fmla="*/ 0 h 53"/>
                  <a:gd name="T12" fmla="*/ 113 w 126"/>
                  <a:gd name="T13" fmla="*/ 0 h 53"/>
                  <a:gd name="T14" fmla="*/ 115 w 126"/>
                  <a:gd name="T15" fmla="*/ 15 h 53"/>
                  <a:gd name="T16" fmla="*/ 102 w 126"/>
                  <a:gd name="T17" fmla="*/ 22 h 53"/>
                  <a:gd name="T18" fmla="*/ 106 w 126"/>
                  <a:gd name="T19" fmla="*/ 37 h 53"/>
                  <a:gd name="T20" fmla="*/ 99 w 126"/>
                  <a:gd name="T21" fmla="*/ 15 h 53"/>
                  <a:gd name="T22" fmla="*/ 99 w 126"/>
                  <a:gd name="T23" fmla="*/ 1 h 53"/>
                  <a:gd name="T24" fmla="*/ 100 w 126"/>
                  <a:gd name="T25" fmla="*/ 0 h 53"/>
                  <a:gd name="T26" fmla="*/ 99 w 126"/>
                  <a:gd name="T27" fmla="*/ 0 h 53"/>
                  <a:gd name="T28" fmla="*/ 98 w 126"/>
                  <a:gd name="T29" fmla="*/ 0 h 53"/>
                  <a:gd name="T30" fmla="*/ 99 w 126"/>
                  <a:gd name="T31" fmla="*/ 15 h 53"/>
                  <a:gd name="T32" fmla="*/ 92 w 126"/>
                  <a:gd name="T33" fmla="*/ 12 h 53"/>
                  <a:gd name="T34" fmla="*/ 98 w 126"/>
                  <a:gd name="T35" fmla="*/ 5 h 53"/>
                  <a:gd name="T36" fmla="*/ 80 w 126"/>
                  <a:gd name="T37" fmla="*/ 0 h 53"/>
                  <a:gd name="T38" fmla="*/ 41 w 126"/>
                  <a:gd name="T39" fmla="*/ 5 h 53"/>
                  <a:gd name="T40" fmla="*/ 28 w 126"/>
                  <a:gd name="T41" fmla="*/ 12 h 53"/>
                  <a:gd name="T42" fmla="*/ 31 w 126"/>
                  <a:gd name="T43" fmla="*/ 15 h 53"/>
                  <a:gd name="T44" fmla="*/ 27 w 126"/>
                  <a:gd name="T45" fmla="*/ 29 h 53"/>
                  <a:gd name="T46" fmla="*/ 29 w 126"/>
                  <a:gd name="T47" fmla="*/ 43 h 53"/>
                  <a:gd name="T48" fmla="*/ 36 w 126"/>
                  <a:gd name="T49" fmla="*/ 20 h 53"/>
                  <a:gd name="T50" fmla="*/ 39 w 126"/>
                  <a:gd name="T51" fmla="*/ 23 h 53"/>
                  <a:gd name="T52" fmla="*/ 46 w 126"/>
                  <a:gd name="T53" fmla="*/ 10 h 53"/>
                  <a:gd name="T54" fmla="*/ 59 w 126"/>
                  <a:gd name="T55" fmla="*/ 8 h 53"/>
                  <a:gd name="T56" fmla="*/ 50 w 126"/>
                  <a:gd name="T57" fmla="*/ 24 h 53"/>
                  <a:gd name="T58" fmla="*/ 59 w 126"/>
                  <a:gd name="T59" fmla="*/ 25 h 53"/>
                  <a:gd name="T60" fmla="*/ 43 w 126"/>
                  <a:gd name="T61" fmla="*/ 46 h 53"/>
                  <a:gd name="T62" fmla="*/ 59 w 126"/>
                  <a:gd name="T63" fmla="*/ 40 h 53"/>
                  <a:gd name="T64" fmla="*/ 66 w 126"/>
                  <a:gd name="T65" fmla="*/ 53 h 53"/>
                  <a:gd name="T66" fmla="*/ 78 w 126"/>
                  <a:gd name="T67" fmla="*/ 51 h 53"/>
                  <a:gd name="T68" fmla="*/ 66 w 126"/>
                  <a:gd name="T69" fmla="*/ 30 h 53"/>
                  <a:gd name="T70" fmla="*/ 71 w 126"/>
                  <a:gd name="T71" fmla="*/ 29 h 53"/>
                  <a:gd name="T72" fmla="*/ 66 w 126"/>
                  <a:gd name="T73" fmla="*/ 15 h 53"/>
                  <a:gd name="T74" fmla="*/ 74 w 126"/>
                  <a:gd name="T75" fmla="*/ 5 h 53"/>
                  <a:gd name="T76" fmla="*/ 79 w 126"/>
                  <a:gd name="T77" fmla="*/ 23 h 53"/>
                  <a:gd name="T78" fmla="*/ 86 w 126"/>
                  <a:gd name="T79" fmla="*/ 17 h 53"/>
                  <a:gd name="T80" fmla="*/ 90 w 126"/>
                  <a:gd name="T81" fmla="*/ 43 h 53"/>
                  <a:gd name="T82" fmla="*/ 97 w 126"/>
                  <a:gd name="T83" fmla="*/ 27 h 53"/>
                  <a:gd name="T84" fmla="*/ 99 w 126"/>
                  <a:gd name="T85" fmla="*/ 15 h 53"/>
                  <a:gd name="T86" fmla="*/ 27 w 126"/>
                  <a:gd name="T87" fmla="*/ 0 h 53"/>
                  <a:gd name="T88" fmla="*/ 27 w 126"/>
                  <a:gd name="T89" fmla="*/ 1 h 53"/>
                  <a:gd name="T90" fmla="*/ 13 w 126"/>
                  <a:gd name="T91" fmla="*/ 0 h 53"/>
                  <a:gd name="T92" fmla="*/ 10 w 126"/>
                  <a:gd name="T93" fmla="*/ 3 h 53"/>
                  <a:gd name="T94" fmla="*/ 27 w 126"/>
                  <a:gd name="T95" fmla="*/ 1 h 53"/>
                  <a:gd name="T96" fmla="*/ 27 w 126"/>
                  <a:gd name="T97" fmla="*/ 0 h 53"/>
                  <a:gd name="T98" fmla="*/ 27 w 126"/>
                  <a:gd name="T99" fmla="*/ 29 h 53"/>
                  <a:gd name="T100" fmla="*/ 14 w 126"/>
                  <a:gd name="T101" fmla="*/ 32 h 53"/>
                  <a:gd name="T102" fmla="*/ 10 w 126"/>
                  <a:gd name="T103" fmla="*/ 22 h 53"/>
                  <a:gd name="T104" fmla="*/ 27 w 126"/>
                  <a:gd name="T105" fmla="*/ 15 h 53"/>
                  <a:gd name="T106" fmla="*/ 0 w 126"/>
                  <a:gd name="T107" fmla="*/ 3 h 53"/>
                  <a:gd name="T108" fmla="*/ 10 w 126"/>
                  <a:gd name="T109" fmla="*/ 3 h 53"/>
                  <a:gd name="T110" fmla="*/ 3 w 126"/>
                  <a:gd name="T111" fmla="*/ 0 h 53"/>
                  <a:gd name="T112" fmla="*/ 10 w 126"/>
                  <a:gd name="T113" fmla="*/ 22 h 53"/>
                  <a:gd name="T114" fmla="*/ 7 w 126"/>
                  <a:gd name="T115"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53">
                    <a:moveTo>
                      <a:pt x="115" y="22"/>
                    </a:moveTo>
                    <a:cubicBezTo>
                      <a:pt x="115" y="15"/>
                      <a:pt x="115" y="15"/>
                      <a:pt x="115" y="15"/>
                    </a:cubicBezTo>
                    <a:cubicBezTo>
                      <a:pt x="118" y="15"/>
                      <a:pt x="118" y="15"/>
                      <a:pt x="118" y="15"/>
                    </a:cubicBezTo>
                    <a:cubicBezTo>
                      <a:pt x="118" y="22"/>
                      <a:pt x="118" y="22"/>
                      <a:pt x="118" y="22"/>
                    </a:cubicBezTo>
                    <a:cubicBezTo>
                      <a:pt x="115" y="22"/>
                      <a:pt x="115" y="22"/>
                      <a:pt x="115" y="22"/>
                    </a:cubicBezTo>
                    <a:close/>
                    <a:moveTo>
                      <a:pt x="115" y="3"/>
                    </a:moveTo>
                    <a:cubicBezTo>
                      <a:pt x="115" y="0"/>
                      <a:pt x="115" y="0"/>
                      <a:pt x="115" y="0"/>
                    </a:cubicBezTo>
                    <a:cubicBezTo>
                      <a:pt x="123" y="0"/>
                      <a:pt x="123" y="0"/>
                      <a:pt x="123" y="0"/>
                    </a:cubicBezTo>
                    <a:cubicBezTo>
                      <a:pt x="126" y="3"/>
                      <a:pt x="126" y="3"/>
                      <a:pt x="126" y="3"/>
                    </a:cubicBezTo>
                    <a:cubicBezTo>
                      <a:pt x="121" y="8"/>
                      <a:pt x="121" y="8"/>
                      <a:pt x="121" y="8"/>
                    </a:cubicBezTo>
                    <a:lnTo>
                      <a:pt x="115" y="3"/>
                    </a:lnTo>
                    <a:close/>
                    <a:moveTo>
                      <a:pt x="115" y="0"/>
                    </a:moveTo>
                    <a:cubicBezTo>
                      <a:pt x="115" y="3"/>
                      <a:pt x="115" y="3"/>
                      <a:pt x="115" y="3"/>
                    </a:cubicBezTo>
                    <a:cubicBezTo>
                      <a:pt x="113" y="0"/>
                      <a:pt x="113" y="0"/>
                      <a:pt x="113" y="0"/>
                    </a:cubicBezTo>
                    <a:cubicBezTo>
                      <a:pt x="115" y="0"/>
                      <a:pt x="115" y="0"/>
                      <a:pt x="115" y="0"/>
                    </a:cubicBezTo>
                    <a:close/>
                    <a:moveTo>
                      <a:pt x="115" y="15"/>
                    </a:moveTo>
                    <a:cubicBezTo>
                      <a:pt x="115" y="22"/>
                      <a:pt x="115" y="22"/>
                      <a:pt x="115" y="22"/>
                    </a:cubicBezTo>
                    <a:cubicBezTo>
                      <a:pt x="102" y="22"/>
                      <a:pt x="102" y="22"/>
                      <a:pt x="102" y="22"/>
                    </a:cubicBezTo>
                    <a:cubicBezTo>
                      <a:pt x="112" y="32"/>
                      <a:pt x="112" y="32"/>
                      <a:pt x="112" y="32"/>
                    </a:cubicBezTo>
                    <a:cubicBezTo>
                      <a:pt x="106" y="37"/>
                      <a:pt x="106" y="37"/>
                      <a:pt x="106" y="37"/>
                    </a:cubicBezTo>
                    <a:cubicBezTo>
                      <a:pt x="99" y="29"/>
                      <a:pt x="99" y="29"/>
                      <a:pt x="99" y="29"/>
                    </a:cubicBezTo>
                    <a:cubicBezTo>
                      <a:pt x="99" y="15"/>
                      <a:pt x="99" y="15"/>
                      <a:pt x="99" y="15"/>
                    </a:cubicBezTo>
                    <a:cubicBezTo>
                      <a:pt x="115" y="15"/>
                      <a:pt x="115" y="15"/>
                      <a:pt x="115" y="15"/>
                    </a:cubicBezTo>
                    <a:close/>
                    <a:moveTo>
                      <a:pt x="99" y="1"/>
                    </a:moveTo>
                    <a:cubicBezTo>
                      <a:pt x="99" y="0"/>
                      <a:pt x="99" y="0"/>
                      <a:pt x="99" y="0"/>
                    </a:cubicBezTo>
                    <a:cubicBezTo>
                      <a:pt x="100" y="0"/>
                      <a:pt x="100" y="0"/>
                      <a:pt x="100" y="0"/>
                    </a:cubicBezTo>
                    <a:lnTo>
                      <a:pt x="99" y="1"/>
                    </a:lnTo>
                    <a:close/>
                    <a:moveTo>
                      <a:pt x="99" y="0"/>
                    </a:moveTo>
                    <a:cubicBezTo>
                      <a:pt x="99" y="1"/>
                      <a:pt x="99" y="1"/>
                      <a:pt x="99" y="1"/>
                    </a:cubicBezTo>
                    <a:cubicBezTo>
                      <a:pt x="98" y="0"/>
                      <a:pt x="98" y="0"/>
                      <a:pt x="98" y="0"/>
                    </a:cubicBezTo>
                    <a:cubicBezTo>
                      <a:pt x="99" y="0"/>
                      <a:pt x="99" y="0"/>
                      <a:pt x="99" y="0"/>
                    </a:cubicBezTo>
                    <a:close/>
                    <a:moveTo>
                      <a:pt x="99" y="15"/>
                    </a:moveTo>
                    <a:cubicBezTo>
                      <a:pt x="95" y="15"/>
                      <a:pt x="95" y="15"/>
                      <a:pt x="95" y="15"/>
                    </a:cubicBezTo>
                    <a:cubicBezTo>
                      <a:pt x="92" y="12"/>
                      <a:pt x="92" y="12"/>
                      <a:pt x="92" y="12"/>
                    </a:cubicBezTo>
                    <a:cubicBezTo>
                      <a:pt x="98" y="12"/>
                      <a:pt x="98" y="12"/>
                      <a:pt x="98" y="12"/>
                    </a:cubicBezTo>
                    <a:cubicBezTo>
                      <a:pt x="98" y="5"/>
                      <a:pt x="98" y="5"/>
                      <a:pt x="98" y="5"/>
                    </a:cubicBezTo>
                    <a:cubicBezTo>
                      <a:pt x="84" y="5"/>
                      <a:pt x="84" y="5"/>
                      <a:pt x="84" y="5"/>
                    </a:cubicBezTo>
                    <a:cubicBezTo>
                      <a:pt x="80" y="0"/>
                      <a:pt x="80" y="0"/>
                      <a:pt x="80" y="0"/>
                    </a:cubicBezTo>
                    <a:cubicBezTo>
                      <a:pt x="46" y="0"/>
                      <a:pt x="46" y="0"/>
                      <a:pt x="46" y="0"/>
                    </a:cubicBezTo>
                    <a:cubicBezTo>
                      <a:pt x="41" y="5"/>
                      <a:pt x="41" y="5"/>
                      <a:pt x="41" y="5"/>
                    </a:cubicBezTo>
                    <a:cubicBezTo>
                      <a:pt x="28" y="5"/>
                      <a:pt x="28" y="5"/>
                      <a:pt x="28" y="5"/>
                    </a:cubicBezTo>
                    <a:cubicBezTo>
                      <a:pt x="28" y="12"/>
                      <a:pt x="28" y="12"/>
                      <a:pt x="28" y="12"/>
                    </a:cubicBezTo>
                    <a:cubicBezTo>
                      <a:pt x="34" y="12"/>
                      <a:pt x="34" y="12"/>
                      <a:pt x="34" y="12"/>
                    </a:cubicBezTo>
                    <a:cubicBezTo>
                      <a:pt x="31" y="15"/>
                      <a:pt x="31" y="15"/>
                      <a:pt x="31" y="15"/>
                    </a:cubicBezTo>
                    <a:cubicBezTo>
                      <a:pt x="27" y="15"/>
                      <a:pt x="27" y="15"/>
                      <a:pt x="27" y="15"/>
                    </a:cubicBezTo>
                    <a:cubicBezTo>
                      <a:pt x="27" y="29"/>
                      <a:pt x="27" y="29"/>
                      <a:pt x="27" y="29"/>
                    </a:cubicBezTo>
                    <a:cubicBezTo>
                      <a:pt x="29" y="27"/>
                      <a:pt x="29" y="27"/>
                      <a:pt x="29" y="27"/>
                    </a:cubicBezTo>
                    <a:cubicBezTo>
                      <a:pt x="29" y="43"/>
                      <a:pt x="29" y="43"/>
                      <a:pt x="29" y="43"/>
                    </a:cubicBezTo>
                    <a:cubicBezTo>
                      <a:pt x="36" y="43"/>
                      <a:pt x="36" y="43"/>
                      <a:pt x="36" y="43"/>
                    </a:cubicBezTo>
                    <a:cubicBezTo>
                      <a:pt x="36" y="20"/>
                      <a:pt x="36" y="20"/>
                      <a:pt x="36" y="20"/>
                    </a:cubicBezTo>
                    <a:cubicBezTo>
                      <a:pt x="39" y="17"/>
                      <a:pt x="39" y="17"/>
                      <a:pt x="39" y="17"/>
                    </a:cubicBezTo>
                    <a:cubicBezTo>
                      <a:pt x="39" y="23"/>
                      <a:pt x="39" y="23"/>
                      <a:pt x="39" y="23"/>
                    </a:cubicBezTo>
                    <a:cubicBezTo>
                      <a:pt x="46" y="23"/>
                      <a:pt x="46" y="23"/>
                      <a:pt x="46" y="23"/>
                    </a:cubicBezTo>
                    <a:cubicBezTo>
                      <a:pt x="46" y="10"/>
                      <a:pt x="46" y="10"/>
                      <a:pt x="46" y="10"/>
                    </a:cubicBezTo>
                    <a:cubicBezTo>
                      <a:pt x="51" y="5"/>
                      <a:pt x="51" y="5"/>
                      <a:pt x="51" y="5"/>
                    </a:cubicBezTo>
                    <a:cubicBezTo>
                      <a:pt x="54" y="6"/>
                      <a:pt x="56" y="7"/>
                      <a:pt x="59" y="8"/>
                    </a:cubicBezTo>
                    <a:cubicBezTo>
                      <a:pt x="59" y="15"/>
                      <a:pt x="59" y="15"/>
                      <a:pt x="59" y="15"/>
                    </a:cubicBezTo>
                    <a:cubicBezTo>
                      <a:pt x="50" y="24"/>
                      <a:pt x="50" y="24"/>
                      <a:pt x="50" y="24"/>
                    </a:cubicBezTo>
                    <a:cubicBezTo>
                      <a:pt x="55" y="29"/>
                      <a:pt x="55" y="29"/>
                      <a:pt x="55" y="29"/>
                    </a:cubicBezTo>
                    <a:cubicBezTo>
                      <a:pt x="59" y="25"/>
                      <a:pt x="59" y="25"/>
                      <a:pt x="59" y="25"/>
                    </a:cubicBezTo>
                    <a:cubicBezTo>
                      <a:pt x="59" y="30"/>
                      <a:pt x="59" y="30"/>
                      <a:pt x="59" y="30"/>
                    </a:cubicBezTo>
                    <a:cubicBezTo>
                      <a:pt x="43" y="46"/>
                      <a:pt x="43" y="46"/>
                      <a:pt x="43" y="46"/>
                    </a:cubicBezTo>
                    <a:cubicBezTo>
                      <a:pt x="48" y="51"/>
                      <a:pt x="48" y="51"/>
                      <a:pt x="48" y="51"/>
                    </a:cubicBezTo>
                    <a:cubicBezTo>
                      <a:pt x="59" y="40"/>
                      <a:pt x="59" y="40"/>
                      <a:pt x="59" y="40"/>
                    </a:cubicBezTo>
                    <a:cubicBezTo>
                      <a:pt x="59" y="53"/>
                      <a:pt x="59" y="53"/>
                      <a:pt x="59" y="53"/>
                    </a:cubicBezTo>
                    <a:cubicBezTo>
                      <a:pt x="66" y="53"/>
                      <a:pt x="66" y="53"/>
                      <a:pt x="66" y="53"/>
                    </a:cubicBezTo>
                    <a:cubicBezTo>
                      <a:pt x="66" y="40"/>
                      <a:pt x="66" y="40"/>
                      <a:pt x="66" y="40"/>
                    </a:cubicBezTo>
                    <a:cubicBezTo>
                      <a:pt x="78" y="51"/>
                      <a:pt x="78" y="51"/>
                      <a:pt x="78" y="51"/>
                    </a:cubicBezTo>
                    <a:cubicBezTo>
                      <a:pt x="83" y="46"/>
                      <a:pt x="83" y="46"/>
                      <a:pt x="83" y="46"/>
                    </a:cubicBezTo>
                    <a:cubicBezTo>
                      <a:pt x="66" y="30"/>
                      <a:pt x="66" y="30"/>
                      <a:pt x="66" y="30"/>
                    </a:cubicBezTo>
                    <a:cubicBezTo>
                      <a:pt x="66" y="25"/>
                      <a:pt x="66" y="25"/>
                      <a:pt x="66" y="25"/>
                    </a:cubicBezTo>
                    <a:cubicBezTo>
                      <a:pt x="71" y="29"/>
                      <a:pt x="71" y="29"/>
                      <a:pt x="71" y="29"/>
                    </a:cubicBezTo>
                    <a:cubicBezTo>
                      <a:pt x="76" y="24"/>
                      <a:pt x="76" y="24"/>
                      <a:pt x="76" y="24"/>
                    </a:cubicBezTo>
                    <a:cubicBezTo>
                      <a:pt x="66" y="15"/>
                      <a:pt x="66" y="15"/>
                      <a:pt x="66" y="15"/>
                    </a:cubicBezTo>
                    <a:cubicBezTo>
                      <a:pt x="66" y="8"/>
                      <a:pt x="66" y="8"/>
                      <a:pt x="66" y="8"/>
                    </a:cubicBezTo>
                    <a:cubicBezTo>
                      <a:pt x="69" y="7"/>
                      <a:pt x="72" y="6"/>
                      <a:pt x="74" y="5"/>
                    </a:cubicBezTo>
                    <a:cubicBezTo>
                      <a:pt x="79" y="10"/>
                      <a:pt x="79" y="10"/>
                      <a:pt x="79" y="10"/>
                    </a:cubicBezTo>
                    <a:cubicBezTo>
                      <a:pt x="79" y="23"/>
                      <a:pt x="79" y="23"/>
                      <a:pt x="79" y="23"/>
                    </a:cubicBezTo>
                    <a:cubicBezTo>
                      <a:pt x="86" y="23"/>
                      <a:pt x="86" y="23"/>
                      <a:pt x="86" y="23"/>
                    </a:cubicBezTo>
                    <a:cubicBezTo>
                      <a:pt x="86" y="17"/>
                      <a:pt x="86" y="17"/>
                      <a:pt x="86" y="17"/>
                    </a:cubicBezTo>
                    <a:cubicBezTo>
                      <a:pt x="90" y="20"/>
                      <a:pt x="90" y="20"/>
                      <a:pt x="90" y="20"/>
                    </a:cubicBezTo>
                    <a:cubicBezTo>
                      <a:pt x="90" y="43"/>
                      <a:pt x="90" y="43"/>
                      <a:pt x="90" y="43"/>
                    </a:cubicBezTo>
                    <a:cubicBezTo>
                      <a:pt x="97" y="43"/>
                      <a:pt x="97" y="43"/>
                      <a:pt x="97" y="43"/>
                    </a:cubicBezTo>
                    <a:cubicBezTo>
                      <a:pt x="97" y="27"/>
                      <a:pt x="97" y="27"/>
                      <a:pt x="97" y="27"/>
                    </a:cubicBezTo>
                    <a:cubicBezTo>
                      <a:pt x="99" y="29"/>
                      <a:pt x="99" y="29"/>
                      <a:pt x="99" y="29"/>
                    </a:cubicBezTo>
                    <a:cubicBezTo>
                      <a:pt x="99" y="15"/>
                      <a:pt x="99" y="15"/>
                      <a:pt x="99" y="15"/>
                    </a:cubicBezTo>
                    <a:close/>
                    <a:moveTo>
                      <a:pt x="27" y="1"/>
                    </a:moveTo>
                    <a:cubicBezTo>
                      <a:pt x="27" y="0"/>
                      <a:pt x="27" y="0"/>
                      <a:pt x="27" y="0"/>
                    </a:cubicBezTo>
                    <a:cubicBezTo>
                      <a:pt x="27" y="0"/>
                      <a:pt x="27" y="0"/>
                      <a:pt x="27" y="0"/>
                    </a:cubicBezTo>
                    <a:cubicBezTo>
                      <a:pt x="27" y="1"/>
                      <a:pt x="27" y="1"/>
                      <a:pt x="27" y="1"/>
                    </a:cubicBezTo>
                    <a:close/>
                    <a:moveTo>
                      <a:pt x="10" y="3"/>
                    </a:moveTo>
                    <a:cubicBezTo>
                      <a:pt x="13" y="0"/>
                      <a:pt x="13" y="0"/>
                      <a:pt x="13" y="0"/>
                    </a:cubicBezTo>
                    <a:cubicBezTo>
                      <a:pt x="10" y="0"/>
                      <a:pt x="10" y="0"/>
                      <a:pt x="10" y="0"/>
                    </a:cubicBezTo>
                    <a:cubicBezTo>
                      <a:pt x="10" y="3"/>
                      <a:pt x="10" y="3"/>
                      <a:pt x="10" y="3"/>
                    </a:cubicBezTo>
                    <a:close/>
                    <a:moveTo>
                      <a:pt x="27" y="0"/>
                    </a:moveTo>
                    <a:cubicBezTo>
                      <a:pt x="27" y="1"/>
                      <a:pt x="27" y="1"/>
                      <a:pt x="27" y="1"/>
                    </a:cubicBezTo>
                    <a:cubicBezTo>
                      <a:pt x="26" y="0"/>
                      <a:pt x="26" y="0"/>
                      <a:pt x="26" y="0"/>
                    </a:cubicBezTo>
                    <a:cubicBezTo>
                      <a:pt x="27" y="0"/>
                      <a:pt x="27" y="0"/>
                      <a:pt x="27" y="0"/>
                    </a:cubicBezTo>
                    <a:close/>
                    <a:moveTo>
                      <a:pt x="27" y="15"/>
                    </a:moveTo>
                    <a:cubicBezTo>
                      <a:pt x="27" y="29"/>
                      <a:pt x="27" y="29"/>
                      <a:pt x="27" y="29"/>
                    </a:cubicBezTo>
                    <a:cubicBezTo>
                      <a:pt x="19" y="37"/>
                      <a:pt x="19" y="37"/>
                      <a:pt x="19" y="37"/>
                    </a:cubicBezTo>
                    <a:cubicBezTo>
                      <a:pt x="14" y="32"/>
                      <a:pt x="14" y="32"/>
                      <a:pt x="14" y="32"/>
                    </a:cubicBezTo>
                    <a:cubicBezTo>
                      <a:pt x="24" y="22"/>
                      <a:pt x="24" y="22"/>
                      <a:pt x="24" y="22"/>
                    </a:cubicBezTo>
                    <a:cubicBezTo>
                      <a:pt x="10" y="22"/>
                      <a:pt x="10" y="22"/>
                      <a:pt x="10" y="22"/>
                    </a:cubicBezTo>
                    <a:cubicBezTo>
                      <a:pt x="10" y="15"/>
                      <a:pt x="10" y="15"/>
                      <a:pt x="10" y="15"/>
                    </a:cubicBezTo>
                    <a:lnTo>
                      <a:pt x="27" y="15"/>
                    </a:lnTo>
                    <a:close/>
                    <a:moveTo>
                      <a:pt x="3" y="0"/>
                    </a:moveTo>
                    <a:cubicBezTo>
                      <a:pt x="0" y="3"/>
                      <a:pt x="0" y="3"/>
                      <a:pt x="0" y="3"/>
                    </a:cubicBezTo>
                    <a:cubicBezTo>
                      <a:pt x="5" y="8"/>
                      <a:pt x="5" y="8"/>
                      <a:pt x="5" y="8"/>
                    </a:cubicBezTo>
                    <a:cubicBezTo>
                      <a:pt x="10" y="3"/>
                      <a:pt x="10" y="3"/>
                      <a:pt x="10" y="3"/>
                    </a:cubicBezTo>
                    <a:cubicBezTo>
                      <a:pt x="10" y="0"/>
                      <a:pt x="10" y="0"/>
                      <a:pt x="10" y="0"/>
                    </a:cubicBezTo>
                    <a:cubicBezTo>
                      <a:pt x="3" y="0"/>
                      <a:pt x="3" y="0"/>
                      <a:pt x="3" y="0"/>
                    </a:cubicBezTo>
                    <a:close/>
                    <a:moveTo>
                      <a:pt x="10" y="15"/>
                    </a:moveTo>
                    <a:cubicBezTo>
                      <a:pt x="10" y="22"/>
                      <a:pt x="10" y="22"/>
                      <a:pt x="10" y="22"/>
                    </a:cubicBezTo>
                    <a:cubicBezTo>
                      <a:pt x="7" y="22"/>
                      <a:pt x="7" y="22"/>
                      <a:pt x="7" y="22"/>
                    </a:cubicBezTo>
                    <a:cubicBezTo>
                      <a:pt x="7" y="15"/>
                      <a:pt x="7" y="15"/>
                      <a:pt x="7" y="15"/>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0" name="Freeform 225"/>
              <p:cNvSpPr/>
              <p:nvPr/>
            </p:nvSpPr>
            <p:spPr bwMode="auto">
              <a:xfrm>
                <a:off x="8682038" y="2805113"/>
                <a:ext cx="203200" cy="123825"/>
              </a:xfrm>
              <a:custGeom>
                <a:avLst/>
                <a:gdLst>
                  <a:gd name="T0" fmla="*/ 128 w 128"/>
                  <a:gd name="T1" fmla="*/ 0 h 78"/>
                  <a:gd name="T2" fmla="*/ 10 w 128"/>
                  <a:gd name="T3" fmla="*/ 0 h 78"/>
                  <a:gd name="T4" fmla="*/ 10 w 128"/>
                  <a:gd name="T5" fmla="*/ 23 h 78"/>
                  <a:gd name="T6" fmla="*/ 0 w 128"/>
                  <a:gd name="T7" fmla="*/ 23 h 78"/>
                  <a:gd name="T8" fmla="*/ 0 w 128"/>
                  <a:gd name="T9" fmla="*/ 56 h 78"/>
                  <a:gd name="T10" fmla="*/ 10 w 128"/>
                  <a:gd name="T11" fmla="*/ 56 h 78"/>
                  <a:gd name="T12" fmla="*/ 10 w 128"/>
                  <a:gd name="T13" fmla="*/ 78 h 78"/>
                  <a:gd name="T14" fmla="*/ 128 w 128"/>
                  <a:gd name="T15" fmla="*/ 78 h 78"/>
                  <a:gd name="T16" fmla="*/ 128 w 128"/>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8">
                    <a:moveTo>
                      <a:pt x="128" y="0"/>
                    </a:moveTo>
                    <a:lnTo>
                      <a:pt x="10" y="0"/>
                    </a:lnTo>
                    <a:lnTo>
                      <a:pt x="10" y="23"/>
                    </a:lnTo>
                    <a:lnTo>
                      <a:pt x="0" y="23"/>
                    </a:lnTo>
                    <a:lnTo>
                      <a:pt x="0" y="56"/>
                    </a:lnTo>
                    <a:lnTo>
                      <a:pt x="10" y="56"/>
                    </a:lnTo>
                    <a:lnTo>
                      <a:pt x="10" y="78"/>
                    </a:lnTo>
                    <a:lnTo>
                      <a:pt x="128" y="78"/>
                    </a:lnTo>
                    <a:lnTo>
                      <a:pt x="1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1" name="Rectangle 226"/>
              <p:cNvSpPr>
                <a:spLocks noChangeArrowheads="1"/>
              </p:cNvSpPr>
              <p:nvPr/>
            </p:nvSpPr>
            <p:spPr bwMode="auto">
              <a:xfrm>
                <a:off x="8521700" y="2751138"/>
                <a:ext cx="285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592" name="Oval 227"/>
              <p:cNvSpPr>
                <a:spLocks noChangeArrowheads="1"/>
              </p:cNvSpPr>
              <p:nvPr/>
            </p:nvSpPr>
            <p:spPr bwMode="auto">
              <a:xfrm>
                <a:off x="8555038" y="2830513"/>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3" name="Freeform 228"/>
              <p:cNvSpPr>
                <a:spLocks noEditPoints="1"/>
              </p:cNvSpPr>
              <p:nvPr/>
            </p:nvSpPr>
            <p:spPr bwMode="auto">
              <a:xfrm>
                <a:off x="8497888" y="2778125"/>
                <a:ext cx="173038" cy="330200"/>
              </a:xfrm>
              <a:custGeom>
                <a:avLst/>
                <a:gdLst>
                  <a:gd name="T0" fmla="*/ 24 w 46"/>
                  <a:gd name="T1" fmla="*/ 88 h 88"/>
                  <a:gd name="T2" fmla="*/ 46 w 46"/>
                  <a:gd name="T3" fmla="*/ 88 h 88"/>
                  <a:gd name="T4" fmla="*/ 46 w 46"/>
                  <a:gd name="T5" fmla="*/ 31 h 88"/>
                  <a:gd name="T6" fmla="*/ 46 w 46"/>
                  <a:gd name="T7" fmla="*/ 17 h 88"/>
                  <a:gd name="T8" fmla="*/ 46 w 46"/>
                  <a:gd name="T9" fmla="*/ 0 h 88"/>
                  <a:gd name="T10" fmla="*/ 24 w 46"/>
                  <a:gd name="T11" fmla="*/ 0 h 88"/>
                  <a:gd name="T12" fmla="*/ 24 w 46"/>
                  <a:gd name="T13" fmla="*/ 5 h 88"/>
                  <a:gd name="T14" fmla="*/ 24 w 46"/>
                  <a:gd name="T15" fmla="*/ 5 h 88"/>
                  <a:gd name="T16" fmla="*/ 24 w 46"/>
                  <a:gd name="T17" fmla="*/ 5 h 88"/>
                  <a:gd name="T18" fmla="*/ 41 w 46"/>
                  <a:gd name="T19" fmla="*/ 22 h 88"/>
                  <a:gd name="T20" fmla="*/ 24 w 46"/>
                  <a:gd name="T21" fmla="*/ 40 h 88"/>
                  <a:gd name="T22" fmla="*/ 24 w 46"/>
                  <a:gd name="T23" fmla="*/ 40 h 88"/>
                  <a:gd name="T24" fmla="*/ 24 w 46"/>
                  <a:gd name="T25" fmla="*/ 88 h 88"/>
                  <a:gd name="T26" fmla="*/ 0 w 46"/>
                  <a:gd name="T27" fmla="*/ 88 h 88"/>
                  <a:gd name="T28" fmla="*/ 24 w 46"/>
                  <a:gd name="T29" fmla="*/ 88 h 88"/>
                  <a:gd name="T30" fmla="*/ 24 w 46"/>
                  <a:gd name="T31" fmla="*/ 40 h 88"/>
                  <a:gd name="T32" fmla="*/ 6 w 46"/>
                  <a:gd name="T33" fmla="*/ 22 h 88"/>
                  <a:gd name="T34" fmla="*/ 24 w 46"/>
                  <a:gd name="T35" fmla="*/ 5 h 88"/>
                  <a:gd name="T36" fmla="*/ 24 w 46"/>
                  <a:gd name="T37" fmla="*/ 0 h 88"/>
                  <a:gd name="T38" fmla="*/ 0 w 46"/>
                  <a:gd name="T39" fmla="*/ 0 h 88"/>
                  <a:gd name="T40" fmla="*/ 0 w 46"/>
                  <a:gd name="T4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88">
                    <a:moveTo>
                      <a:pt x="24" y="88"/>
                    </a:moveTo>
                    <a:cubicBezTo>
                      <a:pt x="46" y="88"/>
                      <a:pt x="46" y="88"/>
                      <a:pt x="46" y="88"/>
                    </a:cubicBezTo>
                    <a:cubicBezTo>
                      <a:pt x="46" y="31"/>
                      <a:pt x="46" y="31"/>
                      <a:pt x="46" y="31"/>
                    </a:cubicBezTo>
                    <a:cubicBezTo>
                      <a:pt x="46" y="17"/>
                      <a:pt x="46" y="17"/>
                      <a:pt x="46" y="17"/>
                    </a:cubicBezTo>
                    <a:cubicBezTo>
                      <a:pt x="46" y="0"/>
                      <a:pt x="46" y="0"/>
                      <a:pt x="46" y="0"/>
                    </a:cubicBezTo>
                    <a:cubicBezTo>
                      <a:pt x="24" y="0"/>
                      <a:pt x="24" y="0"/>
                      <a:pt x="24" y="0"/>
                    </a:cubicBezTo>
                    <a:cubicBezTo>
                      <a:pt x="24" y="5"/>
                      <a:pt x="24" y="5"/>
                      <a:pt x="24" y="5"/>
                    </a:cubicBezTo>
                    <a:cubicBezTo>
                      <a:pt x="24" y="5"/>
                      <a:pt x="24" y="5"/>
                      <a:pt x="24" y="5"/>
                    </a:cubicBezTo>
                    <a:cubicBezTo>
                      <a:pt x="24" y="5"/>
                      <a:pt x="24" y="5"/>
                      <a:pt x="24" y="5"/>
                    </a:cubicBezTo>
                    <a:cubicBezTo>
                      <a:pt x="33" y="5"/>
                      <a:pt x="41" y="13"/>
                      <a:pt x="41" y="22"/>
                    </a:cubicBezTo>
                    <a:cubicBezTo>
                      <a:pt x="41" y="32"/>
                      <a:pt x="33" y="40"/>
                      <a:pt x="24" y="40"/>
                    </a:cubicBezTo>
                    <a:cubicBezTo>
                      <a:pt x="24" y="40"/>
                      <a:pt x="24" y="40"/>
                      <a:pt x="24" y="40"/>
                    </a:cubicBezTo>
                    <a:lnTo>
                      <a:pt x="24" y="88"/>
                    </a:lnTo>
                    <a:close/>
                    <a:moveTo>
                      <a:pt x="0" y="88"/>
                    </a:moveTo>
                    <a:cubicBezTo>
                      <a:pt x="24" y="88"/>
                      <a:pt x="24" y="88"/>
                      <a:pt x="24" y="88"/>
                    </a:cubicBezTo>
                    <a:cubicBezTo>
                      <a:pt x="24" y="40"/>
                      <a:pt x="24" y="40"/>
                      <a:pt x="24" y="40"/>
                    </a:cubicBezTo>
                    <a:cubicBezTo>
                      <a:pt x="14" y="40"/>
                      <a:pt x="6" y="32"/>
                      <a:pt x="6" y="22"/>
                    </a:cubicBezTo>
                    <a:cubicBezTo>
                      <a:pt x="6" y="13"/>
                      <a:pt x="14" y="5"/>
                      <a:pt x="24" y="5"/>
                    </a:cubicBezTo>
                    <a:cubicBezTo>
                      <a:pt x="24" y="0"/>
                      <a:pt x="24" y="0"/>
                      <a:pt x="24" y="0"/>
                    </a:cubicBezTo>
                    <a:cubicBezTo>
                      <a:pt x="0" y="0"/>
                      <a:pt x="0" y="0"/>
                      <a:pt x="0" y="0"/>
                    </a:cubicBezTo>
                    <a:lnTo>
                      <a:pt x="0"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4" name="Freeform 229"/>
              <p:cNvSpPr>
                <a:spLocks noEditPoints="1"/>
              </p:cNvSpPr>
              <p:nvPr/>
            </p:nvSpPr>
            <p:spPr bwMode="auto">
              <a:xfrm>
                <a:off x="8326438" y="2470150"/>
                <a:ext cx="423863" cy="198438"/>
              </a:xfrm>
              <a:custGeom>
                <a:avLst/>
                <a:gdLst>
                  <a:gd name="T0" fmla="*/ 238 w 267"/>
                  <a:gd name="T1" fmla="*/ 0 h 125"/>
                  <a:gd name="T2" fmla="*/ 238 w 267"/>
                  <a:gd name="T3" fmla="*/ 40 h 125"/>
                  <a:gd name="T4" fmla="*/ 238 w 267"/>
                  <a:gd name="T5" fmla="*/ 40 h 125"/>
                  <a:gd name="T6" fmla="*/ 238 w 267"/>
                  <a:gd name="T7" fmla="*/ 17 h 125"/>
                  <a:gd name="T8" fmla="*/ 231 w 267"/>
                  <a:gd name="T9" fmla="*/ 52 h 125"/>
                  <a:gd name="T10" fmla="*/ 219 w 267"/>
                  <a:gd name="T11" fmla="*/ 90 h 125"/>
                  <a:gd name="T12" fmla="*/ 219 w 267"/>
                  <a:gd name="T13" fmla="*/ 114 h 125"/>
                  <a:gd name="T14" fmla="*/ 219 w 267"/>
                  <a:gd name="T15" fmla="*/ 114 h 125"/>
                  <a:gd name="T16" fmla="*/ 219 w 267"/>
                  <a:gd name="T17" fmla="*/ 0 h 125"/>
                  <a:gd name="T18" fmla="*/ 215 w 267"/>
                  <a:gd name="T19" fmla="*/ 40 h 125"/>
                  <a:gd name="T20" fmla="*/ 219 w 267"/>
                  <a:gd name="T21" fmla="*/ 76 h 125"/>
                  <a:gd name="T22" fmla="*/ 219 w 267"/>
                  <a:gd name="T23" fmla="*/ 0 h 125"/>
                  <a:gd name="T24" fmla="*/ 184 w 267"/>
                  <a:gd name="T25" fmla="*/ 114 h 125"/>
                  <a:gd name="T26" fmla="*/ 184 w 267"/>
                  <a:gd name="T27" fmla="*/ 0 h 125"/>
                  <a:gd name="T28" fmla="*/ 184 w 267"/>
                  <a:gd name="T29" fmla="*/ 76 h 125"/>
                  <a:gd name="T30" fmla="*/ 191 w 267"/>
                  <a:gd name="T31" fmla="*/ 40 h 125"/>
                  <a:gd name="T32" fmla="*/ 203 w 267"/>
                  <a:gd name="T33" fmla="*/ 0 h 125"/>
                  <a:gd name="T34" fmla="*/ 167 w 267"/>
                  <a:gd name="T35" fmla="*/ 114 h 125"/>
                  <a:gd name="T36" fmla="*/ 167 w 267"/>
                  <a:gd name="T37" fmla="*/ 0 h 125"/>
                  <a:gd name="T38" fmla="*/ 167 w 267"/>
                  <a:gd name="T39" fmla="*/ 40 h 125"/>
                  <a:gd name="T40" fmla="*/ 172 w 267"/>
                  <a:gd name="T41" fmla="*/ 76 h 125"/>
                  <a:gd name="T42" fmla="*/ 184 w 267"/>
                  <a:gd name="T43" fmla="*/ 0 h 125"/>
                  <a:gd name="T44" fmla="*/ 149 w 267"/>
                  <a:gd name="T45" fmla="*/ 114 h 125"/>
                  <a:gd name="T46" fmla="*/ 149 w 267"/>
                  <a:gd name="T47" fmla="*/ 0 h 125"/>
                  <a:gd name="T48" fmla="*/ 149 w 267"/>
                  <a:gd name="T49" fmla="*/ 76 h 125"/>
                  <a:gd name="T50" fmla="*/ 156 w 267"/>
                  <a:gd name="T51" fmla="*/ 40 h 125"/>
                  <a:gd name="T52" fmla="*/ 167 w 267"/>
                  <a:gd name="T53" fmla="*/ 0 h 125"/>
                  <a:gd name="T54" fmla="*/ 132 w 267"/>
                  <a:gd name="T55" fmla="*/ 114 h 125"/>
                  <a:gd name="T56" fmla="*/ 132 w 267"/>
                  <a:gd name="T57" fmla="*/ 0 h 125"/>
                  <a:gd name="T58" fmla="*/ 132 w 267"/>
                  <a:gd name="T59" fmla="*/ 40 h 125"/>
                  <a:gd name="T60" fmla="*/ 139 w 267"/>
                  <a:gd name="T61" fmla="*/ 76 h 125"/>
                  <a:gd name="T62" fmla="*/ 149 w 267"/>
                  <a:gd name="T63" fmla="*/ 0 h 125"/>
                  <a:gd name="T64" fmla="*/ 115 w 267"/>
                  <a:gd name="T65" fmla="*/ 114 h 125"/>
                  <a:gd name="T66" fmla="*/ 115 w 267"/>
                  <a:gd name="T67" fmla="*/ 0 h 125"/>
                  <a:gd name="T68" fmla="*/ 115 w 267"/>
                  <a:gd name="T69" fmla="*/ 76 h 125"/>
                  <a:gd name="T70" fmla="*/ 120 w 267"/>
                  <a:gd name="T71" fmla="*/ 40 h 125"/>
                  <a:gd name="T72" fmla="*/ 132 w 267"/>
                  <a:gd name="T73" fmla="*/ 0 h 125"/>
                  <a:gd name="T74" fmla="*/ 97 w 267"/>
                  <a:gd name="T75" fmla="*/ 114 h 125"/>
                  <a:gd name="T76" fmla="*/ 97 w 267"/>
                  <a:gd name="T77" fmla="*/ 0 h 125"/>
                  <a:gd name="T78" fmla="*/ 97 w 267"/>
                  <a:gd name="T79" fmla="*/ 40 h 125"/>
                  <a:gd name="T80" fmla="*/ 104 w 267"/>
                  <a:gd name="T81" fmla="*/ 76 h 125"/>
                  <a:gd name="T82" fmla="*/ 115 w 267"/>
                  <a:gd name="T83" fmla="*/ 0 h 125"/>
                  <a:gd name="T84" fmla="*/ 80 w 267"/>
                  <a:gd name="T85" fmla="*/ 114 h 125"/>
                  <a:gd name="T86" fmla="*/ 80 w 267"/>
                  <a:gd name="T87" fmla="*/ 0 h 125"/>
                  <a:gd name="T88" fmla="*/ 80 w 267"/>
                  <a:gd name="T89" fmla="*/ 76 h 125"/>
                  <a:gd name="T90" fmla="*/ 85 w 267"/>
                  <a:gd name="T91" fmla="*/ 40 h 125"/>
                  <a:gd name="T92" fmla="*/ 97 w 267"/>
                  <a:gd name="T93" fmla="*/ 0 h 125"/>
                  <a:gd name="T94" fmla="*/ 61 w 267"/>
                  <a:gd name="T95" fmla="*/ 114 h 125"/>
                  <a:gd name="T96" fmla="*/ 61 w 267"/>
                  <a:gd name="T97" fmla="*/ 0 h 125"/>
                  <a:gd name="T98" fmla="*/ 61 w 267"/>
                  <a:gd name="T99" fmla="*/ 40 h 125"/>
                  <a:gd name="T100" fmla="*/ 68 w 267"/>
                  <a:gd name="T101" fmla="*/ 76 h 125"/>
                  <a:gd name="T102" fmla="*/ 80 w 267"/>
                  <a:gd name="T103" fmla="*/ 0 h 125"/>
                  <a:gd name="T104" fmla="*/ 45 w 267"/>
                  <a:gd name="T105" fmla="*/ 114 h 125"/>
                  <a:gd name="T106" fmla="*/ 45 w 267"/>
                  <a:gd name="T107" fmla="*/ 0 h 125"/>
                  <a:gd name="T108" fmla="*/ 45 w 267"/>
                  <a:gd name="T109" fmla="*/ 76 h 125"/>
                  <a:gd name="T110" fmla="*/ 49 w 267"/>
                  <a:gd name="T111" fmla="*/ 40 h 125"/>
                  <a:gd name="T112" fmla="*/ 61 w 267"/>
                  <a:gd name="T113" fmla="*/ 0 h 125"/>
                  <a:gd name="T114" fmla="*/ 45 w 267"/>
                  <a:gd name="T115" fmla="*/ 90 h 125"/>
                  <a:gd name="T116" fmla="*/ 33 w 267"/>
                  <a:gd name="T117" fmla="*/ 52 h 125"/>
                  <a:gd name="T118" fmla="*/ 26 w 267"/>
                  <a:gd name="T119" fmla="*/ 17 h 125"/>
                  <a:gd name="T120" fmla="*/ 26 w 267"/>
                  <a:gd name="T121" fmla="*/ 125 h 125"/>
                  <a:gd name="T122" fmla="*/ 14 w 267"/>
                  <a:gd name="T123" fmla="*/ 40 h 125"/>
                  <a:gd name="T124" fmla="*/ 26 w 267"/>
                  <a:gd name="T1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 h="125">
                    <a:moveTo>
                      <a:pt x="238" y="125"/>
                    </a:moveTo>
                    <a:lnTo>
                      <a:pt x="267" y="125"/>
                    </a:lnTo>
                    <a:lnTo>
                      <a:pt x="267" y="0"/>
                    </a:lnTo>
                    <a:lnTo>
                      <a:pt x="238" y="0"/>
                    </a:lnTo>
                    <a:lnTo>
                      <a:pt x="238" y="17"/>
                    </a:lnTo>
                    <a:lnTo>
                      <a:pt x="250" y="17"/>
                    </a:lnTo>
                    <a:lnTo>
                      <a:pt x="250" y="40"/>
                    </a:lnTo>
                    <a:lnTo>
                      <a:pt x="238" y="40"/>
                    </a:lnTo>
                    <a:lnTo>
                      <a:pt x="238" y="125"/>
                    </a:lnTo>
                    <a:close/>
                    <a:moveTo>
                      <a:pt x="219" y="125"/>
                    </a:moveTo>
                    <a:lnTo>
                      <a:pt x="238" y="125"/>
                    </a:lnTo>
                    <a:lnTo>
                      <a:pt x="238" y="40"/>
                    </a:lnTo>
                    <a:lnTo>
                      <a:pt x="227" y="40"/>
                    </a:lnTo>
                    <a:lnTo>
                      <a:pt x="227" y="17"/>
                    </a:lnTo>
                    <a:lnTo>
                      <a:pt x="227" y="17"/>
                    </a:lnTo>
                    <a:lnTo>
                      <a:pt x="238" y="17"/>
                    </a:lnTo>
                    <a:lnTo>
                      <a:pt x="238" y="0"/>
                    </a:lnTo>
                    <a:lnTo>
                      <a:pt x="219" y="0"/>
                    </a:lnTo>
                    <a:lnTo>
                      <a:pt x="219" y="52"/>
                    </a:lnTo>
                    <a:lnTo>
                      <a:pt x="231" y="52"/>
                    </a:lnTo>
                    <a:lnTo>
                      <a:pt x="231" y="76"/>
                    </a:lnTo>
                    <a:lnTo>
                      <a:pt x="231" y="76"/>
                    </a:lnTo>
                    <a:lnTo>
                      <a:pt x="219" y="76"/>
                    </a:lnTo>
                    <a:lnTo>
                      <a:pt x="219" y="90"/>
                    </a:lnTo>
                    <a:lnTo>
                      <a:pt x="219" y="90"/>
                    </a:lnTo>
                    <a:lnTo>
                      <a:pt x="219" y="114"/>
                    </a:lnTo>
                    <a:lnTo>
                      <a:pt x="219" y="114"/>
                    </a:lnTo>
                    <a:lnTo>
                      <a:pt x="219" y="114"/>
                    </a:lnTo>
                    <a:lnTo>
                      <a:pt x="219" y="125"/>
                    </a:lnTo>
                    <a:close/>
                    <a:moveTo>
                      <a:pt x="203" y="125"/>
                    </a:moveTo>
                    <a:lnTo>
                      <a:pt x="219" y="125"/>
                    </a:lnTo>
                    <a:lnTo>
                      <a:pt x="219" y="114"/>
                    </a:lnTo>
                    <a:lnTo>
                      <a:pt x="203" y="114"/>
                    </a:lnTo>
                    <a:lnTo>
                      <a:pt x="203" y="125"/>
                    </a:lnTo>
                    <a:lnTo>
                      <a:pt x="203" y="125"/>
                    </a:lnTo>
                    <a:close/>
                    <a:moveTo>
                      <a:pt x="219" y="0"/>
                    </a:moveTo>
                    <a:lnTo>
                      <a:pt x="203" y="0"/>
                    </a:lnTo>
                    <a:lnTo>
                      <a:pt x="203" y="17"/>
                    </a:lnTo>
                    <a:lnTo>
                      <a:pt x="215" y="17"/>
                    </a:lnTo>
                    <a:lnTo>
                      <a:pt x="215" y="40"/>
                    </a:lnTo>
                    <a:lnTo>
                      <a:pt x="203" y="40"/>
                    </a:lnTo>
                    <a:lnTo>
                      <a:pt x="203" y="90"/>
                    </a:lnTo>
                    <a:lnTo>
                      <a:pt x="219" y="90"/>
                    </a:lnTo>
                    <a:lnTo>
                      <a:pt x="219" y="76"/>
                    </a:lnTo>
                    <a:lnTo>
                      <a:pt x="208" y="76"/>
                    </a:lnTo>
                    <a:lnTo>
                      <a:pt x="208" y="52"/>
                    </a:lnTo>
                    <a:lnTo>
                      <a:pt x="219" y="52"/>
                    </a:lnTo>
                    <a:lnTo>
                      <a:pt x="219" y="0"/>
                    </a:lnTo>
                    <a:close/>
                    <a:moveTo>
                      <a:pt x="184" y="125"/>
                    </a:moveTo>
                    <a:lnTo>
                      <a:pt x="203" y="125"/>
                    </a:lnTo>
                    <a:lnTo>
                      <a:pt x="203" y="114"/>
                    </a:lnTo>
                    <a:lnTo>
                      <a:pt x="184" y="114"/>
                    </a:lnTo>
                    <a:lnTo>
                      <a:pt x="184" y="125"/>
                    </a:lnTo>
                    <a:lnTo>
                      <a:pt x="184" y="125"/>
                    </a:lnTo>
                    <a:close/>
                    <a:moveTo>
                      <a:pt x="203" y="0"/>
                    </a:moveTo>
                    <a:lnTo>
                      <a:pt x="184" y="0"/>
                    </a:lnTo>
                    <a:lnTo>
                      <a:pt x="184" y="52"/>
                    </a:lnTo>
                    <a:lnTo>
                      <a:pt x="196" y="52"/>
                    </a:lnTo>
                    <a:lnTo>
                      <a:pt x="196" y="76"/>
                    </a:lnTo>
                    <a:lnTo>
                      <a:pt x="184" y="76"/>
                    </a:lnTo>
                    <a:lnTo>
                      <a:pt x="184" y="90"/>
                    </a:lnTo>
                    <a:lnTo>
                      <a:pt x="203" y="90"/>
                    </a:lnTo>
                    <a:lnTo>
                      <a:pt x="203" y="40"/>
                    </a:lnTo>
                    <a:lnTo>
                      <a:pt x="191" y="40"/>
                    </a:lnTo>
                    <a:lnTo>
                      <a:pt x="191" y="17"/>
                    </a:lnTo>
                    <a:lnTo>
                      <a:pt x="191" y="17"/>
                    </a:lnTo>
                    <a:lnTo>
                      <a:pt x="203" y="17"/>
                    </a:lnTo>
                    <a:lnTo>
                      <a:pt x="203" y="0"/>
                    </a:lnTo>
                    <a:close/>
                    <a:moveTo>
                      <a:pt x="167" y="125"/>
                    </a:moveTo>
                    <a:lnTo>
                      <a:pt x="184" y="125"/>
                    </a:lnTo>
                    <a:lnTo>
                      <a:pt x="184" y="114"/>
                    </a:lnTo>
                    <a:lnTo>
                      <a:pt x="167" y="114"/>
                    </a:lnTo>
                    <a:lnTo>
                      <a:pt x="167" y="125"/>
                    </a:lnTo>
                    <a:lnTo>
                      <a:pt x="167" y="125"/>
                    </a:lnTo>
                    <a:close/>
                    <a:moveTo>
                      <a:pt x="184" y="0"/>
                    </a:moveTo>
                    <a:lnTo>
                      <a:pt x="167" y="0"/>
                    </a:lnTo>
                    <a:lnTo>
                      <a:pt x="167" y="17"/>
                    </a:lnTo>
                    <a:lnTo>
                      <a:pt x="179" y="17"/>
                    </a:lnTo>
                    <a:lnTo>
                      <a:pt x="179" y="40"/>
                    </a:lnTo>
                    <a:lnTo>
                      <a:pt x="167" y="40"/>
                    </a:lnTo>
                    <a:lnTo>
                      <a:pt x="167" y="90"/>
                    </a:lnTo>
                    <a:lnTo>
                      <a:pt x="184" y="90"/>
                    </a:lnTo>
                    <a:lnTo>
                      <a:pt x="184" y="76"/>
                    </a:lnTo>
                    <a:lnTo>
                      <a:pt x="172" y="76"/>
                    </a:lnTo>
                    <a:lnTo>
                      <a:pt x="172" y="76"/>
                    </a:lnTo>
                    <a:lnTo>
                      <a:pt x="172" y="52"/>
                    </a:lnTo>
                    <a:lnTo>
                      <a:pt x="184" y="52"/>
                    </a:lnTo>
                    <a:lnTo>
                      <a:pt x="184" y="0"/>
                    </a:lnTo>
                    <a:close/>
                    <a:moveTo>
                      <a:pt x="149" y="125"/>
                    </a:moveTo>
                    <a:lnTo>
                      <a:pt x="167" y="125"/>
                    </a:lnTo>
                    <a:lnTo>
                      <a:pt x="167" y="114"/>
                    </a:lnTo>
                    <a:lnTo>
                      <a:pt x="149" y="114"/>
                    </a:lnTo>
                    <a:lnTo>
                      <a:pt x="149" y="125"/>
                    </a:lnTo>
                    <a:lnTo>
                      <a:pt x="149" y="125"/>
                    </a:lnTo>
                    <a:close/>
                    <a:moveTo>
                      <a:pt x="167" y="0"/>
                    </a:moveTo>
                    <a:lnTo>
                      <a:pt x="149" y="0"/>
                    </a:lnTo>
                    <a:lnTo>
                      <a:pt x="149" y="52"/>
                    </a:lnTo>
                    <a:lnTo>
                      <a:pt x="160" y="52"/>
                    </a:lnTo>
                    <a:lnTo>
                      <a:pt x="160" y="76"/>
                    </a:lnTo>
                    <a:lnTo>
                      <a:pt x="149" y="76"/>
                    </a:lnTo>
                    <a:lnTo>
                      <a:pt x="149" y="90"/>
                    </a:lnTo>
                    <a:lnTo>
                      <a:pt x="167" y="90"/>
                    </a:lnTo>
                    <a:lnTo>
                      <a:pt x="167" y="40"/>
                    </a:lnTo>
                    <a:lnTo>
                      <a:pt x="156" y="40"/>
                    </a:lnTo>
                    <a:lnTo>
                      <a:pt x="156" y="17"/>
                    </a:lnTo>
                    <a:lnTo>
                      <a:pt x="156" y="17"/>
                    </a:lnTo>
                    <a:lnTo>
                      <a:pt x="167" y="17"/>
                    </a:lnTo>
                    <a:lnTo>
                      <a:pt x="167" y="0"/>
                    </a:lnTo>
                    <a:close/>
                    <a:moveTo>
                      <a:pt x="132" y="125"/>
                    </a:moveTo>
                    <a:lnTo>
                      <a:pt x="149" y="125"/>
                    </a:lnTo>
                    <a:lnTo>
                      <a:pt x="149" y="114"/>
                    </a:lnTo>
                    <a:lnTo>
                      <a:pt x="132" y="114"/>
                    </a:lnTo>
                    <a:lnTo>
                      <a:pt x="132" y="125"/>
                    </a:lnTo>
                    <a:lnTo>
                      <a:pt x="132" y="125"/>
                    </a:lnTo>
                    <a:close/>
                    <a:moveTo>
                      <a:pt x="149" y="0"/>
                    </a:moveTo>
                    <a:lnTo>
                      <a:pt x="132" y="0"/>
                    </a:lnTo>
                    <a:lnTo>
                      <a:pt x="132" y="17"/>
                    </a:lnTo>
                    <a:lnTo>
                      <a:pt x="144" y="17"/>
                    </a:lnTo>
                    <a:lnTo>
                      <a:pt x="144" y="40"/>
                    </a:lnTo>
                    <a:lnTo>
                      <a:pt x="132" y="40"/>
                    </a:lnTo>
                    <a:lnTo>
                      <a:pt x="132" y="90"/>
                    </a:lnTo>
                    <a:lnTo>
                      <a:pt x="149" y="90"/>
                    </a:lnTo>
                    <a:lnTo>
                      <a:pt x="149" y="76"/>
                    </a:lnTo>
                    <a:lnTo>
                      <a:pt x="139" y="76"/>
                    </a:lnTo>
                    <a:lnTo>
                      <a:pt x="139" y="76"/>
                    </a:lnTo>
                    <a:lnTo>
                      <a:pt x="139" y="52"/>
                    </a:lnTo>
                    <a:lnTo>
                      <a:pt x="149" y="52"/>
                    </a:lnTo>
                    <a:lnTo>
                      <a:pt x="149" y="0"/>
                    </a:lnTo>
                    <a:close/>
                    <a:moveTo>
                      <a:pt x="115" y="125"/>
                    </a:moveTo>
                    <a:lnTo>
                      <a:pt x="132" y="125"/>
                    </a:lnTo>
                    <a:lnTo>
                      <a:pt x="132" y="114"/>
                    </a:lnTo>
                    <a:lnTo>
                      <a:pt x="115" y="114"/>
                    </a:lnTo>
                    <a:lnTo>
                      <a:pt x="115" y="125"/>
                    </a:lnTo>
                    <a:lnTo>
                      <a:pt x="115" y="125"/>
                    </a:lnTo>
                    <a:close/>
                    <a:moveTo>
                      <a:pt x="132" y="0"/>
                    </a:moveTo>
                    <a:lnTo>
                      <a:pt x="115" y="0"/>
                    </a:lnTo>
                    <a:lnTo>
                      <a:pt x="115" y="52"/>
                    </a:lnTo>
                    <a:lnTo>
                      <a:pt x="127" y="52"/>
                    </a:lnTo>
                    <a:lnTo>
                      <a:pt x="127" y="76"/>
                    </a:lnTo>
                    <a:lnTo>
                      <a:pt x="115" y="76"/>
                    </a:lnTo>
                    <a:lnTo>
                      <a:pt x="115" y="90"/>
                    </a:lnTo>
                    <a:lnTo>
                      <a:pt x="132" y="90"/>
                    </a:lnTo>
                    <a:lnTo>
                      <a:pt x="132" y="40"/>
                    </a:lnTo>
                    <a:lnTo>
                      <a:pt x="120" y="40"/>
                    </a:lnTo>
                    <a:lnTo>
                      <a:pt x="120" y="17"/>
                    </a:lnTo>
                    <a:lnTo>
                      <a:pt x="120" y="17"/>
                    </a:lnTo>
                    <a:lnTo>
                      <a:pt x="132" y="17"/>
                    </a:lnTo>
                    <a:lnTo>
                      <a:pt x="132" y="0"/>
                    </a:lnTo>
                    <a:close/>
                    <a:moveTo>
                      <a:pt x="97" y="125"/>
                    </a:moveTo>
                    <a:lnTo>
                      <a:pt x="115" y="125"/>
                    </a:lnTo>
                    <a:lnTo>
                      <a:pt x="115" y="114"/>
                    </a:lnTo>
                    <a:lnTo>
                      <a:pt x="97" y="114"/>
                    </a:lnTo>
                    <a:lnTo>
                      <a:pt x="97" y="125"/>
                    </a:lnTo>
                    <a:lnTo>
                      <a:pt x="97" y="125"/>
                    </a:lnTo>
                    <a:close/>
                    <a:moveTo>
                      <a:pt x="115" y="0"/>
                    </a:moveTo>
                    <a:lnTo>
                      <a:pt x="97" y="0"/>
                    </a:lnTo>
                    <a:lnTo>
                      <a:pt x="97" y="17"/>
                    </a:lnTo>
                    <a:lnTo>
                      <a:pt x="108" y="17"/>
                    </a:lnTo>
                    <a:lnTo>
                      <a:pt x="108" y="40"/>
                    </a:lnTo>
                    <a:lnTo>
                      <a:pt x="97" y="40"/>
                    </a:lnTo>
                    <a:lnTo>
                      <a:pt x="97" y="90"/>
                    </a:lnTo>
                    <a:lnTo>
                      <a:pt x="115" y="90"/>
                    </a:lnTo>
                    <a:lnTo>
                      <a:pt x="115" y="76"/>
                    </a:lnTo>
                    <a:lnTo>
                      <a:pt x="104" y="76"/>
                    </a:lnTo>
                    <a:lnTo>
                      <a:pt x="104" y="76"/>
                    </a:lnTo>
                    <a:lnTo>
                      <a:pt x="104" y="52"/>
                    </a:lnTo>
                    <a:lnTo>
                      <a:pt x="115" y="52"/>
                    </a:lnTo>
                    <a:lnTo>
                      <a:pt x="115" y="0"/>
                    </a:lnTo>
                    <a:close/>
                    <a:moveTo>
                      <a:pt x="80" y="125"/>
                    </a:moveTo>
                    <a:lnTo>
                      <a:pt x="97" y="125"/>
                    </a:lnTo>
                    <a:lnTo>
                      <a:pt x="97" y="114"/>
                    </a:lnTo>
                    <a:lnTo>
                      <a:pt x="80" y="114"/>
                    </a:lnTo>
                    <a:lnTo>
                      <a:pt x="80" y="125"/>
                    </a:lnTo>
                    <a:lnTo>
                      <a:pt x="80" y="125"/>
                    </a:lnTo>
                    <a:close/>
                    <a:moveTo>
                      <a:pt x="97" y="0"/>
                    </a:moveTo>
                    <a:lnTo>
                      <a:pt x="80" y="0"/>
                    </a:lnTo>
                    <a:lnTo>
                      <a:pt x="80" y="52"/>
                    </a:lnTo>
                    <a:lnTo>
                      <a:pt x="92" y="52"/>
                    </a:lnTo>
                    <a:lnTo>
                      <a:pt x="92" y="76"/>
                    </a:lnTo>
                    <a:lnTo>
                      <a:pt x="80" y="76"/>
                    </a:lnTo>
                    <a:lnTo>
                      <a:pt x="80" y="90"/>
                    </a:lnTo>
                    <a:lnTo>
                      <a:pt x="97" y="90"/>
                    </a:lnTo>
                    <a:lnTo>
                      <a:pt x="97" y="40"/>
                    </a:lnTo>
                    <a:lnTo>
                      <a:pt x="85" y="40"/>
                    </a:lnTo>
                    <a:lnTo>
                      <a:pt x="85" y="17"/>
                    </a:lnTo>
                    <a:lnTo>
                      <a:pt x="85" y="17"/>
                    </a:lnTo>
                    <a:lnTo>
                      <a:pt x="97" y="17"/>
                    </a:lnTo>
                    <a:lnTo>
                      <a:pt x="97" y="0"/>
                    </a:lnTo>
                    <a:close/>
                    <a:moveTo>
                      <a:pt x="61" y="125"/>
                    </a:moveTo>
                    <a:lnTo>
                      <a:pt x="80" y="125"/>
                    </a:lnTo>
                    <a:lnTo>
                      <a:pt x="80" y="114"/>
                    </a:lnTo>
                    <a:lnTo>
                      <a:pt x="61" y="114"/>
                    </a:lnTo>
                    <a:lnTo>
                      <a:pt x="61" y="125"/>
                    </a:lnTo>
                    <a:lnTo>
                      <a:pt x="61" y="125"/>
                    </a:lnTo>
                    <a:close/>
                    <a:moveTo>
                      <a:pt x="80" y="0"/>
                    </a:moveTo>
                    <a:lnTo>
                      <a:pt x="61" y="0"/>
                    </a:lnTo>
                    <a:lnTo>
                      <a:pt x="61" y="17"/>
                    </a:lnTo>
                    <a:lnTo>
                      <a:pt x="73" y="17"/>
                    </a:lnTo>
                    <a:lnTo>
                      <a:pt x="73" y="40"/>
                    </a:lnTo>
                    <a:lnTo>
                      <a:pt x="61" y="40"/>
                    </a:lnTo>
                    <a:lnTo>
                      <a:pt x="61" y="90"/>
                    </a:lnTo>
                    <a:lnTo>
                      <a:pt x="80" y="90"/>
                    </a:lnTo>
                    <a:lnTo>
                      <a:pt x="80" y="76"/>
                    </a:lnTo>
                    <a:lnTo>
                      <a:pt x="68" y="76"/>
                    </a:lnTo>
                    <a:lnTo>
                      <a:pt x="68" y="76"/>
                    </a:lnTo>
                    <a:lnTo>
                      <a:pt x="68" y="52"/>
                    </a:lnTo>
                    <a:lnTo>
                      <a:pt x="80" y="52"/>
                    </a:lnTo>
                    <a:lnTo>
                      <a:pt x="80" y="0"/>
                    </a:lnTo>
                    <a:close/>
                    <a:moveTo>
                      <a:pt x="45" y="125"/>
                    </a:moveTo>
                    <a:lnTo>
                      <a:pt x="61" y="125"/>
                    </a:lnTo>
                    <a:lnTo>
                      <a:pt x="61" y="114"/>
                    </a:lnTo>
                    <a:lnTo>
                      <a:pt x="45" y="114"/>
                    </a:lnTo>
                    <a:lnTo>
                      <a:pt x="45" y="125"/>
                    </a:lnTo>
                    <a:lnTo>
                      <a:pt x="45" y="125"/>
                    </a:lnTo>
                    <a:close/>
                    <a:moveTo>
                      <a:pt x="61" y="0"/>
                    </a:moveTo>
                    <a:lnTo>
                      <a:pt x="45" y="0"/>
                    </a:lnTo>
                    <a:lnTo>
                      <a:pt x="45" y="52"/>
                    </a:lnTo>
                    <a:lnTo>
                      <a:pt x="56" y="52"/>
                    </a:lnTo>
                    <a:lnTo>
                      <a:pt x="56" y="76"/>
                    </a:lnTo>
                    <a:lnTo>
                      <a:pt x="45" y="76"/>
                    </a:lnTo>
                    <a:lnTo>
                      <a:pt x="45" y="90"/>
                    </a:lnTo>
                    <a:lnTo>
                      <a:pt x="61" y="90"/>
                    </a:lnTo>
                    <a:lnTo>
                      <a:pt x="61" y="40"/>
                    </a:lnTo>
                    <a:lnTo>
                      <a:pt x="49" y="40"/>
                    </a:lnTo>
                    <a:lnTo>
                      <a:pt x="49" y="17"/>
                    </a:lnTo>
                    <a:lnTo>
                      <a:pt x="49" y="17"/>
                    </a:lnTo>
                    <a:lnTo>
                      <a:pt x="61" y="17"/>
                    </a:lnTo>
                    <a:lnTo>
                      <a:pt x="61" y="0"/>
                    </a:lnTo>
                    <a:close/>
                    <a:moveTo>
                      <a:pt x="26" y="125"/>
                    </a:moveTo>
                    <a:lnTo>
                      <a:pt x="45" y="125"/>
                    </a:lnTo>
                    <a:lnTo>
                      <a:pt x="45" y="114"/>
                    </a:lnTo>
                    <a:lnTo>
                      <a:pt x="45" y="90"/>
                    </a:lnTo>
                    <a:lnTo>
                      <a:pt x="45" y="76"/>
                    </a:lnTo>
                    <a:lnTo>
                      <a:pt x="33" y="76"/>
                    </a:lnTo>
                    <a:lnTo>
                      <a:pt x="33" y="76"/>
                    </a:lnTo>
                    <a:lnTo>
                      <a:pt x="33" y="52"/>
                    </a:lnTo>
                    <a:lnTo>
                      <a:pt x="45" y="52"/>
                    </a:lnTo>
                    <a:lnTo>
                      <a:pt x="45" y="0"/>
                    </a:lnTo>
                    <a:lnTo>
                      <a:pt x="26" y="0"/>
                    </a:lnTo>
                    <a:lnTo>
                      <a:pt x="26" y="17"/>
                    </a:lnTo>
                    <a:lnTo>
                      <a:pt x="37" y="17"/>
                    </a:lnTo>
                    <a:lnTo>
                      <a:pt x="37" y="40"/>
                    </a:lnTo>
                    <a:lnTo>
                      <a:pt x="26" y="40"/>
                    </a:lnTo>
                    <a:lnTo>
                      <a:pt x="26" y="125"/>
                    </a:lnTo>
                    <a:close/>
                    <a:moveTo>
                      <a:pt x="0" y="125"/>
                    </a:moveTo>
                    <a:lnTo>
                      <a:pt x="26" y="125"/>
                    </a:lnTo>
                    <a:lnTo>
                      <a:pt x="26" y="40"/>
                    </a:lnTo>
                    <a:lnTo>
                      <a:pt x="14" y="40"/>
                    </a:lnTo>
                    <a:lnTo>
                      <a:pt x="14" y="17"/>
                    </a:lnTo>
                    <a:lnTo>
                      <a:pt x="14" y="17"/>
                    </a:lnTo>
                    <a:lnTo>
                      <a:pt x="26" y="17"/>
                    </a:lnTo>
                    <a:lnTo>
                      <a:pt x="26" y="0"/>
                    </a:lnTo>
                    <a:lnTo>
                      <a:pt x="0" y="0"/>
                    </a:lnTo>
                    <a:lnTo>
                      <a:pt x="0"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5" name="Freeform 230"/>
              <p:cNvSpPr/>
              <p:nvPr/>
            </p:nvSpPr>
            <p:spPr bwMode="auto">
              <a:xfrm>
                <a:off x="8404225" y="2379663"/>
                <a:ext cx="244475" cy="60325"/>
              </a:xfrm>
              <a:custGeom>
                <a:avLst/>
                <a:gdLst>
                  <a:gd name="T0" fmla="*/ 0 w 65"/>
                  <a:gd name="T1" fmla="*/ 8 h 16"/>
                  <a:gd name="T2" fmla="*/ 4 w 65"/>
                  <a:gd name="T3" fmla="*/ 16 h 16"/>
                  <a:gd name="T4" fmla="*/ 33 w 65"/>
                  <a:gd name="T5" fmla="*/ 9 h 16"/>
                  <a:gd name="T6" fmla="*/ 61 w 65"/>
                  <a:gd name="T7" fmla="*/ 16 h 16"/>
                  <a:gd name="T8" fmla="*/ 65 w 65"/>
                  <a:gd name="T9" fmla="*/ 8 h 16"/>
                  <a:gd name="T10" fmla="*/ 33 w 65"/>
                  <a:gd name="T11" fmla="*/ 0 h 16"/>
                  <a:gd name="T12" fmla="*/ 0 w 6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0" y="8"/>
                    </a:moveTo>
                    <a:cubicBezTo>
                      <a:pt x="4" y="16"/>
                      <a:pt x="4" y="16"/>
                      <a:pt x="4" y="16"/>
                    </a:cubicBezTo>
                    <a:cubicBezTo>
                      <a:pt x="12" y="11"/>
                      <a:pt x="22" y="9"/>
                      <a:pt x="33" y="9"/>
                    </a:cubicBezTo>
                    <a:cubicBezTo>
                      <a:pt x="43" y="9"/>
                      <a:pt x="53" y="11"/>
                      <a:pt x="61" y="16"/>
                    </a:cubicBezTo>
                    <a:cubicBezTo>
                      <a:pt x="65" y="8"/>
                      <a:pt x="65" y="8"/>
                      <a:pt x="65" y="8"/>
                    </a:cubicBezTo>
                    <a:cubicBezTo>
                      <a:pt x="56" y="3"/>
                      <a:pt x="44" y="0"/>
                      <a:pt x="33" y="0"/>
                    </a:cubicBezTo>
                    <a:cubicBezTo>
                      <a:pt x="21" y="0"/>
                      <a:pt x="9" y="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6" name="Freeform 231"/>
              <p:cNvSpPr/>
              <p:nvPr/>
            </p:nvSpPr>
            <p:spPr bwMode="auto">
              <a:xfrm>
                <a:off x="8362950" y="2312988"/>
                <a:ext cx="327025" cy="71438"/>
              </a:xfrm>
              <a:custGeom>
                <a:avLst/>
                <a:gdLst>
                  <a:gd name="T0" fmla="*/ 87 w 87"/>
                  <a:gd name="T1" fmla="*/ 11 h 19"/>
                  <a:gd name="T2" fmla="*/ 44 w 87"/>
                  <a:gd name="T3" fmla="*/ 0 h 19"/>
                  <a:gd name="T4" fmla="*/ 0 w 87"/>
                  <a:gd name="T5" fmla="*/ 11 h 19"/>
                  <a:gd name="T6" fmla="*/ 4 w 87"/>
                  <a:gd name="T7" fmla="*/ 19 h 19"/>
                  <a:gd name="T8" fmla="*/ 44 w 87"/>
                  <a:gd name="T9" fmla="*/ 9 h 19"/>
                  <a:gd name="T10" fmla="*/ 83 w 87"/>
                  <a:gd name="T11" fmla="*/ 19 h 19"/>
                  <a:gd name="T12" fmla="*/ 87 w 87"/>
                  <a:gd name="T13" fmla="*/ 11 h 19"/>
                </a:gdLst>
                <a:ahLst/>
                <a:cxnLst>
                  <a:cxn ang="0">
                    <a:pos x="T0" y="T1"/>
                  </a:cxn>
                  <a:cxn ang="0">
                    <a:pos x="T2" y="T3"/>
                  </a:cxn>
                  <a:cxn ang="0">
                    <a:pos x="T4" y="T5"/>
                  </a:cxn>
                  <a:cxn ang="0">
                    <a:pos x="T6" y="T7"/>
                  </a:cxn>
                  <a:cxn ang="0">
                    <a:pos x="T8" y="T9"/>
                  </a:cxn>
                  <a:cxn ang="0">
                    <a:pos x="T10" y="T11"/>
                  </a:cxn>
                  <a:cxn ang="0">
                    <a:pos x="T12" y="T13"/>
                  </a:cxn>
                </a:cxnLst>
                <a:rect l="0" t="0" r="r" b="b"/>
                <a:pathLst>
                  <a:path w="87" h="19">
                    <a:moveTo>
                      <a:pt x="87" y="11"/>
                    </a:moveTo>
                    <a:cubicBezTo>
                      <a:pt x="75" y="4"/>
                      <a:pt x="59" y="0"/>
                      <a:pt x="44" y="0"/>
                    </a:cubicBezTo>
                    <a:cubicBezTo>
                      <a:pt x="28" y="0"/>
                      <a:pt x="12" y="4"/>
                      <a:pt x="0" y="11"/>
                    </a:cubicBezTo>
                    <a:cubicBezTo>
                      <a:pt x="4" y="19"/>
                      <a:pt x="4" y="19"/>
                      <a:pt x="4" y="19"/>
                    </a:cubicBezTo>
                    <a:cubicBezTo>
                      <a:pt x="15" y="13"/>
                      <a:pt x="29" y="9"/>
                      <a:pt x="44" y="9"/>
                    </a:cubicBezTo>
                    <a:cubicBezTo>
                      <a:pt x="58" y="9"/>
                      <a:pt x="72" y="13"/>
                      <a:pt x="83" y="19"/>
                    </a:cubicBezTo>
                    <a:lnTo>
                      <a:pt x="87"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7" name="Freeform 232"/>
              <p:cNvSpPr/>
              <p:nvPr/>
            </p:nvSpPr>
            <p:spPr bwMode="auto">
              <a:xfrm>
                <a:off x="5529263" y="9525"/>
                <a:ext cx="333375" cy="169863"/>
              </a:xfrm>
              <a:custGeom>
                <a:avLst/>
                <a:gdLst>
                  <a:gd name="T0" fmla="*/ 0 w 89"/>
                  <a:gd name="T1" fmla="*/ 0 h 45"/>
                  <a:gd name="T2" fmla="*/ 0 w 89"/>
                  <a:gd name="T3" fmla="*/ 2 h 45"/>
                  <a:gd name="T4" fmla="*/ 3 w 89"/>
                  <a:gd name="T5" fmla="*/ 17 h 45"/>
                  <a:gd name="T6" fmla="*/ 13 w 89"/>
                  <a:gd name="T7" fmla="*/ 35 h 45"/>
                  <a:gd name="T8" fmla="*/ 13 w 89"/>
                  <a:gd name="T9" fmla="*/ 35 h 45"/>
                  <a:gd name="T10" fmla="*/ 19 w 89"/>
                  <a:gd name="T11" fmla="*/ 42 h 45"/>
                  <a:gd name="T12" fmla="*/ 21 w 89"/>
                  <a:gd name="T13" fmla="*/ 43 h 45"/>
                  <a:gd name="T14" fmla="*/ 31 w 89"/>
                  <a:gd name="T15" fmla="*/ 44 h 45"/>
                  <a:gd name="T16" fmla="*/ 31 w 89"/>
                  <a:gd name="T17" fmla="*/ 44 h 45"/>
                  <a:gd name="T18" fmla="*/ 36 w 89"/>
                  <a:gd name="T19" fmla="*/ 42 h 45"/>
                  <a:gd name="T20" fmla="*/ 39 w 89"/>
                  <a:gd name="T21" fmla="*/ 41 h 45"/>
                  <a:gd name="T22" fmla="*/ 44 w 89"/>
                  <a:gd name="T23" fmla="*/ 40 h 45"/>
                  <a:gd name="T24" fmla="*/ 45 w 89"/>
                  <a:gd name="T25" fmla="*/ 40 h 45"/>
                  <a:gd name="T26" fmla="*/ 50 w 89"/>
                  <a:gd name="T27" fmla="*/ 41 h 45"/>
                  <a:gd name="T28" fmla="*/ 53 w 89"/>
                  <a:gd name="T29" fmla="*/ 42 h 45"/>
                  <a:gd name="T30" fmla="*/ 58 w 89"/>
                  <a:gd name="T31" fmla="*/ 44 h 45"/>
                  <a:gd name="T32" fmla="*/ 58 w 89"/>
                  <a:gd name="T33" fmla="*/ 44 h 45"/>
                  <a:gd name="T34" fmla="*/ 68 w 89"/>
                  <a:gd name="T35" fmla="*/ 43 h 45"/>
                  <a:gd name="T36" fmla="*/ 70 w 89"/>
                  <a:gd name="T37" fmla="*/ 42 h 45"/>
                  <a:gd name="T38" fmla="*/ 76 w 89"/>
                  <a:gd name="T39" fmla="*/ 35 h 45"/>
                  <a:gd name="T40" fmla="*/ 76 w 89"/>
                  <a:gd name="T41" fmla="*/ 35 h 45"/>
                  <a:gd name="T42" fmla="*/ 86 w 89"/>
                  <a:gd name="T43" fmla="*/ 17 h 45"/>
                  <a:gd name="T44" fmla="*/ 89 w 89"/>
                  <a:gd name="T45" fmla="*/ 2 h 45"/>
                  <a:gd name="T46" fmla="*/ 89 w 89"/>
                  <a:gd name="T47" fmla="*/ 0 h 45"/>
                  <a:gd name="T48" fmla="*/ 0 w 89"/>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45">
                    <a:moveTo>
                      <a:pt x="0" y="0"/>
                    </a:moveTo>
                    <a:cubicBezTo>
                      <a:pt x="0" y="1"/>
                      <a:pt x="0" y="1"/>
                      <a:pt x="0" y="2"/>
                    </a:cubicBezTo>
                    <a:cubicBezTo>
                      <a:pt x="0" y="7"/>
                      <a:pt x="2" y="12"/>
                      <a:pt x="3" y="17"/>
                    </a:cubicBezTo>
                    <a:cubicBezTo>
                      <a:pt x="5" y="23"/>
                      <a:pt x="9" y="29"/>
                      <a:pt x="13" y="35"/>
                    </a:cubicBezTo>
                    <a:cubicBezTo>
                      <a:pt x="13" y="35"/>
                      <a:pt x="13" y="35"/>
                      <a:pt x="13" y="35"/>
                    </a:cubicBezTo>
                    <a:cubicBezTo>
                      <a:pt x="15" y="38"/>
                      <a:pt x="17" y="40"/>
                      <a:pt x="19" y="42"/>
                    </a:cubicBezTo>
                    <a:cubicBezTo>
                      <a:pt x="20" y="42"/>
                      <a:pt x="20" y="42"/>
                      <a:pt x="21" y="43"/>
                    </a:cubicBezTo>
                    <a:cubicBezTo>
                      <a:pt x="24" y="45"/>
                      <a:pt x="27" y="45"/>
                      <a:pt x="31" y="44"/>
                    </a:cubicBezTo>
                    <a:cubicBezTo>
                      <a:pt x="31" y="44"/>
                      <a:pt x="31" y="44"/>
                      <a:pt x="31" y="44"/>
                    </a:cubicBezTo>
                    <a:cubicBezTo>
                      <a:pt x="33" y="44"/>
                      <a:pt x="34" y="43"/>
                      <a:pt x="36" y="42"/>
                    </a:cubicBezTo>
                    <a:cubicBezTo>
                      <a:pt x="37" y="42"/>
                      <a:pt x="38" y="42"/>
                      <a:pt x="39" y="41"/>
                    </a:cubicBezTo>
                    <a:cubicBezTo>
                      <a:pt x="41" y="41"/>
                      <a:pt x="44" y="40"/>
                      <a:pt x="44" y="40"/>
                    </a:cubicBezTo>
                    <a:cubicBezTo>
                      <a:pt x="45" y="40"/>
                      <a:pt x="45" y="40"/>
                      <a:pt x="45" y="40"/>
                    </a:cubicBezTo>
                    <a:cubicBezTo>
                      <a:pt x="47" y="40"/>
                      <a:pt x="48" y="41"/>
                      <a:pt x="50" y="41"/>
                    </a:cubicBezTo>
                    <a:cubicBezTo>
                      <a:pt x="51" y="42"/>
                      <a:pt x="52" y="42"/>
                      <a:pt x="53" y="42"/>
                    </a:cubicBezTo>
                    <a:cubicBezTo>
                      <a:pt x="55" y="43"/>
                      <a:pt x="56" y="44"/>
                      <a:pt x="58" y="44"/>
                    </a:cubicBezTo>
                    <a:cubicBezTo>
                      <a:pt x="58" y="44"/>
                      <a:pt x="58" y="44"/>
                      <a:pt x="58" y="44"/>
                    </a:cubicBezTo>
                    <a:cubicBezTo>
                      <a:pt x="62" y="45"/>
                      <a:pt x="65" y="45"/>
                      <a:pt x="68" y="43"/>
                    </a:cubicBezTo>
                    <a:cubicBezTo>
                      <a:pt x="69" y="42"/>
                      <a:pt x="69" y="42"/>
                      <a:pt x="70" y="42"/>
                    </a:cubicBezTo>
                    <a:cubicBezTo>
                      <a:pt x="72" y="40"/>
                      <a:pt x="74" y="38"/>
                      <a:pt x="76" y="35"/>
                    </a:cubicBezTo>
                    <a:cubicBezTo>
                      <a:pt x="76" y="35"/>
                      <a:pt x="76" y="35"/>
                      <a:pt x="76" y="35"/>
                    </a:cubicBezTo>
                    <a:cubicBezTo>
                      <a:pt x="80" y="29"/>
                      <a:pt x="83" y="23"/>
                      <a:pt x="86" y="17"/>
                    </a:cubicBezTo>
                    <a:cubicBezTo>
                      <a:pt x="87" y="12"/>
                      <a:pt x="89" y="7"/>
                      <a:pt x="89" y="2"/>
                    </a:cubicBezTo>
                    <a:cubicBezTo>
                      <a:pt x="89" y="0"/>
                      <a:pt x="89" y="0"/>
                      <a:pt x="8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8" name="Freeform 233"/>
              <p:cNvSpPr/>
              <p:nvPr/>
            </p:nvSpPr>
            <p:spPr bwMode="auto">
              <a:xfrm>
                <a:off x="4129088" y="5675313"/>
                <a:ext cx="258763" cy="292100"/>
              </a:xfrm>
              <a:custGeom>
                <a:avLst/>
                <a:gdLst>
                  <a:gd name="T0" fmla="*/ 8 w 69"/>
                  <a:gd name="T1" fmla="*/ 2 h 78"/>
                  <a:gd name="T2" fmla="*/ 25 w 69"/>
                  <a:gd name="T3" fmla="*/ 12 h 78"/>
                  <a:gd name="T4" fmla="*/ 31 w 69"/>
                  <a:gd name="T5" fmla="*/ 21 h 78"/>
                  <a:gd name="T6" fmla="*/ 63 w 69"/>
                  <a:gd name="T7" fmla="*/ 15 h 78"/>
                  <a:gd name="T8" fmla="*/ 67 w 69"/>
                  <a:gd name="T9" fmla="*/ 22 h 78"/>
                  <a:gd name="T10" fmla="*/ 40 w 69"/>
                  <a:gd name="T11" fmla="*/ 34 h 78"/>
                  <a:gd name="T12" fmla="*/ 49 w 69"/>
                  <a:gd name="T13" fmla="*/ 47 h 78"/>
                  <a:gd name="T14" fmla="*/ 64 w 69"/>
                  <a:gd name="T15" fmla="*/ 48 h 78"/>
                  <a:gd name="T16" fmla="*/ 69 w 69"/>
                  <a:gd name="T17" fmla="*/ 55 h 78"/>
                  <a:gd name="T18" fmla="*/ 47 w 69"/>
                  <a:gd name="T19" fmla="*/ 61 h 78"/>
                  <a:gd name="T20" fmla="*/ 34 w 69"/>
                  <a:gd name="T21" fmla="*/ 78 h 78"/>
                  <a:gd name="T22" fmla="*/ 30 w 69"/>
                  <a:gd name="T23" fmla="*/ 71 h 78"/>
                  <a:gd name="T24" fmla="*/ 35 w 69"/>
                  <a:gd name="T25" fmla="*/ 57 h 78"/>
                  <a:gd name="T26" fmla="*/ 26 w 69"/>
                  <a:gd name="T27" fmla="*/ 43 h 78"/>
                  <a:gd name="T28" fmla="*/ 5 w 69"/>
                  <a:gd name="T29" fmla="*/ 64 h 78"/>
                  <a:gd name="T30" fmla="*/ 0 w 69"/>
                  <a:gd name="T31" fmla="*/ 57 h 78"/>
                  <a:gd name="T32" fmla="*/ 17 w 69"/>
                  <a:gd name="T33" fmla="*/ 31 h 78"/>
                  <a:gd name="T34" fmla="*/ 11 w 69"/>
                  <a:gd name="T35" fmla="*/ 21 h 78"/>
                  <a:gd name="T36" fmla="*/ 8 w 69"/>
                  <a:gd name="T37"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78">
                    <a:moveTo>
                      <a:pt x="8" y="2"/>
                    </a:moveTo>
                    <a:cubicBezTo>
                      <a:pt x="12" y="0"/>
                      <a:pt x="22" y="8"/>
                      <a:pt x="25" y="12"/>
                    </a:cubicBezTo>
                    <a:cubicBezTo>
                      <a:pt x="31" y="21"/>
                      <a:pt x="31" y="21"/>
                      <a:pt x="31" y="21"/>
                    </a:cubicBezTo>
                    <a:cubicBezTo>
                      <a:pt x="63" y="15"/>
                      <a:pt x="63" y="15"/>
                      <a:pt x="63" y="15"/>
                    </a:cubicBezTo>
                    <a:cubicBezTo>
                      <a:pt x="67" y="22"/>
                      <a:pt x="67" y="22"/>
                      <a:pt x="67" y="22"/>
                    </a:cubicBezTo>
                    <a:cubicBezTo>
                      <a:pt x="40" y="34"/>
                      <a:pt x="40" y="34"/>
                      <a:pt x="40" y="34"/>
                    </a:cubicBezTo>
                    <a:cubicBezTo>
                      <a:pt x="49" y="47"/>
                      <a:pt x="49" y="47"/>
                      <a:pt x="49" y="47"/>
                    </a:cubicBezTo>
                    <a:cubicBezTo>
                      <a:pt x="64" y="48"/>
                      <a:pt x="64" y="48"/>
                      <a:pt x="64" y="48"/>
                    </a:cubicBezTo>
                    <a:cubicBezTo>
                      <a:pt x="69" y="55"/>
                      <a:pt x="69" y="55"/>
                      <a:pt x="69" y="55"/>
                    </a:cubicBezTo>
                    <a:cubicBezTo>
                      <a:pt x="47" y="61"/>
                      <a:pt x="47" y="61"/>
                      <a:pt x="47" y="61"/>
                    </a:cubicBezTo>
                    <a:cubicBezTo>
                      <a:pt x="34" y="78"/>
                      <a:pt x="34" y="78"/>
                      <a:pt x="34" y="78"/>
                    </a:cubicBezTo>
                    <a:cubicBezTo>
                      <a:pt x="30" y="71"/>
                      <a:pt x="30" y="71"/>
                      <a:pt x="30" y="71"/>
                    </a:cubicBezTo>
                    <a:cubicBezTo>
                      <a:pt x="35" y="57"/>
                      <a:pt x="35" y="57"/>
                      <a:pt x="35" y="57"/>
                    </a:cubicBezTo>
                    <a:cubicBezTo>
                      <a:pt x="26" y="43"/>
                      <a:pt x="26" y="43"/>
                      <a:pt x="26" y="43"/>
                    </a:cubicBezTo>
                    <a:cubicBezTo>
                      <a:pt x="5" y="64"/>
                      <a:pt x="5" y="64"/>
                      <a:pt x="5" y="64"/>
                    </a:cubicBezTo>
                    <a:cubicBezTo>
                      <a:pt x="0" y="57"/>
                      <a:pt x="0" y="57"/>
                      <a:pt x="0" y="57"/>
                    </a:cubicBezTo>
                    <a:cubicBezTo>
                      <a:pt x="17" y="31"/>
                      <a:pt x="17" y="31"/>
                      <a:pt x="17" y="31"/>
                    </a:cubicBezTo>
                    <a:cubicBezTo>
                      <a:pt x="11" y="21"/>
                      <a:pt x="11" y="21"/>
                      <a:pt x="11" y="21"/>
                    </a:cubicBezTo>
                    <a:cubicBezTo>
                      <a:pt x="8" y="17"/>
                      <a:pt x="5" y="5"/>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99" name="Freeform 234"/>
              <p:cNvSpPr/>
              <p:nvPr/>
            </p:nvSpPr>
            <p:spPr bwMode="auto">
              <a:xfrm>
                <a:off x="3213100" y="5527675"/>
                <a:ext cx="115888" cy="338138"/>
              </a:xfrm>
              <a:custGeom>
                <a:avLst/>
                <a:gdLst>
                  <a:gd name="T0" fmla="*/ 4 w 31"/>
                  <a:gd name="T1" fmla="*/ 10 h 90"/>
                  <a:gd name="T2" fmla="*/ 1 w 31"/>
                  <a:gd name="T3" fmla="*/ 21 h 90"/>
                  <a:gd name="T4" fmla="*/ 3 w 31"/>
                  <a:gd name="T5" fmla="*/ 31 h 90"/>
                  <a:gd name="T6" fmla="*/ 11 w 31"/>
                  <a:gd name="T7" fmla="*/ 41 h 90"/>
                  <a:gd name="T8" fmla="*/ 11 w 31"/>
                  <a:gd name="T9" fmla="*/ 90 h 90"/>
                  <a:gd name="T10" fmla="*/ 20 w 31"/>
                  <a:gd name="T11" fmla="*/ 90 h 90"/>
                  <a:gd name="T12" fmla="*/ 20 w 31"/>
                  <a:gd name="T13" fmla="*/ 41 h 90"/>
                  <a:gd name="T14" fmla="*/ 29 w 31"/>
                  <a:gd name="T15" fmla="*/ 31 h 90"/>
                  <a:gd name="T16" fmla="*/ 31 w 31"/>
                  <a:gd name="T17" fmla="*/ 21 h 90"/>
                  <a:gd name="T18" fmla="*/ 28 w 31"/>
                  <a:gd name="T19" fmla="*/ 10 h 90"/>
                  <a:gd name="T20" fmla="*/ 21 w 31"/>
                  <a:gd name="T21" fmla="*/ 0 h 90"/>
                  <a:gd name="T22" fmla="*/ 23 w 31"/>
                  <a:gd name="T23" fmla="*/ 21 h 90"/>
                  <a:gd name="T24" fmla="*/ 20 w 31"/>
                  <a:gd name="T25" fmla="*/ 21 h 90"/>
                  <a:gd name="T26" fmla="*/ 18 w 31"/>
                  <a:gd name="T27" fmla="*/ 0 h 90"/>
                  <a:gd name="T28" fmla="*/ 16 w 31"/>
                  <a:gd name="T29" fmla="*/ 0 h 90"/>
                  <a:gd name="T30" fmla="*/ 14 w 31"/>
                  <a:gd name="T31" fmla="*/ 0 h 90"/>
                  <a:gd name="T32" fmla="*/ 11 w 31"/>
                  <a:gd name="T33" fmla="*/ 21 h 90"/>
                  <a:gd name="T34" fmla="*/ 8 w 31"/>
                  <a:gd name="T35" fmla="*/ 21 h 90"/>
                  <a:gd name="T36" fmla="*/ 11 w 31"/>
                  <a:gd name="T37" fmla="*/ 0 h 90"/>
                  <a:gd name="T38" fmla="*/ 4 w 31"/>
                  <a:gd name="T39"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90">
                    <a:moveTo>
                      <a:pt x="4" y="10"/>
                    </a:moveTo>
                    <a:cubicBezTo>
                      <a:pt x="3" y="14"/>
                      <a:pt x="1" y="18"/>
                      <a:pt x="1" y="21"/>
                    </a:cubicBezTo>
                    <a:cubicBezTo>
                      <a:pt x="0" y="25"/>
                      <a:pt x="1" y="28"/>
                      <a:pt x="3" y="31"/>
                    </a:cubicBezTo>
                    <a:cubicBezTo>
                      <a:pt x="5" y="34"/>
                      <a:pt x="8" y="39"/>
                      <a:pt x="11" y="41"/>
                    </a:cubicBezTo>
                    <a:cubicBezTo>
                      <a:pt x="11" y="90"/>
                      <a:pt x="11" y="90"/>
                      <a:pt x="11" y="90"/>
                    </a:cubicBezTo>
                    <a:cubicBezTo>
                      <a:pt x="20" y="90"/>
                      <a:pt x="20" y="90"/>
                      <a:pt x="20" y="90"/>
                    </a:cubicBezTo>
                    <a:cubicBezTo>
                      <a:pt x="20" y="41"/>
                      <a:pt x="20" y="41"/>
                      <a:pt x="20" y="41"/>
                    </a:cubicBezTo>
                    <a:cubicBezTo>
                      <a:pt x="24" y="39"/>
                      <a:pt x="27" y="34"/>
                      <a:pt x="29" y="31"/>
                    </a:cubicBezTo>
                    <a:cubicBezTo>
                      <a:pt x="31" y="28"/>
                      <a:pt x="31" y="25"/>
                      <a:pt x="31" y="21"/>
                    </a:cubicBezTo>
                    <a:cubicBezTo>
                      <a:pt x="31" y="18"/>
                      <a:pt x="29" y="14"/>
                      <a:pt x="28" y="10"/>
                    </a:cubicBezTo>
                    <a:cubicBezTo>
                      <a:pt x="27" y="7"/>
                      <a:pt x="25" y="0"/>
                      <a:pt x="21" y="0"/>
                    </a:cubicBezTo>
                    <a:cubicBezTo>
                      <a:pt x="23" y="21"/>
                      <a:pt x="23" y="21"/>
                      <a:pt x="23" y="21"/>
                    </a:cubicBezTo>
                    <a:cubicBezTo>
                      <a:pt x="20" y="21"/>
                      <a:pt x="20" y="21"/>
                      <a:pt x="20" y="21"/>
                    </a:cubicBezTo>
                    <a:cubicBezTo>
                      <a:pt x="18" y="0"/>
                      <a:pt x="18" y="0"/>
                      <a:pt x="18" y="0"/>
                    </a:cubicBezTo>
                    <a:cubicBezTo>
                      <a:pt x="16" y="0"/>
                      <a:pt x="16" y="0"/>
                      <a:pt x="16" y="0"/>
                    </a:cubicBezTo>
                    <a:cubicBezTo>
                      <a:pt x="14" y="0"/>
                      <a:pt x="14" y="0"/>
                      <a:pt x="14" y="0"/>
                    </a:cubicBezTo>
                    <a:cubicBezTo>
                      <a:pt x="11" y="21"/>
                      <a:pt x="11" y="21"/>
                      <a:pt x="11" y="21"/>
                    </a:cubicBezTo>
                    <a:cubicBezTo>
                      <a:pt x="8" y="21"/>
                      <a:pt x="8" y="21"/>
                      <a:pt x="8" y="21"/>
                    </a:cubicBezTo>
                    <a:cubicBezTo>
                      <a:pt x="11" y="0"/>
                      <a:pt x="11" y="0"/>
                      <a:pt x="11" y="0"/>
                    </a:cubicBezTo>
                    <a:cubicBezTo>
                      <a:pt x="7" y="0"/>
                      <a:pt x="5" y="7"/>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00" name="Freeform 235"/>
              <p:cNvSpPr/>
              <p:nvPr/>
            </p:nvSpPr>
            <p:spPr bwMode="auto">
              <a:xfrm>
                <a:off x="3367088" y="5521325"/>
                <a:ext cx="123825" cy="344488"/>
              </a:xfrm>
              <a:custGeom>
                <a:avLst/>
                <a:gdLst>
                  <a:gd name="T0" fmla="*/ 21 w 33"/>
                  <a:gd name="T1" fmla="*/ 92 h 92"/>
                  <a:gd name="T2" fmla="*/ 21 w 33"/>
                  <a:gd name="T3" fmla="*/ 44 h 92"/>
                  <a:gd name="T4" fmla="*/ 33 w 33"/>
                  <a:gd name="T5" fmla="*/ 24 h 92"/>
                  <a:gd name="T6" fmla="*/ 17 w 33"/>
                  <a:gd name="T7" fmla="*/ 0 h 92"/>
                  <a:gd name="T8" fmla="*/ 0 w 33"/>
                  <a:gd name="T9" fmla="*/ 24 h 92"/>
                  <a:gd name="T10" fmla="*/ 12 w 33"/>
                  <a:gd name="T11" fmla="*/ 44 h 92"/>
                  <a:gd name="T12" fmla="*/ 12 w 33"/>
                  <a:gd name="T13" fmla="*/ 92 h 92"/>
                  <a:gd name="T14" fmla="*/ 21 w 33"/>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92">
                    <a:moveTo>
                      <a:pt x="21" y="92"/>
                    </a:moveTo>
                    <a:cubicBezTo>
                      <a:pt x="21" y="44"/>
                      <a:pt x="21" y="44"/>
                      <a:pt x="21" y="44"/>
                    </a:cubicBezTo>
                    <a:cubicBezTo>
                      <a:pt x="28" y="41"/>
                      <a:pt x="33" y="34"/>
                      <a:pt x="33" y="24"/>
                    </a:cubicBezTo>
                    <a:cubicBezTo>
                      <a:pt x="33" y="13"/>
                      <a:pt x="26" y="0"/>
                      <a:pt x="17" y="0"/>
                    </a:cubicBezTo>
                    <a:cubicBezTo>
                      <a:pt x="7" y="0"/>
                      <a:pt x="0" y="13"/>
                      <a:pt x="0" y="24"/>
                    </a:cubicBezTo>
                    <a:cubicBezTo>
                      <a:pt x="0" y="33"/>
                      <a:pt x="5" y="41"/>
                      <a:pt x="12" y="44"/>
                    </a:cubicBezTo>
                    <a:cubicBezTo>
                      <a:pt x="12" y="92"/>
                      <a:pt x="12" y="92"/>
                      <a:pt x="12" y="92"/>
                    </a:cubicBezTo>
                    <a:lnTo>
                      <a:pt x="21"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01" name="Oval 236"/>
              <p:cNvSpPr>
                <a:spLocks noChangeArrowheads="1"/>
              </p:cNvSpPr>
              <p:nvPr/>
            </p:nvSpPr>
            <p:spPr bwMode="auto">
              <a:xfrm>
                <a:off x="3724275" y="6403975"/>
                <a:ext cx="168275" cy="168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02" name="Rectangle 237"/>
              <p:cNvSpPr>
                <a:spLocks noChangeArrowheads="1"/>
              </p:cNvSpPr>
              <p:nvPr/>
            </p:nvSpPr>
            <p:spPr bwMode="auto">
              <a:xfrm>
                <a:off x="3798888" y="6362700"/>
                <a:ext cx="1905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388" name="Rectangle 239"/>
              <p:cNvSpPr>
                <a:spLocks noChangeArrowheads="1"/>
              </p:cNvSpPr>
              <p:nvPr/>
            </p:nvSpPr>
            <p:spPr bwMode="auto">
              <a:xfrm>
                <a:off x="3903663" y="6478588"/>
                <a:ext cx="301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389" name="Rectangle 240"/>
              <p:cNvSpPr>
                <a:spLocks noChangeArrowheads="1"/>
              </p:cNvSpPr>
              <p:nvPr/>
            </p:nvSpPr>
            <p:spPr bwMode="auto">
              <a:xfrm>
                <a:off x="3798888" y="6583363"/>
                <a:ext cx="1905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390" name="Rectangle 241"/>
              <p:cNvSpPr>
                <a:spLocks noChangeArrowheads="1"/>
              </p:cNvSpPr>
              <p:nvPr/>
            </p:nvSpPr>
            <p:spPr bwMode="auto">
              <a:xfrm>
                <a:off x="3683000" y="6478588"/>
                <a:ext cx="301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391" name="Freeform 242"/>
              <p:cNvSpPr/>
              <p:nvPr/>
            </p:nvSpPr>
            <p:spPr bwMode="auto">
              <a:xfrm>
                <a:off x="3870325" y="6392863"/>
                <a:ext cx="33338" cy="33338"/>
              </a:xfrm>
              <a:custGeom>
                <a:avLst/>
                <a:gdLst>
                  <a:gd name="T0" fmla="*/ 21 w 21"/>
                  <a:gd name="T1" fmla="*/ 9 h 21"/>
                  <a:gd name="T2" fmla="*/ 9 w 21"/>
                  <a:gd name="T3" fmla="*/ 21 h 21"/>
                  <a:gd name="T4" fmla="*/ 0 w 21"/>
                  <a:gd name="T5" fmla="*/ 11 h 21"/>
                  <a:gd name="T6" fmla="*/ 12 w 21"/>
                  <a:gd name="T7" fmla="*/ 0 h 21"/>
                  <a:gd name="T8" fmla="*/ 21 w 21"/>
                  <a:gd name="T9" fmla="*/ 9 h 21"/>
                </a:gdLst>
                <a:ahLst/>
                <a:cxnLst>
                  <a:cxn ang="0">
                    <a:pos x="T0" y="T1"/>
                  </a:cxn>
                  <a:cxn ang="0">
                    <a:pos x="T2" y="T3"/>
                  </a:cxn>
                  <a:cxn ang="0">
                    <a:pos x="T4" y="T5"/>
                  </a:cxn>
                  <a:cxn ang="0">
                    <a:pos x="T6" y="T7"/>
                  </a:cxn>
                  <a:cxn ang="0">
                    <a:pos x="T8" y="T9"/>
                  </a:cxn>
                </a:cxnLst>
                <a:rect l="0" t="0" r="r" b="b"/>
                <a:pathLst>
                  <a:path w="21" h="21">
                    <a:moveTo>
                      <a:pt x="21" y="9"/>
                    </a:moveTo>
                    <a:lnTo>
                      <a:pt x="9" y="21"/>
                    </a:lnTo>
                    <a:lnTo>
                      <a:pt x="0" y="11"/>
                    </a:lnTo>
                    <a:lnTo>
                      <a:pt x="12" y="0"/>
                    </a:lnTo>
                    <a:lnTo>
                      <a:pt x="2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2" name="Freeform 243"/>
              <p:cNvSpPr/>
              <p:nvPr/>
            </p:nvSpPr>
            <p:spPr bwMode="auto">
              <a:xfrm>
                <a:off x="3870325" y="6550025"/>
                <a:ext cx="33338" cy="33338"/>
              </a:xfrm>
              <a:custGeom>
                <a:avLst/>
                <a:gdLst>
                  <a:gd name="T0" fmla="*/ 9 w 21"/>
                  <a:gd name="T1" fmla="*/ 0 h 21"/>
                  <a:gd name="T2" fmla="*/ 21 w 21"/>
                  <a:gd name="T3" fmla="*/ 12 h 21"/>
                  <a:gd name="T4" fmla="*/ 12 w 21"/>
                  <a:gd name="T5" fmla="*/ 21 h 21"/>
                  <a:gd name="T6" fmla="*/ 0 w 21"/>
                  <a:gd name="T7" fmla="*/ 9 h 21"/>
                  <a:gd name="T8" fmla="*/ 9 w 21"/>
                  <a:gd name="T9" fmla="*/ 0 h 21"/>
                </a:gdLst>
                <a:ahLst/>
                <a:cxnLst>
                  <a:cxn ang="0">
                    <a:pos x="T0" y="T1"/>
                  </a:cxn>
                  <a:cxn ang="0">
                    <a:pos x="T2" y="T3"/>
                  </a:cxn>
                  <a:cxn ang="0">
                    <a:pos x="T4" y="T5"/>
                  </a:cxn>
                  <a:cxn ang="0">
                    <a:pos x="T6" y="T7"/>
                  </a:cxn>
                  <a:cxn ang="0">
                    <a:pos x="T8" y="T9"/>
                  </a:cxn>
                </a:cxnLst>
                <a:rect l="0" t="0" r="r" b="b"/>
                <a:pathLst>
                  <a:path w="21" h="21">
                    <a:moveTo>
                      <a:pt x="9" y="0"/>
                    </a:moveTo>
                    <a:lnTo>
                      <a:pt x="21" y="12"/>
                    </a:lnTo>
                    <a:lnTo>
                      <a:pt x="12" y="21"/>
                    </a:lnTo>
                    <a:lnTo>
                      <a:pt x="0" y="9"/>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3" name="Freeform 244"/>
              <p:cNvSpPr/>
              <p:nvPr/>
            </p:nvSpPr>
            <p:spPr bwMode="auto">
              <a:xfrm>
                <a:off x="3713163" y="6550025"/>
                <a:ext cx="33338" cy="33338"/>
              </a:xfrm>
              <a:custGeom>
                <a:avLst/>
                <a:gdLst>
                  <a:gd name="T0" fmla="*/ 11 w 21"/>
                  <a:gd name="T1" fmla="*/ 0 h 21"/>
                  <a:gd name="T2" fmla="*/ 21 w 21"/>
                  <a:gd name="T3" fmla="*/ 9 h 21"/>
                  <a:gd name="T4" fmla="*/ 9 w 21"/>
                  <a:gd name="T5" fmla="*/ 21 h 21"/>
                  <a:gd name="T6" fmla="*/ 0 w 21"/>
                  <a:gd name="T7" fmla="*/ 12 h 21"/>
                  <a:gd name="T8" fmla="*/ 11 w 21"/>
                  <a:gd name="T9" fmla="*/ 0 h 21"/>
                </a:gdLst>
                <a:ahLst/>
                <a:cxnLst>
                  <a:cxn ang="0">
                    <a:pos x="T0" y="T1"/>
                  </a:cxn>
                  <a:cxn ang="0">
                    <a:pos x="T2" y="T3"/>
                  </a:cxn>
                  <a:cxn ang="0">
                    <a:pos x="T4" y="T5"/>
                  </a:cxn>
                  <a:cxn ang="0">
                    <a:pos x="T6" y="T7"/>
                  </a:cxn>
                  <a:cxn ang="0">
                    <a:pos x="T8" y="T9"/>
                  </a:cxn>
                </a:cxnLst>
                <a:rect l="0" t="0" r="r" b="b"/>
                <a:pathLst>
                  <a:path w="21" h="21">
                    <a:moveTo>
                      <a:pt x="11" y="0"/>
                    </a:moveTo>
                    <a:lnTo>
                      <a:pt x="21" y="9"/>
                    </a:lnTo>
                    <a:lnTo>
                      <a:pt x="9" y="21"/>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4" name="Freeform 245"/>
              <p:cNvSpPr/>
              <p:nvPr/>
            </p:nvSpPr>
            <p:spPr bwMode="auto">
              <a:xfrm>
                <a:off x="3713163" y="6392863"/>
                <a:ext cx="33338" cy="33338"/>
              </a:xfrm>
              <a:custGeom>
                <a:avLst/>
                <a:gdLst>
                  <a:gd name="T0" fmla="*/ 21 w 21"/>
                  <a:gd name="T1" fmla="*/ 11 h 21"/>
                  <a:gd name="T2" fmla="*/ 11 w 21"/>
                  <a:gd name="T3" fmla="*/ 21 h 21"/>
                  <a:gd name="T4" fmla="*/ 0 w 21"/>
                  <a:gd name="T5" fmla="*/ 9 h 21"/>
                  <a:gd name="T6" fmla="*/ 9 w 21"/>
                  <a:gd name="T7" fmla="*/ 0 h 21"/>
                  <a:gd name="T8" fmla="*/ 21 w 21"/>
                  <a:gd name="T9" fmla="*/ 11 h 21"/>
                </a:gdLst>
                <a:ahLst/>
                <a:cxnLst>
                  <a:cxn ang="0">
                    <a:pos x="T0" y="T1"/>
                  </a:cxn>
                  <a:cxn ang="0">
                    <a:pos x="T2" y="T3"/>
                  </a:cxn>
                  <a:cxn ang="0">
                    <a:pos x="T4" y="T5"/>
                  </a:cxn>
                  <a:cxn ang="0">
                    <a:pos x="T6" y="T7"/>
                  </a:cxn>
                  <a:cxn ang="0">
                    <a:pos x="T8" y="T9"/>
                  </a:cxn>
                </a:cxnLst>
                <a:rect l="0" t="0" r="r" b="b"/>
                <a:pathLst>
                  <a:path w="21" h="21">
                    <a:moveTo>
                      <a:pt x="21" y="11"/>
                    </a:moveTo>
                    <a:lnTo>
                      <a:pt x="11" y="21"/>
                    </a:lnTo>
                    <a:lnTo>
                      <a:pt x="0" y="9"/>
                    </a:lnTo>
                    <a:lnTo>
                      <a:pt x="9" y="0"/>
                    </a:lnTo>
                    <a:lnTo>
                      <a:pt x="2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5" name="Freeform 246"/>
              <p:cNvSpPr/>
              <p:nvPr/>
            </p:nvSpPr>
            <p:spPr bwMode="auto">
              <a:xfrm>
                <a:off x="3836988" y="6365875"/>
                <a:ext cx="28575" cy="38100"/>
              </a:xfrm>
              <a:custGeom>
                <a:avLst/>
                <a:gdLst>
                  <a:gd name="T0" fmla="*/ 18 w 18"/>
                  <a:gd name="T1" fmla="*/ 5 h 24"/>
                  <a:gd name="T2" fmla="*/ 11 w 18"/>
                  <a:gd name="T3" fmla="*/ 24 h 24"/>
                  <a:gd name="T4" fmla="*/ 0 w 18"/>
                  <a:gd name="T5" fmla="*/ 19 h 24"/>
                  <a:gd name="T6" fmla="*/ 7 w 18"/>
                  <a:gd name="T7" fmla="*/ 0 h 24"/>
                  <a:gd name="T8" fmla="*/ 18 w 18"/>
                  <a:gd name="T9" fmla="*/ 5 h 24"/>
                </a:gdLst>
                <a:ahLst/>
                <a:cxnLst>
                  <a:cxn ang="0">
                    <a:pos x="T0" y="T1"/>
                  </a:cxn>
                  <a:cxn ang="0">
                    <a:pos x="T2" y="T3"/>
                  </a:cxn>
                  <a:cxn ang="0">
                    <a:pos x="T4" y="T5"/>
                  </a:cxn>
                  <a:cxn ang="0">
                    <a:pos x="T6" y="T7"/>
                  </a:cxn>
                  <a:cxn ang="0">
                    <a:pos x="T8" y="T9"/>
                  </a:cxn>
                </a:cxnLst>
                <a:rect l="0" t="0" r="r" b="b"/>
                <a:pathLst>
                  <a:path w="18" h="24">
                    <a:moveTo>
                      <a:pt x="18" y="5"/>
                    </a:moveTo>
                    <a:lnTo>
                      <a:pt x="11" y="24"/>
                    </a:lnTo>
                    <a:lnTo>
                      <a:pt x="0" y="19"/>
                    </a:lnTo>
                    <a:lnTo>
                      <a:pt x="7" y="0"/>
                    </a:lnTo>
                    <a:lnTo>
                      <a:pt x="18"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6" name="Freeform 247"/>
              <p:cNvSpPr/>
              <p:nvPr/>
            </p:nvSpPr>
            <p:spPr bwMode="auto">
              <a:xfrm>
                <a:off x="3892550" y="6516688"/>
                <a:ext cx="38100" cy="30163"/>
              </a:xfrm>
              <a:custGeom>
                <a:avLst/>
                <a:gdLst>
                  <a:gd name="T0" fmla="*/ 5 w 24"/>
                  <a:gd name="T1" fmla="*/ 0 h 19"/>
                  <a:gd name="T2" fmla="*/ 24 w 24"/>
                  <a:gd name="T3" fmla="*/ 7 h 19"/>
                  <a:gd name="T4" fmla="*/ 19 w 24"/>
                  <a:gd name="T5" fmla="*/ 19 h 19"/>
                  <a:gd name="T6" fmla="*/ 0 w 24"/>
                  <a:gd name="T7" fmla="*/ 11 h 19"/>
                  <a:gd name="T8" fmla="*/ 5 w 24"/>
                  <a:gd name="T9" fmla="*/ 0 h 19"/>
                </a:gdLst>
                <a:ahLst/>
                <a:cxnLst>
                  <a:cxn ang="0">
                    <a:pos x="T0" y="T1"/>
                  </a:cxn>
                  <a:cxn ang="0">
                    <a:pos x="T2" y="T3"/>
                  </a:cxn>
                  <a:cxn ang="0">
                    <a:pos x="T4" y="T5"/>
                  </a:cxn>
                  <a:cxn ang="0">
                    <a:pos x="T6" y="T7"/>
                  </a:cxn>
                  <a:cxn ang="0">
                    <a:pos x="T8" y="T9"/>
                  </a:cxn>
                </a:cxnLst>
                <a:rect l="0" t="0" r="r" b="b"/>
                <a:pathLst>
                  <a:path w="24" h="19">
                    <a:moveTo>
                      <a:pt x="5" y="0"/>
                    </a:moveTo>
                    <a:lnTo>
                      <a:pt x="24" y="7"/>
                    </a:lnTo>
                    <a:lnTo>
                      <a:pt x="19" y="19"/>
                    </a:lnTo>
                    <a:lnTo>
                      <a:pt x="0" y="11"/>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7" name="Freeform 248"/>
              <p:cNvSpPr/>
              <p:nvPr/>
            </p:nvSpPr>
            <p:spPr bwMode="auto">
              <a:xfrm>
                <a:off x="3749675" y="6572250"/>
                <a:ext cx="33338" cy="38100"/>
              </a:xfrm>
              <a:custGeom>
                <a:avLst/>
                <a:gdLst>
                  <a:gd name="T0" fmla="*/ 21 w 21"/>
                  <a:gd name="T1" fmla="*/ 5 h 24"/>
                  <a:gd name="T2" fmla="*/ 12 w 21"/>
                  <a:gd name="T3" fmla="*/ 24 h 24"/>
                  <a:gd name="T4" fmla="*/ 0 w 21"/>
                  <a:gd name="T5" fmla="*/ 19 h 24"/>
                  <a:gd name="T6" fmla="*/ 7 w 21"/>
                  <a:gd name="T7" fmla="*/ 0 h 24"/>
                  <a:gd name="T8" fmla="*/ 21 w 21"/>
                  <a:gd name="T9" fmla="*/ 5 h 24"/>
                </a:gdLst>
                <a:ahLst/>
                <a:cxnLst>
                  <a:cxn ang="0">
                    <a:pos x="T0" y="T1"/>
                  </a:cxn>
                  <a:cxn ang="0">
                    <a:pos x="T2" y="T3"/>
                  </a:cxn>
                  <a:cxn ang="0">
                    <a:pos x="T4" y="T5"/>
                  </a:cxn>
                  <a:cxn ang="0">
                    <a:pos x="T6" y="T7"/>
                  </a:cxn>
                  <a:cxn ang="0">
                    <a:pos x="T8" y="T9"/>
                  </a:cxn>
                </a:cxnLst>
                <a:rect l="0" t="0" r="r" b="b"/>
                <a:pathLst>
                  <a:path w="21" h="24">
                    <a:moveTo>
                      <a:pt x="21" y="5"/>
                    </a:moveTo>
                    <a:lnTo>
                      <a:pt x="12" y="24"/>
                    </a:lnTo>
                    <a:lnTo>
                      <a:pt x="0" y="19"/>
                    </a:lnTo>
                    <a:lnTo>
                      <a:pt x="7" y="0"/>
                    </a:lnTo>
                    <a:lnTo>
                      <a:pt x="21"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8" name="Freeform 249"/>
              <p:cNvSpPr/>
              <p:nvPr/>
            </p:nvSpPr>
            <p:spPr bwMode="auto">
              <a:xfrm>
                <a:off x="3686175" y="6429375"/>
                <a:ext cx="38100" cy="30163"/>
              </a:xfrm>
              <a:custGeom>
                <a:avLst/>
                <a:gdLst>
                  <a:gd name="T0" fmla="*/ 19 w 24"/>
                  <a:gd name="T1" fmla="*/ 19 h 19"/>
                  <a:gd name="T2" fmla="*/ 0 w 24"/>
                  <a:gd name="T3" fmla="*/ 12 h 19"/>
                  <a:gd name="T4" fmla="*/ 7 w 24"/>
                  <a:gd name="T5" fmla="*/ 0 h 19"/>
                  <a:gd name="T6" fmla="*/ 24 w 24"/>
                  <a:gd name="T7" fmla="*/ 7 h 19"/>
                  <a:gd name="T8" fmla="*/ 19 w 24"/>
                  <a:gd name="T9" fmla="*/ 19 h 19"/>
                </a:gdLst>
                <a:ahLst/>
                <a:cxnLst>
                  <a:cxn ang="0">
                    <a:pos x="T0" y="T1"/>
                  </a:cxn>
                  <a:cxn ang="0">
                    <a:pos x="T2" y="T3"/>
                  </a:cxn>
                  <a:cxn ang="0">
                    <a:pos x="T4" y="T5"/>
                  </a:cxn>
                  <a:cxn ang="0">
                    <a:pos x="T6" y="T7"/>
                  </a:cxn>
                  <a:cxn ang="0">
                    <a:pos x="T8" y="T9"/>
                  </a:cxn>
                </a:cxnLst>
                <a:rect l="0" t="0" r="r" b="b"/>
                <a:pathLst>
                  <a:path w="24" h="19">
                    <a:moveTo>
                      <a:pt x="19" y="19"/>
                    </a:moveTo>
                    <a:lnTo>
                      <a:pt x="0" y="12"/>
                    </a:lnTo>
                    <a:lnTo>
                      <a:pt x="7" y="0"/>
                    </a:lnTo>
                    <a:lnTo>
                      <a:pt x="24" y="7"/>
                    </a:lnTo>
                    <a:lnTo>
                      <a:pt x="19"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399" name="Freeform 250"/>
              <p:cNvSpPr/>
              <p:nvPr/>
            </p:nvSpPr>
            <p:spPr bwMode="auto">
              <a:xfrm>
                <a:off x="3892550" y="6429375"/>
                <a:ext cx="38100" cy="30163"/>
              </a:xfrm>
              <a:custGeom>
                <a:avLst/>
                <a:gdLst>
                  <a:gd name="T0" fmla="*/ 0 w 24"/>
                  <a:gd name="T1" fmla="*/ 7 h 19"/>
                  <a:gd name="T2" fmla="*/ 19 w 24"/>
                  <a:gd name="T3" fmla="*/ 0 h 19"/>
                  <a:gd name="T4" fmla="*/ 24 w 24"/>
                  <a:gd name="T5" fmla="*/ 12 h 19"/>
                  <a:gd name="T6" fmla="*/ 5 w 24"/>
                  <a:gd name="T7" fmla="*/ 19 h 19"/>
                  <a:gd name="T8" fmla="*/ 0 w 24"/>
                  <a:gd name="T9" fmla="*/ 7 h 19"/>
                </a:gdLst>
                <a:ahLst/>
                <a:cxnLst>
                  <a:cxn ang="0">
                    <a:pos x="T0" y="T1"/>
                  </a:cxn>
                  <a:cxn ang="0">
                    <a:pos x="T2" y="T3"/>
                  </a:cxn>
                  <a:cxn ang="0">
                    <a:pos x="T4" y="T5"/>
                  </a:cxn>
                  <a:cxn ang="0">
                    <a:pos x="T6" y="T7"/>
                  </a:cxn>
                  <a:cxn ang="0">
                    <a:pos x="T8" y="T9"/>
                  </a:cxn>
                </a:cxnLst>
                <a:rect l="0" t="0" r="r" b="b"/>
                <a:pathLst>
                  <a:path w="24" h="19">
                    <a:moveTo>
                      <a:pt x="0" y="7"/>
                    </a:moveTo>
                    <a:lnTo>
                      <a:pt x="19" y="0"/>
                    </a:lnTo>
                    <a:lnTo>
                      <a:pt x="24" y="12"/>
                    </a:lnTo>
                    <a:lnTo>
                      <a:pt x="5" y="19"/>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0" name="Freeform 251"/>
              <p:cNvSpPr/>
              <p:nvPr/>
            </p:nvSpPr>
            <p:spPr bwMode="auto">
              <a:xfrm>
                <a:off x="3836988" y="6572250"/>
                <a:ext cx="28575" cy="38100"/>
              </a:xfrm>
              <a:custGeom>
                <a:avLst/>
                <a:gdLst>
                  <a:gd name="T0" fmla="*/ 18 w 18"/>
                  <a:gd name="T1" fmla="*/ 17 h 24"/>
                  <a:gd name="T2" fmla="*/ 7 w 18"/>
                  <a:gd name="T3" fmla="*/ 24 h 24"/>
                  <a:gd name="T4" fmla="*/ 0 w 18"/>
                  <a:gd name="T5" fmla="*/ 5 h 24"/>
                  <a:gd name="T6" fmla="*/ 11 w 18"/>
                  <a:gd name="T7" fmla="*/ 0 h 24"/>
                  <a:gd name="T8" fmla="*/ 18 w 18"/>
                  <a:gd name="T9" fmla="*/ 17 h 24"/>
                </a:gdLst>
                <a:ahLst/>
                <a:cxnLst>
                  <a:cxn ang="0">
                    <a:pos x="T0" y="T1"/>
                  </a:cxn>
                  <a:cxn ang="0">
                    <a:pos x="T2" y="T3"/>
                  </a:cxn>
                  <a:cxn ang="0">
                    <a:pos x="T4" y="T5"/>
                  </a:cxn>
                  <a:cxn ang="0">
                    <a:pos x="T6" y="T7"/>
                  </a:cxn>
                  <a:cxn ang="0">
                    <a:pos x="T8" y="T9"/>
                  </a:cxn>
                </a:cxnLst>
                <a:rect l="0" t="0" r="r" b="b"/>
                <a:pathLst>
                  <a:path w="18" h="24">
                    <a:moveTo>
                      <a:pt x="18" y="17"/>
                    </a:moveTo>
                    <a:lnTo>
                      <a:pt x="7" y="24"/>
                    </a:lnTo>
                    <a:lnTo>
                      <a:pt x="0" y="5"/>
                    </a:lnTo>
                    <a:lnTo>
                      <a:pt x="11" y="0"/>
                    </a:lnTo>
                    <a:lnTo>
                      <a:pt x="18"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1" name="Freeform 252"/>
              <p:cNvSpPr/>
              <p:nvPr/>
            </p:nvSpPr>
            <p:spPr bwMode="auto">
              <a:xfrm>
                <a:off x="3686175" y="6516688"/>
                <a:ext cx="38100" cy="30163"/>
              </a:xfrm>
              <a:custGeom>
                <a:avLst/>
                <a:gdLst>
                  <a:gd name="T0" fmla="*/ 24 w 24"/>
                  <a:gd name="T1" fmla="*/ 11 h 19"/>
                  <a:gd name="T2" fmla="*/ 7 w 24"/>
                  <a:gd name="T3" fmla="*/ 19 h 19"/>
                  <a:gd name="T4" fmla="*/ 0 w 24"/>
                  <a:gd name="T5" fmla="*/ 7 h 19"/>
                  <a:gd name="T6" fmla="*/ 19 w 24"/>
                  <a:gd name="T7" fmla="*/ 0 h 19"/>
                  <a:gd name="T8" fmla="*/ 24 w 24"/>
                  <a:gd name="T9" fmla="*/ 11 h 19"/>
                </a:gdLst>
                <a:ahLst/>
                <a:cxnLst>
                  <a:cxn ang="0">
                    <a:pos x="T0" y="T1"/>
                  </a:cxn>
                  <a:cxn ang="0">
                    <a:pos x="T2" y="T3"/>
                  </a:cxn>
                  <a:cxn ang="0">
                    <a:pos x="T4" y="T5"/>
                  </a:cxn>
                  <a:cxn ang="0">
                    <a:pos x="T6" y="T7"/>
                  </a:cxn>
                  <a:cxn ang="0">
                    <a:pos x="T8" y="T9"/>
                  </a:cxn>
                </a:cxnLst>
                <a:rect l="0" t="0" r="r" b="b"/>
                <a:pathLst>
                  <a:path w="24" h="19">
                    <a:moveTo>
                      <a:pt x="24" y="11"/>
                    </a:moveTo>
                    <a:lnTo>
                      <a:pt x="7" y="19"/>
                    </a:lnTo>
                    <a:lnTo>
                      <a:pt x="0" y="7"/>
                    </a:lnTo>
                    <a:lnTo>
                      <a:pt x="19" y="0"/>
                    </a:lnTo>
                    <a:lnTo>
                      <a:pt x="2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402" name="Freeform 253"/>
              <p:cNvSpPr/>
              <p:nvPr/>
            </p:nvSpPr>
            <p:spPr bwMode="auto">
              <a:xfrm>
                <a:off x="3749675" y="6365875"/>
                <a:ext cx="30163" cy="38100"/>
              </a:xfrm>
              <a:custGeom>
                <a:avLst/>
                <a:gdLst>
                  <a:gd name="T0" fmla="*/ 19 w 19"/>
                  <a:gd name="T1" fmla="*/ 19 h 24"/>
                  <a:gd name="T2" fmla="*/ 7 w 19"/>
                  <a:gd name="T3" fmla="*/ 24 h 24"/>
                  <a:gd name="T4" fmla="*/ 0 w 19"/>
                  <a:gd name="T5" fmla="*/ 7 h 24"/>
                  <a:gd name="T6" fmla="*/ 12 w 19"/>
                  <a:gd name="T7" fmla="*/ 0 h 24"/>
                  <a:gd name="T8" fmla="*/ 19 w 19"/>
                  <a:gd name="T9" fmla="*/ 19 h 24"/>
                </a:gdLst>
                <a:ahLst/>
                <a:cxnLst>
                  <a:cxn ang="0">
                    <a:pos x="T0" y="T1"/>
                  </a:cxn>
                  <a:cxn ang="0">
                    <a:pos x="T2" y="T3"/>
                  </a:cxn>
                  <a:cxn ang="0">
                    <a:pos x="T4" y="T5"/>
                  </a:cxn>
                  <a:cxn ang="0">
                    <a:pos x="T6" y="T7"/>
                  </a:cxn>
                  <a:cxn ang="0">
                    <a:pos x="T8" y="T9"/>
                  </a:cxn>
                </a:cxnLst>
                <a:rect l="0" t="0" r="r" b="b"/>
                <a:pathLst>
                  <a:path w="19" h="24">
                    <a:moveTo>
                      <a:pt x="19" y="19"/>
                    </a:moveTo>
                    <a:lnTo>
                      <a:pt x="7" y="24"/>
                    </a:lnTo>
                    <a:lnTo>
                      <a:pt x="0" y="7"/>
                    </a:lnTo>
                    <a:lnTo>
                      <a:pt x="12" y="0"/>
                    </a:lnTo>
                    <a:lnTo>
                      <a:pt x="19"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607" name="Freeform 257"/>
            <p:cNvSpPr/>
            <p:nvPr/>
          </p:nvSpPr>
          <p:spPr bwMode="auto">
            <a:xfrm>
              <a:off x="2700" y="4819"/>
              <a:ext cx="178" cy="306"/>
            </a:xfrm>
            <a:custGeom>
              <a:avLst/>
              <a:gdLst>
                <a:gd name="T0" fmla="*/ 0 w 66"/>
                <a:gd name="T1" fmla="*/ 79 h 114"/>
                <a:gd name="T2" fmla="*/ 0 w 66"/>
                <a:gd name="T3" fmla="*/ 95 h 114"/>
                <a:gd name="T4" fmla="*/ 19 w 66"/>
                <a:gd name="T5" fmla="*/ 114 h 114"/>
                <a:gd name="T6" fmla="*/ 47 w 66"/>
                <a:gd name="T7" fmla="*/ 114 h 114"/>
                <a:gd name="T8" fmla="*/ 66 w 66"/>
                <a:gd name="T9" fmla="*/ 95 h 114"/>
                <a:gd name="T10" fmla="*/ 66 w 66"/>
                <a:gd name="T11" fmla="*/ 79 h 114"/>
                <a:gd name="T12" fmla="*/ 42 w 66"/>
                <a:gd name="T13" fmla="*/ 79 h 114"/>
                <a:gd name="T14" fmla="*/ 42 w 66"/>
                <a:gd name="T15" fmla="*/ 65 h 114"/>
                <a:gd name="T16" fmla="*/ 66 w 66"/>
                <a:gd name="T17" fmla="*/ 65 h 114"/>
                <a:gd name="T18" fmla="*/ 66 w 66"/>
                <a:gd name="T19" fmla="*/ 43 h 114"/>
                <a:gd name="T20" fmla="*/ 42 w 66"/>
                <a:gd name="T21" fmla="*/ 43 h 114"/>
                <a:gd name="T22" fmla="*/ 42 w 66"/>
                <a:gd name="T23" fmla="*/ 29 h 114"/>
                <a:gd name="T24" fmla="*/ 66 w 66"/>
                <a:gd name="T25" fmla="*/ 29 h 114"/>
                <a:gd name="T26" fmla="*/ 66 w 66"/>
                <a:gd name="T27" fmla="*/ 19 h 114"/>
                <a:gd name="T28" fmla="*/ 47 w 66"/>
                <a:gd name="T29" fmla="*/ 0 h 114"/>
                <a:gd name="T30" fmla="*/ 19 w 66"/>
                <a:gd name="T31" fmla="*/ 0 h 114"/>
                <a:gd name="T32" fmla="*/ 0 w 66"/>
                <a:gd name="T33" fmla="*/ 19 h 114"/>
                <a:gd name="T34" fmla="*/ 0 w 66"/>
                <a:gd name="T35" fmla="*/ 29 h 114"/>
                <a:gd name="T36" fmla="*/ 23 w 66"/>
                <a:gd name="T37" fmla="*/ 29 h 114"/>
                <a:gd name="T38" fmla="*/ 23 w 66"/>
                <a:gd name="T39" fmla="*/ 43 h 114"/>
                <a:gd name="T40" fmla="*/ 0 w 66"/>
                <a:gd name="T41" fmla="*/ 43 h 114"/>
                <a:gd name="T42" fmla="*/ 0 w 66"/>
                <a:gd name="T43" fmla="*/ 65 h 114"/>
                <a:gd name="T44" fmla="*/ 23 w 66"/>
                <a:gd name="T45" fmla="*/ 65 h 114"/>
                <a:gd name="T46" fmla="*/ 23 w 66"/>
                <a:gd name="T47" fmla="*/ 79 h 114"/>
                <a:gd name="T48" fmla="*/ 0 w 66"/>
                <a:gd name="T49" fmla="*/ 7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114">
                  <a:moveTo>
                    <a:pt x="0" y="79"/>
                  </a:moveTo>
                  <a:cubicBezTo>
                    <a:pt x="0" y="95"/>
                    <a:pt x="0" y="95"/>
                    <a:pt x="0" y="95"/>
                  </a:cubicBezTo>
                  <a:cubicBezTo>
                    <a:pt x="0" y="105"/>
                    <a:pt x="8" y="114"/>
                    <a:pt x="19" y="114"/>
                  </a:cubicBezTo>
                  <a:cubicBezTo>
                    <a:pt x="47" y="114"/>
                    <a:pt x="47" y="114"/>
                    <a:pt x="47" y="114"/>
                  </a:cubicBezTo>
                  <a:cubicBezTo>
                    <a:pt x="58" y="114"/>
                    <a:pt x="66" y="105"/>
                    <a:pt x="66" y="95"/>
                  </a:cubicBezTo>
                  <a:cubicBezTo>
                    <a:pt x="66" y="79"/>
                    <a:pt x="66" y="79"/>
                    <a:pt x="66" y="79"/>
                  </a:cubicBezTo>
                  <a:cubicBezTo>
                    <a:pt x="42" y="79"/>
                    <a:pt x="42" y="79"/>
                    <a:pt x="42" y="79"/>
                  </a:cubicBezTo>
                  <a:cubicBezTo>
                    <a:pt x="42" y="65"/>
                    <a:pt x="42" y="65"/>
                    <a:pt x="42" y="65"/>
                  </a:cubicBezTo>
                  <a:cubicBezTo>
                    <a:pt x="66" y="65"/>
                    <a:pt x="66" y="65"/>
                    <a:pt x="66" y="65"/>
                  </a:cubicBezTo>
                  <a:cubicBezTo>
                    <a:pt x="66" y="43"/>
                    <a:pt x="66" y="43"/>
                    <a:pt x="66" y="43"/>
                  </a:cubicBezTo>
                  <a:cubicBezTo>
                    <a:pt x="42" y="43"/>
                    <a:pt x="42" y="43"/>
                    <a:pt x="42" y="43"/>
                  </a:cubicBezTo>
                  <a:cubicBezTo>
                    <a:pt x="42" y="29"/>
                    <a:pt x="42" y="29"/>
                    <a:pt x="42" y="29"/>
                  </a:cubicBezTo>
                  <a:cubicBezTo>
                    <a:pt x="66" y="29"/>
                    <a:pt x="66" y="29"/>
                    <a:pt x="66" y="29"/>
                  </a:cubicBezTo>
                  <a:cubicBezTo>
                    <a:pt x="66" y="19"/>
                    <a:pt x="66" y="19"/>
                    <a:pt x="66" y="19"/>
                  </a:cubicBezTo>
                  <a:cubicBezTo>
                    <a:pt x="66" y="9"/>
                    <a:pt x="58" y="0"/>
                    <a:pt x="47" y="0"/>
                  </a:cubicBezTo>
                  <a:cubicBezTo>
                    <a:pt x="19" y="0"/>
                    <a:pt x="19" y="0"/>
                    <a:pt x="19" y="0"/>
                  </a:cubicBezTo>
                  <a:cubicBezTo>
                    <a:pt x="8" y="0"/>
                    <a:pt x="0" y="9"/>
                    <a:pt x="0" y="19"/>
                  </a:cubicBezTo>
                  <a:cubicBezTo>
                    <a:pt x="0" y="29"/>
                    <a:pt x="0" y="29"/>
                    <a:pt x="0" y="29"/>
                  </a:cubicBezTo>
                  <a:cubicBezTo>
                    <a:pt x="23" y="29"/>
                    <a:pt x="23" y="29"/>
                    <a:pt x="23" y="29"/>
                  </a:cubicBezTo>
                  <a:cubicBezTo>
                    <a:pt x="23" y="43"/>
                    <a:pt x="23" y="43"/>
                    <a:pt x="23" y="43"/>
                  </a:cubicBezTo>
                  <a:cubicBezTo>
                    <a:pt x="0" y="43"/>
                    <a:pt x="0" y="43"/>
                    <a:pt x="0" y="43"/>
                  </a:cubicBezTo>
                  <a:cubicBezTo>
                    <a:pt x="0" y="65"/>
                    <a:pt x="0" y="65"/>
                    <a:pt x="0" y="65"/>
                  </a:cubicBezTo>
                  <a:cubicBezTo>
                    <a:pt x="23" y="65"/>
                    <a:pt x="23" y="65"/>
                    <a:pt x="23" y="65"/>
                  </a:cubicBezTo>
                  <a:cubicBezTo>
                    <a:pt x="23" y="79"/>
                    <a:pt x="23" y="79"/>
                    <a:pt x="23" y="79"/>
                  </a:cubicBezTo>
                  <a:lnTo>
                    <a:pt x="0" y="79"/>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08" name="Freeform 258"/>
            <p:cNvSpPr/>
            <p:nvPr/>
          </p:nvSpPr>
          <p:spPr bwMode="auto">
            <a:xfrm>
              <a:off x="2646" y="2696"/>
              <a:ext cx="285" cy="187"/>
            </a:xfrm>
            <a:custGeom>
              <a:avLst/>
              <a:gdLst>
                <a:gd name="T0" fmla="*/ 0 w 106"/>
                <a:gd name="T1" fmla="*/ 3 h 69"/>
                <a:gd name="T2" fmla="*/ 35 w 106"/>
                <a:gd name="T3" fmla="*/ 33 h 69"/>
                <a:gd name="T4" fmla="*/ 46 w 106"/>
                <a:gd name="T5" fmla="*/ 33 h 69"/>
                <a:gd name="T6" fmla="*/ 46 w 106"/>
                <a:gd name="T7" fmla="*/ 55 h 69"/>
                <a:gd name="T8" fmla="*/ 32 w 106"/>
                <a:gd name="T9" fmla="*/ 55 h 69"/>
                <a:gd name="T10" fmla="*/ 32 w 106"/>
                <a:gd name="T11" fmla="*/ 69 h 69"/>
                <a:gd name="T12" fmla="*/ 74 w 106"/>
                <a:gd name="T13" fmla="*/ 69 h 69"/>
                <a:gd name="T14" fmla="*/ 74 w 106"/>
                <a:gd name="T15" fmla="*/ 55 h 69"/>
                <a:gd name="T16" fmla="*/ 60 w 106"/>
                <a:gd name="T17" fmla="*/ 55 h 69"/>
                <a:gd name="T18" fmla="*/ 60 w 106"/>
                <a:gd name="T19" fmla="*/ 33 h 69"/>
                <a:gd name="T20" fmla="*/ 71 w 106"/>
                <a:gd name="T21" fmla="*/ 33 h 69"/>
                <a:gd name="T22" fmla="*/ 106 w 106"/>
                <a:gd name="T23" fmla="*/ 3 h 69"/>
                <a:gd name="T24" fmla="*/ 92 w 106"/>
                <a:gd name="T25" fmla="*/ 0 h 69"/>
                <a:gd name="T26" fmla="*/ 71 w 106"/>
                <a:gd name="T27" fmla="*/ 19 h 69"/>
                <a:gd name="T28" fmla="*/ 35 w 106"/>
                <a:gd name="T29" fmla="*/ 19 h 69"/>
                <a:gd name="T30" fmla="*/ 14 w 106"/>
                <a:gd name="T31" fmla="*/ 0 h 69"/>
                <a:gd name="T32" fmla="*/ 0 w 106"/>
                <a:gd name="T33"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69">
                  <a:moveTo>
                    <a:pt x="0" y="3"/>
                  </a:moveTo>
                  <a:cubicBezTo>
                    <a:pt x="3" y="20"/>
                    <a:pt x="18" y="33"/>
                    <a:pt x="35" y="33"/>
                  </a:cubicBezTo>
                  <a:cubicBezTo>
                    <a:pt x="46" y="33"/>
                    <a:pt x="46" y="33"/>
                    <a:pt x="46" y="33"/>
                  </a:cubicBezTo>
                  <a:cubicBezTo>
                    <a:pt x="46" y="55"/>
                    <a:pt x="46" y="55"/>
                    <a:pt x="46" y="55"/>
                  </a:cubicBezTo>
                  <a:cubicBezTo>
                    <a:pt x="32" y="55"/>
                    <a:pt x="32" y="55"/>
                    <a:pt x="32" y="55"/>
                  </a:cubicBezTo>
                  <a:cubicBezTo>
                    <a:pt x="32" y="69"/>
                    <a:pt x="32" y="69"/>
                    <a:pt x="32" y="69"/>
                  </a:cubicBezTo>
                  <a:cubicBezTo>
                    <a:pt x="74" y="69"/>
                    <a:pt x="74" y="69"/>
                    <a:pt x="74" y="69"/>
                  </a:cubicBezTo>
                  <a:cubicBezTo>
                    <a:pt x="74" y="55"/>
                    <a:pt x="74" y="55"/>
                    <a:pt x="74" y="55"/>
                  </a:cubicBezTo>
                  <a:cubicBezTo>
                    <a:pt x="60" y="55"/>
                    <a:pt x="60" y="55"/>
                    <a:pt x="60" y="55"/>
                  </a:cubicBezTo>
                  <a:cubicBezTo>
                    <a:pt x="60" y="33"/>
                    <a:pt x="60" y="33"/>
                    <a:pt x="60" y="33"/>
                  </a:cubicBezTo>
                  <a:cubicBezTo>
                    <a:pt x="71" y="33"/>
                    <a:pt x="71" y="33"/>
                    <a:pt x="71" y="33"/>
                  </a:cubicBezTo>
                  <a:cubicBezTo>
                    <a:pt x="88" y="33"/>
                    <a:pt x="103" y="18"/>
                    <a:pt x="106" y="3"/>
                  </a:cubicBezTo>
                  <a:cubicBezTo>
                    <a:pt x="92" y="0"/>
                    <a:pt x="92" y="0"/>
                    <a:pt x="92" y="0"/>
                  </a:cubicBezTo>
                  <a:cubicBezTo>
                    <a:pt x="90" y="9"/>
                    <a:pt x="81" y="19"/>
                    <a:pt x="71" y="19"/>
                  </a:cubicBezTo>
                  <a:cubicBezTo>
                    <a:pt x="35" y="19"/>
                    <a:pt x="35" y="19"/>
                    <a:pt x="35" y="19"/>
                  </a:cubicBezTo>
                  <a:cubicBezTo>
                    <a:pt x="25" y="19"/>
                    <a:pt x="16" y="10"/>
                    <a:pt x="14" y="0"/>
                  </a:cubicBezTo>
                  <a:lnTo>
                    <a:pt x="0" y="3"/>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09" name="Freeform 259"/>
            <p:cNvSpPr/>
            <p:nvPr/>
          </p:nvSpPr>
          <p:spPr bwMode="auto">
            <a:xfrm>
              <a:off x="3816" y="2159"/>
              <a:ext cx="431" cy="404"/>
            </a:xfrm>
            <a:custGeom>
              <a:avLst/>
              <a:gdLst>
                <a:gd name="T0" fmla="*/ 27 w 160"/>
                <a:gd name="T1" fmla="*/ 150 h 150"/>
                <a:gd name="T2" fmla="*/ 55 w 160"/>
                <a:gd name="T3" fmla="*/ 123 h 150"/>
                <a:gd name="T4" fmla="*/ 55 w 160"/>
                <a:gd name="T5" fmla="*/ 123 h 150"/>
                <a:gd name="T6" fmla="*/ 55 w 160"/>
                <a:gd name="T7" fmla="*/ 34 h 150"/>
                <a:gd name="T8" fmla="*/ 143 w 160"/>
                <a:gd name="T9" fmla="*/ 34 h 150"/>
                <a:gd name="T10" fmla="*/ 143 w 160"/>
                <a:gd name="T11" fmla="*/ 97 h 150"/>
                <a:gd name="T12" fmla="*/ 132 w 160"/>
                <a:gd name="T13" fmla="*/ 96 h 150"/>
                <a:gd name="T14" fmla="*/ 105 w 160"/>
                <a:gd name="T15" fmla="*/ 123 h 150"/>
                <a:gd name="T16" fmla="*/ 132 w 160"/>
                <a:gd name="T17" fmla="*/ 150 h 150"/>
                <a:gd name="T18" fmla="*/ 160 w 160"/>
                <a:gd name="T19" fmla="*/ 123 h 150"/>
                <a:gd name="T20" fmla="*/ 160 w 160"/>
                <a:gd name="T21" fmla="*/ 123 h 150"/>
                <a:gd name="T22" fmla="*/ 160 w 160"/>
                <a:gd name="T23" fmla="*/ 123 h 150"/>
                <a:gd name="T24" fmla="*/ 160 w 160"/>
                <a:gd name="T25" fmla="*/ 34 h 150"/>
                <a:gd name="T26" fmla="*/ 160 w 160"/>
                <a:gd name="T27" fmla="*/ 0 h 150"/>
                <a:gd name="T28" fmla="*/ 143 w 160"/>
                <a:gd name="T29" fmla="*/ 0 h 150"/>
                <a:gd name="T30" fmla="*/ 55 w 160"/>
                <a:gd name="T31" fmla="*/ 0 h 150"/>
                <a:gd name="T32" fmla="*/ 37 w 160"/>
                <a:gd name="T33" fmla="*/ 0 h 150"/>
                <a:gd name="T34" fmla="*/ 37 w 160"/>
                <a:gd name="T35" fmla="*/ 34 h 150"/>
                <a:gd name="T36" fmla="*/ 37 w 160"/>
                <a:gd name="T37" fmla="*/ 97 h 150"/>
                <a:gd name="T38" fmla="*/ 27 w 160"/>
                <a:gd name="T39" fmla="*/ 96 h 150"/>
                <a:gd name="T40" fmla="*/ 0 w 160"/>
                <a:gd name="T41" fmla="*/ 123 h 150"/>
                <a:gd name="T42" fmla="*/ 27 w 160"/>
                <a:gd name="T4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0">
                  <a:moveTo>
                    <a:pt x="27" y="150"/>
                  </a:moveTo>
                  <a:cubicBezTo>
                    <a:pt x="42" y="150"/>
                    <a:pt x="55" y="138"/>
                    <a:pt x="55" y="123"/>
                  </a:cubicBezTo>
                  <a:cubicBezTo>
                    <a:pt x="55" y="123"/>
                    <a:pt x="55" y="123"/>
                    <a:pt x="55" y="123"/>
                  </a:cubicBezTo>
                  <a:cubicBezTo>
                    <a:pt x="55" y="34"/>
                    <a:pt x="55" y="34"/>
                    <a:pt x="55" y="34"/>
                  </a:cubicBezTo>
                  <a:cubicBezTo>
                    <a:pt x="143" y="34"/>
                    <a:pt x="143" y="34"/>
                    <a:pt x="143" y="34"/>
                  </a:cubicBezTo>
                  <a:cubicBezTo>
                    <a:pt x="143" y="97"/>
                    <a:pt x="143" y="97"/>
                    <a:pt x="143" y="97"/>
                  </a:cubicBezTo>
                  <a:cubicBezTo>
                    <a:pt x="139" y="96"/>
                    <a:pt x="136" y="96"/>
                    <a:pt x="132" y="96"/>
                  </a:cubicBezTo>
                  <a:cubicBezTo>
                    <a:pt x="117" y="96"/>
                    <a:pt x="105" y="108"/>
                    <a:pt x="105" y="123"/>
                  </a:cubicBezTo>
                  <a:cubicBezTo>
                    <a:pt x="105" y="138"/>
                    <a:pt x="117" y="150"/>
                    <a:pt x="132" y="150"/>
                  </a:cubicBezTo>
                  <a:cubicBezTo>
                    <a:pt x="147" y="150"/>
                    <a:pt x="160" y="138"/>
                    <a:pt x="160" y="123"/>
                  </a:cubicBezTo>
                  <a:cubicBezTo>
                    <a:pt x="160" y="123"/>
                    <a:pt x="160" y="123"/>
                    <a:pt x="160" y="123"/>
                  </a:cubicBezTo>
                  <a:cubicBezTo>
                    <a:pt x="160" y="123"/>
                    <a:pt x="160" y="123"/>
                    <a:pt x="160" y="123"/>
                  </a:cubicBezTo>
                  <a:cubicBezTo>
                    <a:pt x="160" y="34"/>
                    <a:pt x="160" y="34"/>
                    <a:pt x="160" y="34"/>
                  </a:cubicBezTo>
                  <a:cubicBezTo>
                    <a:pt x="160" y="0"/>
                    <a:pt x="160" y="0"/>
                    <a:pt x="160" y="0"/>
                  </a:cubicBezTo>
                  <a:cubicBezTo>
                    <a:pt x="143" y="0"/>
                    <a:pt x="143" y="0"/>
                    <a:pt x="143" y="0"/>
                  </a:cubicBezTo>
                  <a:cubicBezTo>
                    <a:pt x="55" y="0"/>
                    <a:pt x="55" y="0"/>
                    <a:pt x="55" y="0"/>
                  </a:cubicBezTo>
                  <a:cubicBezTo>
                    <a:pt x="37" y="0"/>
                    <a:pt x="37" y="0"/>
                    <a:pt x="37" y="0"/>
                  </a:cubicBezTo>
                  <a:cubicBezTo>
                    <a:pt x="37" y="34"/>
                    <a:pt x="37" y="34"/>
                    <a:pt x="37" y="34"/>
                  </a:cubicBezTo>
                  <a:cubicBezTo>
                    <a:pt x="37" y="97"/>
                    <a:pt x="37" y="97"/>
                    <a:pt x="37" y="97"/>
                  </a:cubicBezTo>
                  <a:cubicBezTo>
                    <a:pt x="34" y="96"/>
                    <a:pt x="31" y="96"/>
                    <a:pt x="27" y="96"/>
                  </a:cubicBezTo>
                  <a:cubicBezTo>
                    <a:pt x="12" y="96"/>
                    <a:pt x="0" y="108"/>
                    <a:pt x="0" y="123"/>
                  </a:cubicBezTo>
                  <a:cubicBezTo>
                    <a:pt x="0" y="138"/>
                    <a:pt x="12" y="150"/>
                    <a:pt x="27" y="15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0" name="Oval 260"/>
            <p:cNvSpPr>
              <a:spLocks noChangeArrowheads="1"/>
            </p:cNvSpPr>
            <p:nvPr/>
          </p:nvSpPr>
          <p:spPr bwMode="auto">
            <a:xfrm>
              <a:off x="2015" y="1562"/>
              <a:ext cx="100" cy="100"/>
            </a:xfrm>
            <a:prstGeom prst="ellipse">
              <a:avLst/>
            </a:pr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1" name="Freeform 261"/>
            <p:cNvSpPr/>
            <p:nvPr/>
          </p:nvSpPr>
          <p:spPr bwMode="auto">
            <a:xfrm>
              <a:off x="1943" y="1680"/>
              <a:ext cx="242" cy="369"/>
            </a:xfrm>
            <a:custGeom>
              <a:avLst/>
              <a:gdLst>
                <a:gd name="T0" fmla="*/ 38 w 213"/>
                <a:gd name="T1" fmla="*/ 59 h 324"/>
                <a:gd name="T2" fmla="*/ 50 w 213"/>
                <a:gd name="T3" fmla="*/ 59 h 324"/>
                <a:gd name="T4" fmla="*/ 50 w 213"/>
                <a:gd name="T5" fmla="*/ 166 h 324"/>
                <a:gd name="T6" fmla="*/ 50 w 213"/>
                <a:gd name="T7" fmla="*/ 166 h 324"/>
                <a:gd name="T8" fmla="*/ 50 w 213"/>
                <a:gd name="T9" fmla="*/ 324 h 324"/>
                <a:gd name="T10" fmla="*/ 100 w 213"/>
                <a:gd name="T11" fmla="*/ 324 h 324"/>
                <a:gd name="T12" fmla="*/ 100 w 213"/>
                <a:gd name="T13" fmla="*/ 154 h 324"/>
                <a:gd name="T14" fmla="*/ 116 w 213"/>
                <a:gd name="T15" fmla="*/ 154 h 324"/>
                <a:gd name="T16" fmla="*/ 116 w 213"/>
                <a:gd name="T17" fmla="*/ 324 h 324"/>
                <a:gd name="T18" fmla="*/ 166 w 213"/>
                <a:gd name="T19" fmla="*/ 324 h 324"/>
                <a:gd name="T20" fmla="*/ 166 w 213"/>
                <a:gd name="T21" fmla="*/ 154 h 324"/>
                <a:gd name="T22" fmla="*/ 166 w 213"/>
                <a:gd name="T23" fmla="*/ 154 h 324"/>
                <a:gd name="T24" fmla="*/ 166 w 213"/>
                <a:gd name="T25" fmla="*/ 59 h 324"/>
                <a:gd name="T26" fmla="*/ 178 w 213"/>
                <a:gd name="T27" fmla="*/ 59 h 324"/>
                <a:gd name="T28" fmla="*/ 178 w 213"/>
                <a:gd name="T29" fmla="*/ 154 h 324"/>
                <a:gd name="T30" fmla="*/ 213 w 213"/>
                <a:gd name="T31" fmla="*/ 154 h 324"/>
                <a:gd name="T32" fmla="*/ 213 w 213"/>
                <a:gd name="T33" fmla="*/ 0 h 324"/>
                <a:gd name="T34" fmla="*/ 0 w 213"/>
                <a:gd name="T35" fmla="*/ 0 h 324"/>
                <a:gd name="T36" fmla="*/ 0 w 213"/>
                <a:gd name="T37" fmla="*/ 154 h 324"/>
                <a:gd name="T38" fmla="*/ 38 w 213"/>
                <a:gd name="T39" fmla="*/ 154 h 324"/>
                <a:gd name="T40" fmla="*/ 38 w 213"/>
                <a:gd name="T41" fmla="*/ 5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3" h="324">
                  <a:moveTo>
                    <a:pt x="38" y="59"/>
                  </a:moveTo>
                  <a:lnTo>
                    <a:pt x="50" y="59"/>
                  </a:lnTo>
                  <a:lnTo>
                    <a:pt x="50" y="166"/>
                  </a:lnTo>
                  <a:lnTo>
                    <a:pt x="50" y="166"/>
                  </a:lnTo>
                  <a:lnTo>
                    <a:pt x="50" y="324"/>
                  </a:lnTo>
                  <a:lnTo>
                    <a:pt x="100" y="324"/>
                  </a:lnTo>
                  <a:lnTo>
                    <a:pt x="100" y="154"/>
                  </a:lnTo>
                  <a:lnTo>
                    <a:pt x="116" y="154"/>
                  </a:lnTo>
                  <a:lnTo>
                    <a:pt x="116" y="324"/>
                  </a:lnTo>
                  <a:lnTo>
                    <a:pt x="166" y="324"/>
                  </a:lnTo>
                  <a:lnTo>
                    <a:pt x="166" y="154"/>
                  </a:lnTo>
                  <a:lnTo>
                    <a:pt x="166" y="154"/>
                  </a:lnTo>
                  <a:lnTo>
                    <a:pt x="166" y="59"/>
                  </a:lnTo>
                  <a:lnTo>
                    <a:pt x="178" y="59"/>
                  </a:lnTo>
                  <a:lnTo>
                    <a:pt x="178" y="154"/>
                  </a:lnTo>
                  <a:lnTo>
                    <a:pt x="213" y="154"/>
                  </a:lnTo>
                  <a:lnTo>
                    <a:pt x="213" y="0"/>
                  </a:lnTo>
                  <a:lnTo>
                    <a:pt x="0" y="0"/>
                  </a:lnTo>
                  <a:lnTo>
                    <a:pt x="0" y="154"/>
                  </a:lnTo>
                  <a:lnTo>
                    <a:pt x="38" y="154"/>
                  </a:lnTo>
                  <a:lnTo>
                    <a:pt x="38" y="59"/>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2" name="Oval 262"/>
            <p:cNvSpPr>
              <a:spLocks noChangeArrowheads="1"/>
            </p:cNvSpPr>
            <p:nvPr/>
          </p:nvSpPr>
          <p:spPr bwMode="auto">
            <a:xfrm>
              <a:off x="2287" y="1562"/>
              <a:ext cx="100" cy="100"/>
            </a:xfrm>
            <a:prstGeom prst="ellipse">
              <a:avLst/>
            </a:pr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3" name="Freeform 263"/>
            <p:cNvSpPr/>
            <p:nvPr/>
          </p:nvSpPr>
          <p:spPr bwMode="auto">
            <a:xfrm>
              <a:off x="2199" y="1680"/>
              <a:ext cx="278" cy="369"/>
            </a:xfrm>
            <a:custGeom>
              <a:avLst/>
              <a:gdLst>
                <a:gd name="T0" fmla="*/ 210 w 244"/>
                <a:gd name="T1" fmla="*/ 154 h 324"/>
                <a:gd name="T2" fmla="*/ 244 w 244"/>
                <a:gd name="T3" fmla="*/ 154 h 324"/>
                <a:gd name="T4" fmla="*/ 201 w 244"/>
                <a:gd name="T5" fmla="*/ 0 h 324"/>
                <a:gd name="T6" fmla="*/ 45 w 244"/>
                <a:gd name="T7" fmla="*/ 0 h 324"/>
                <a:gd name="T8" fmla="*/ 0 w 244"/>
                <a:gd name="T9" fmla="*/ 154 h 324"/>
                <a:gd name="T10" fmla="*/ 35 w 244"/>
                <a:gd name="T11" fmla="*/ 154 h 324"/>
                <a:gd name="T12" fmla="*/ 62 w 244"/>
                <a:gd name="T13" fmla="*/ 59 h 324"/>
                <a:gd name="T14" fmla="*/ 71 w 244"/>
                <a:gd name="T15" fmla="*/ 59 h 324"/>
                <a:gd name="T16" fmla="*/ 26 w 244"/>
                <a:gd name="T17" fmla="*/ 232 h 324"/>
                <a:gd name="T18" fmla="*/ 64 w 244"/>
                <a:gd name="T19" fmla="*/ 232 h 324"/>
                <a:gd name="T20" fmla="*/ 64 w 244"/>
                <a:gd name="T21" fmla="*/ 324 h 324"/>
                <a:gd name="T22" fmla="*/ 114 w 244"/>
                <a:gd name="T23" fmla="*/ 324 h 324"/>
                <a:gd name="T24" fmla="*/ 114 w 244"/>
                <a:gd name="T25" fmla="*/ 232 h 324"/>
                <a:gd name="T26" fmla="*/ 130 w 244"/>
                <a:gd name="T27" fmla="*/ 232 h 324"/>
                <a:gd name="T28" fmla="*/ 130 w 244"/>
                <a:gd name="T29" fmla="*/ 324 h 324"/>
                <a:gd name="T30" fmla="*/ 180 w 244"/>
                <a:gd name="T31" fmla="*/ 324 h 324"/>
                <a:gd name="T32" fmla="*/ 180 w 244"/>
                <a:gd name="T33" fmla="*/ 232 h 324"/>
                <a:gd name="T34" fmla="*/ 218 w 244"/>
                <a:gd name="T35" fmla="*/ 232 h 324"/>
                <a:gd name="T36" fmla="*/ 170 w 244"/>
                <a:gd name="T37" fmla="*/ 62 h 324"/>
                <a:gd name="T38" fmla="*/ 182 w 244"/>
                <a:gd name="T39" fmla="*/ 62 h 324"/>
                <a:gd name="T40" fmla="*/ 210 w 244"/>
                <a:gd name="T41" fmla="*/ 15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4" h="324">
                  <a:moveTo>
                    <a:pt x="210" y="154"/>
                  </a:moveTo>
                  <a:lnTo>
                    <a:pt x="244" y="154"/>
                  </a:lnTo>
                  <a:lnTo>
                    <a:pt x="201" y="0"/>
                  </a:lnTo>
                  <a:lnTo>
                    <a:pt x="45" y="0"/>
                  </a:lnTo>
                  <a:lnTo>
                    <a:pt x="0" y="154"/>
                  </a:lnTo>
                  <a:lnTo>
                    <a:pt x="35" y="154"/>
                  </a:lnTo>
                  <a:lnTo>
                    <a:pt x="62" y="59"/>
                  </a:lnTo>
                  <a:lnTo>
                    <a:pt x="71" y="59"/>
                  </a:lnTo>
                  <a:lnTo>
                    <a:pt x="26" y="232"/>
                  </a:lnTo>
                  <a:lnTo>
                    <a:pt x="64" y="232"/>
                  </a:lnTo>
                  <a:lnTo>
                    <a:pt x="64" y="324"/>
                  </a:lnTo>
                  <a:lnTo>
                    <a:pt x="114" y="324"/>
                  </a:lnTo>
                  <a:lnTo>
                    <a:pt x="114" y="232"/>
                  </a:lnTo>
                  <a:lnTo>
                    <a:pt x="130" y="232"/>
                  </a:lnTo>
                  <a:lnTo>
                    <a:pt x="130" y="324"/>
                  </a:lnTo>
                  <a:lnTo>
                    <a:pt x="180" y="324"/>
                  </a:lnTo>
                  <a:lnTo>
                    <a:pt x="180" y="232"/>
                  </a:lnTo>
                  <a:lnTo>
                    <a:pt x="218" y="232"/>
                  </a:lnTo>
                  <a:lnTo>
                    <a:pt x="170" y="62"/>
                  </a:lnTo>
                  <a:lnTo>
                    <a:pt x="182" y="62"/>
                  </a:lnTo>
                  <a:lnTo>
                    <a:pt x="210" y="154"/>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4" name="Freeform 264"/>
            <p:cNvSpPr>
              <a:spLocks noEditPoints="1"/>
            </p:cNvSpPr>
            <p:nvPr/>
          </p:nvSpPr>
          <p:spPr bwMode="auto">
            <a:xfrm>
              <a:off x="3222" y="1053"/>
              <a:ext cx="521" cy="525"/>
            </a:xfrm>
            <a:custGeom>
              <a:avLst/>
              <a:gdLst>
                <a:gd name="T0" fmla="*/ 146 w 194"/>
                <a:gd name="T1" fmla="*/ 182 h 195"/>
                <a:gd name="T2" fmla="*/ 182 w 194"/>
                <a:gd name="T3" fmla="*/ 146 h 195"/>
                <a:gd name="T4" fmla="*/ 193 w 194"/>
                <a:gd name="T5" fmla="*/ 117 h 195"/>
                <a:gd name="T6" fmla="*/ 193 w 194"/>
                <a:gd name="T7" fmla="*/ 78 h 195"/>
                <a:gd name="T8" fmla="*/ 182 w 194"/>
                <a:gd name="T9" fmla="*/ 49 h 195"/>
                <a:gd name="T10" fmla="*/ 146 w 194"/>
                <a:gd name="T11" fmla="*/ 13 h 195"/>
                <a:gd name="T12" fmla="*/ 133 w 194"/>
                <a:gd name="T13" fmla="*/ 7 h 195"/>
                <a:gd name="T14" fmla="*/ 104 w 194"/>
                <a:gd name="T15" fmla="*/ 0 h 195"/>
                <a:gd name="T16" fmla="*/ 108 w 194"/>
                <a:gd name="T17" fmla="*/ 10 h 195"/>
                <a:gd name="T18" fmla="*/ 120 w 194"/>
                <a:gd name="T19" fmla="*/ 10 h 195"/>
                <a:gd name="T20" fmla="*/ 131 w 194"/>
                <a:gd name="T21" fmla="*/ 13 h 195"/>
                <a:gd name="T22" fmla="*/ 128 w 194"/>
                <a:gd name="T23" fmla="*/ 15 h 195"/>
                <a:gd name="T24" fmla="*/ 113 w 194"/>
                <a:gd name="T25" fmla="*/ 21 h 195"/>
                <a:gd name="T26" fmla="*/ 115 w 194"/>
                <a:gd name="T27" fmla="*/ 31 h 195"/>
                <a:gd name="T28" fmla="*/ 124 w 194"/>
                <a:gd name="T29" fmla="*/ 37 h 195"/>
                <a:gd name="T30" fmla="*/ 138 w 194"/>
                <a:gd name="T31" fmla="*/ 19 h 195"/>
                <a:gd name="T32" fmla="*/ 148 w 194"/>
                <a:gd name="T33" fmla="*/ 23 h 195"/>
                <a:gd name="T34" fmla="*/ 156 w 194"/>
                <a:gd name="T35" fmla="*/ 27 h 195"/>
                <a:gd name="T36" fmla="*/ 160 w 194"/>
                <a:gd name="T37" fmla="*/ 40 h 195"/>
                <a:gd name="T38" fmla="*/ 157 w 194"/>
                <a:gd name="T39" fmla="*/ 47 h 195"/>
                <a:gd name="T40" fmla="*/ 152 w 194"/>
                <a:gd name="T41" fmla="*/ 42 h 195"/>
                <a:gd name="T42" fmla="*/ 140 w 194"/>
                <a:gd name="T43" fmla="*/ 43 h 195"/>
                <a:gd name="T44" fmla="*/ 149 w 194"/>
                <a:gd name="T45" fmla="*/ 48 h 195"/>
                <a:gd name="T46" fmla="*/ 128 w 194"/>
                <a:gd name="T47" fmla="*/ 56 h 195"/>
                <a:gd name="T48" fmla="*/ 118 w 194"/>
                <a:gd name="T49" fmla="*/ 63 h 195"/>
                <a:gd name="T50" fmla="*/ 105 w 194"/>
                <a:gd name="T51" fmla="*/ 75 h 195"/>
                <a:gd name="T52" fmla="*/ 112 w 194"/>
                <a:gd name="T53" fmla="*/ 115 h 195"/>
                <a:gd name="T54" fmla="*/ 123 w 194"/>
                <a:gd name="T55" fmla="*/ 118 h 195"/>
                <a:gd name="T56" fmla="*/ 134 w 194"/>
                <a:gd name="T57" fmla="*/ 122 h 195"/>
                <a:gd name="T58" fmla="*/ 152 w 194"/>
                <a:gd name="T59" fmla="*/ 131 h 195"/>
                <a:gd name="T60" fmla="*/ 162 w 194"/>
                <a:gd name="T61" fmla="*/ 141 h 195"/>
                <a:gd name="T62" fmla="*/ 176 w 194"/>
                <a:gd name="T63" fmla="*/ 146 h 195"/>
                <a:gd name="T64" fmla="*/ 111 w 194"/>
                <a:gd name="T65" fmla="*/ 170 h 195"/>
                <a:gd name="T66" fmla="*/ 1 w 194"/>
                <a:gd name="T67" fmla="*/ 83 h 195"/>
                <a:gd name="T68" fmla="*/ 3 w 194"/>
                <a:gd name="T69" fmla="*/ 122 h 195"/>
                <a:gd name="T70" fmla="*/ 21 w 194"/>
                <a:gd name="T71" fmla="*/ 157 h 195"/>
                <a:gd name="T72" fmla="*/ 62 w 194"/>
                <a:gd name="T73" fmla="*/ 188 h 195"/>
                <a:gd name="T74" fmla="*/ 99 w 194"/>
                <a:gd name="T75" fmla="*/ 155 h 195"/>
                <a:gd name="T76" fmla="*/ 96 w 194"/>
                <a:gd name="T77" fmla="*/ 139 h 195"/>
                <a:gd name="T78" fmla="*/ 101 w 194"/>
                <a:gd name="T79" fmla="*/ 124 h 195"/>
                <a:gd name="T80" fmla="*/ 89 w 194"/>
                <a:gd name="T81" fmla="*/ 120 h 195"/>
                <a:gd name="T82" fmla="*/ 76 w 194"/>
                <a:gd name="T83" fmla="*/ 112 h 195"/>
                <a:gd name="T84" fmla="*/ 56 w 194"/>
                <a:gd name="T85" fmla="*/ 103 h 195"/>
                <a:gd name="T86" fmla="*/ 47 w 194"/>
                <a:gd name="T87" fmla="*/ 87 h 195"/>
                <a:gd name="T88" fmla="*/ 42 w 194"/>
                <a:gd name="T89" fmla="*/ 85 h 195"/>
                <a:gd name="T90" fmla="*/ 42 w 194"/>
                <a:gd name="T91" fmla="*/ 88 h 195"/>
                <a:gd name="T92" fmla="*/ 35 w 194"/>
                <a:gd name="T93" fmla="*/ 72 h 195"/>
                <a:gd name="T94" fmla="*/ 35 w 194"/>
                <a:gd name="T95" fmla="*/ 56 h 195"/>
                <a:gd name="T96" fmla="*/ 43 w 194"/>
                <a:gd name="T97" fmla="*/ 38 h 195"/>
                <a:gd name="T98" fmla="*/ 41 w 194"/>
                <a:gd name="T99" fmla="*/ 28 h 195"/>
                <a:gd name="T100" fmla="*/ 87 w 194"/>
                <a:gd name="T101" fmla="*/ 7 h 195"/>
                <a:gd name="T102" fmla="*/ 104 w 194"/>
                <a:gd name="T103" fmla="*/ 0 h 195"/>
                <a:gd name="T104" fmla="*/ 60 w 194"/>
                <a:gd name="T105" fmla="*/ 7 h 195"/>
                <a:gd name="T106" fmla="*/ 28 w 194"/>
                <a:gd name="T107" fmla="*/ 29 h 195"/>
                <a:gd name="T108" fmla="*/ 7 w 194"/>
                <a:gd name="T109" fmla="*/ 62 h 195"/>
                <a:gd name="T110" fmla="*/ 103 w 194"/>
                <a:gd name="T111" fmla="*/ 122 h 195"/>
                <a:gd name="T112" fmla="*/ 90 w 194"/>
                <a:gd name="T113" fmla="*/ 108 h 195"/>
                <a:gd name="T114" fmla="*/ 86 w 194"/>
                <a:gd name="T115" fmla="*/ 99 h 195"/>
                <a:gd name="T116" fmla="*/ 69 w 194"/>
                <a:gd name="T117" fmla="*/ 102 h 195"/>
                <a:gd name="T118" fmla="*/ 78 w 194"/>
                <a:gd name="T119" fmla="*/ 81 h 195"/>
                <a:gd name="T120" fmla="*/ 96 w 194"/>
                <a:gd name="T121" fmla="*/ 81 h 195"/>
                <a:gd name="T122" fmla="*/ 101 w 194"/>
                <a:gd name="T123" fmla="*/ 8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 h="195">
                  <a:moveTo>
                    <a:pt x="104" y="194"/>
                  </a:moveTo>
                  <a:cubicBezTo>
                    <a:pt x="109" y="194"/>
                    <a:pt x="114" y="193"/>
                    <a:pt x="119" y="192"/>
                  </a:cubicBezTo>
                  <a:cubicBezTo>
                    <a:pt x="122" y="191"/>
                    <a:pt x="125" y="191"/>
                    <a:pt x="128" y="190"/>
                  </a:cubicBezTo>
                  <a:cubicBezTo>
                    <a:pt x="130" y="189"/>
                    <a:pt x="131" y="188"/>
                    <a:pt x="133" y="188"/>
                  </a:cubicBezTo>
                  <a:cubicBezTo>
                    <a:pt x="136" y="187"/>
                    <a:pt x="139" y="185"/>
                    <a:pt x="141" y="184"/>
                  </a:cubicBezTo>
                  <a:cubicBezTo>
                    <a:pt x="143" y="183"/>
                    <a:pt x="144" y="183"/>
                    <a:pt x="146" y="182"/>
                  </a:cubicBezTo>
                  <a:cubicBezTo>
                    <a:pt x="152" y="178"/>
                    <a:pt x="157" y="174"/>
                    <a:pt x="163" y="169"/>
                  </a:cubicBezTo>
                  <a:cubicBezTo>
                    <a:pt x="164" y="168"/>
                    <a:pt x="165" y="167"/>
                    <a:pt x="166" y="166"/>
                  </a:cubicBezTo>
                  <a:cubicBezTo>
                    <a:pt x="167" y="165"/>
                    <a:pt x="168" y="164"/>
                    <a:pt x="169" y="163"/>
                  </a:cubicBezTo>
                  <a:cubicBezTo>
                    <a:pt x="171" y="161"/>
                    <a:pt x="172" y="159"/>
                    <a:pt x="174" y="157"/>
                  </a:cubicBezTo>
                  <a:cubicBezTo>
                    <a:pt x="176" y="155"/>
                    <a:pt x="178" y="151"/>
                    <a:pt x="180" y="148"/>
                  </a:cubicBezTo>
                  <a:cubicBezTo>
                    <a:pt x="181" y="147"/>
                    <a:pt x="181" y="147"/>
                    <a:pt x="182" y="146"/>
                  </a:cubicBezTo>
                  <a:cubicBezTo>
                    <a:pt x="182" y="144"/>
                    <a:pt x="183" y="143"/>
                    <a:pt x="184" y="142"/>
                  </a:cubicBezTo>
                  <a:cubicBezTo>
                    <a:pt x="184" y="141"/>
                    <a:pt x="185" y="140"/>
                    <a:pt x="185" y="140"/>
                  </a:cubicBezTo>
                  <a:cubicBezTo>
                    <a:pt x="186" y="138"/>
                    <a:pt x="186" y="137"/>
                    <a:pt x="187" y="135"/>
                  </a:cubicBezTo>
                  <a:cubicBezTo>
                    <a:pt x="187" y="134"/>
                    <a:pt x="188" y="132"/>
                    <a:pt x="189" y="131"/>
                  </a:cubicBezTo>
                  <a:cubicBezTo>
                    <a:pt x="190" y="128"/>
                    <a:pt x="191" y="125"/>
                    <a:pt x="191" y="122"/>
                  </a:cubicBezTo>
                  <a:cubicBezTo>
                    <a:pt x="192" y="120"/>
                    <a:pt x="192" y="119"/>
                    <a:pt x="193" y="117"/>
                  </a:cubicBezTo>
                  <a:cubicBezTo>
                    <a:pt x="193" y="115"/>
                    <a:pt x="193" y="114"/>
                    <a:pt x="193" y="112"/>
                  </a:cubicBezTo>
                  <a:cubicBezTo>
                    <a:pt x="194" y="111"/>
                    <a:pt x="194" y="109"/>
                    <a:pt x="194" y="107"/>
                  </a:cubicBezTo>
                  <a:cubicBezTo>
                    <a:pt x="194" y="104"/>
                    <a:pt x="194" y="101"/>
                    <a:pt x="194" y="97"/>
                  </a:cubicBezTo>
                  <a:cubicBezTo>
                    <a:pt x="194" y="94"/>
                    <a:pt x="194" y="91"/>
                    <a:pt x="194" y="87"/>
                  </a:cubicBezTo>
                  <a:cubicBezTo>
                    <a:pt x="194" y="86"/>
                    <a:pt x="194" y="84"/>
                    <a:pt x="193" y="83"/>
                  </a:cubicBezTo>
                  <a:cubicBezTo>
                    <a:pt x="193" y="81"/>
                    <a:pt x="193" y="79"/>
                    <a:pt x="193" y="78"/>
                  </a:cubicBezTo>
                  <a:cubicBezTo>
                    <a:pt x="192" y="76"/>
                    <a:pt x="192" y="75"/>
                    <a:pt x="191" y="73"/>
                  </a:cubicBezTo>
                  <a:cubicBezTo>
                    <a:pt x="191" y="70"/>
                    <a:pt x="190" y="67"/>
                    <a:pt x="189" y="64"/>
                  </a:cubicBezTo>
                  <a:cubicBezTo>
                    <a:pt x="188" y="63"/>
                    <a:pt x="188" y="62"/>
                    <a:pt x="188" y="62"/>
                  </a:cubicBezTo>
                  <a:cubicBezTo>
                    <a:pt x="187" y="59"/>
                    <a:pt x="186" y="57"/>
                    <a:pt x="185" y="55"/>
                  </a:cubicBezTo>
                  <a:cubicBezTo>
                    <a:pt x="185" y="54"/>
                    <a:pt x="184" y="54"/>
                    <a:pt x="184" y="53"/>
                  </a:cubicBezTo>
                  <a:cubicBezTo>
                    <a:pt x="183" y="52"/>
                    <a:pt x="182" y="50"/>
                    <a:pt x="182" y="49"/>
                  </a:cubicBezTo>
                  <a:cubicBezTo>
                    <a:pt x="179" y="45"/>
                    <a:pt x="177" y="41"/>
                    <a:pt x="174" y="37"/>
                  </a:cubicBezTo>
                  <a:cubicBezTo>
                    <a:pt x="172" y="35"/>
                    <a:pt x="171" y="34"/>
                    <a:pt x="169" y="32"/>
                  </a:cubicBezTo>
                  <a:cubicBezTo>
                    <a:pt x="168" y="31"/>
                    <a:pt x="167" y="30"/>
                    <a:pt x="166" y="29"/>
                  </a:cubicBezTo>
                  <a:cubicBezTo>
                    <a:pt x="165" y="27"/>
                    <a:pt x="164" y="26"/>
                    <a:pt x="163" y="25"/>
                  </a:cubicBezTo>
                  <a:cubicBezTo>
                    <a:pt x="160" y="23"/>
                    <a:pt x="158" y="21"/>
                    <a:pt x="156" y="20"/>
                  </a:cubicBezTo>
                  <a:cubicBezTo>
                    <a:pt x="152" y="17"/>
                    <a:pt x="149" y="15"/>
                    <a:pt x="146" y="13"/>
                  </a:cubicBezTo>
                  <a:cubicBezTo>
                    <a:pt x="144" y="12"/>
                    <a:pt x="143" y="11"/>
                    <a:pt x="141" y="11"/>
                  </a:cubicBezTo>
                  <a:cubicBezTo>
                    <a:pt x="141" y="10"/>
                    <a:pt x="140" y="10"/>
                    <a:pt x="140" y="10"/>
                  </a:cubicBezTo>
                  <a:cubicBezTo>
                    <a:pt x="139" y="9"/>
                    <a:pt x="138" y="9"/>
                    <a:pt x="137" y="9"/>
                  </a:cubicBezTo>
                  <a:cubicBezTo>
                    <a:pt x="137" y="9"/>
                    <a:pt x="137" y="8"/>
                    <a:pt x="136" y="8"/>
                  </a:cubicBezTo>
                  <a:cubicBezTo>
                    <a:pt x="135" y="8"/>
                    <a:pt x="134" y="7"/>
                    <a:pt x="133" y="7"/>
                  </a:cubicBezTo>
                  <a:cubicBezTo>
                    <a:pt x="133" y="7"/>
                    <a:pt x="133" y="7"/>
                    <a:pt x="133" y="7"/>
                  </a:cubicBezTo>
                  <a:cubicBezTo>
                    <a:pt x="132" y="6"/>
                    <a:pt x="130" y="6"/>
                    <a:pt x="129" y="5"/>
                  </a:cubicBezTo>
                  <a:cubicBezTo>
                    <a:pt x="129" y="5"/>
                    <a:pt x="129" y="5"/>
                    <a:pt x="128" y="5"/>
                  </a:cubicBezTo>
                  <a:cubicBezTo>
                    <a:pt x="126" y="4"/>
                    <a:pt x="123" y="3"/>
                    <a:pt x="120" y="3"/>
                  </a:cubicBezTo>
                  <a:cubicBezTo>
                    <a:pt x="119" y="2"/>
                    <a:pt x="118" y="2"/>
                    <a:pt x="117" y="2"/>
                  </a:cubicBezTo>
                  <a:cubicBezTo>
                    <a:pt x="116" y="2"/>
                    <a:pt x="115" y="2"/>
                    <a:pt x="115" y="2"/>
                  </a:cubicBezTo>
                  <a:cubicBezTo>
                    <a:pt x="111" y="1"/>
                    <a:pt x="108" y="1"/>
                    <a:pt x="104" y="0"/>
                  </a:cubicBezTo>
                  <a:cubicBezTo>
                    <a:pt x="104" y="6"/>
                    <a:pt x="104" y="6"/>
                    <a:pt x="104" y="6"/>
                  </a:cubicBezTo>
                  <a:cubicBezTo>
                    <a:pt x="108" y="6"/>
                    <a:pt x="112" y="6"/>
                    <a:pt x="116" y="7"/>
                  </a:cubicBezTo>
                  <a:cubicBezTo>
                    <a:pt x="115" y="8"/>
                    <a:pt x="115" y="7"/>
                    <a:pt x="114" y="8"/>
                  </a:cubicBezTo>
                  <a:cubicBezTo>
                    <a:pt x="113" y="8"/>
                    <a:pt x="113" y="9"/>
                    <a:pt x="112" y="9"/>
                  </a:cubicBezTo>
                  <a:cubicBezTo>
                    <a:pt x="110" y="9"/>
                    <a:pt x="109" y="8"/>
                    <a:pt x="107" y="8"/>
                  </a:cubicBezTo>
                  <a:cubicBezTo>
                    <a:pt x="107" y="9"/>
                    <a:pt x="108" y="10"/>
                    <a:pt x="108" y="10"/>
                  </a:cubicBezTo>
                  <a:cubicBezTo>
                    <a:pt x="110" y="11"/>
                    <a:pt x="111" y="10"/>
                    <a:pt x="113" y="10"/>
                  </a:cubicBezTo>
                  <a:cubicBezTo>
                    <a:pt x="114" y="10"/>
                    <a:pt x="116" y="11"/>
                    <a:pt x="116" y="10"/>
                  </a:cubicBezTo>
                  <a:cubicBezTo>
                    <a:pt x="117" y="10"/>
                    <a:pt x="117" y="9"/>
                    <a:pt x="117" y="8"/>
                  </a:cubicBezTo>
                  <a:cubicBezTo>
                    <a:pt x="118" y="8"/>
                    <a:pt x="118" y="8"/>
                    <a:pt x="118" y="8"/>
                  </a:cubicBezTo>
                  <a:cubicBezTo>
                    <a:pt x="119" y="8"/>
                    <a:pt x="120" y="8"/>
                    <a:pt x="121" y="9"/>
                  </a:cubicBezTo>
                  <a:cubicBezTo>
                    <a:pt x="121" y="9"/>
                    <a:pt x="120" y="9"/>
                    <a:pt x="120" y="10"/>
                  </a:cubicBezTo>
                  <a:cubicBezTo>
                    <a:pt x="121" y="10"/>
                    <a:pt x="123" y="10"/>
                    <a:pt x="123" y="9"/>
                  </a:cubicBezTo>
                  <a:cubicBezTo>
                    <a:pt x="123" y="9"/>
                    <a:pt x="124" y="9"/>
                    <a:pt x="124" y="9"/>
                  </a:cubicBezTo>
                  <a:cubicBezTo>
                    <a:pt x="125" y="10"/>
                    <a:pt x="127" y="10"/>
                    <a:pt x="128" y="11"/>
                  </a:cubicBezTo>
                  <a:cubicBezTo>
                    <a:pt x="130" y="11"/>
                    <a:pt x="132" y="12"/>
                    <a:pt x="134" y="13"/>
                  </a:cubicBezTo>
                  <a:cubicBezTo>
                    <a:pt x="134" y="13"/>
                    <a:pt x="134" y="14"/>
                    <a:pt x="133" y="14"/>
                  </a:cubicBezTo>
                  <a:cubicBezTo>
                    <a:pt x="132" y="14"/>
                    <a:pt x="132" y="12"/>
                    <a:pt x="131" y="13"/>
                  </a:cubicBezTo>
                  <a:cubicBezTo>
                    <a:pt x="131" y="14"/>
                    <a:pt x="132" y="14"/>
                    <a:pt x="133" y="15"/>
                  </a:cubicBezTo>
                  <a:cubicBezTo>
                    <a:pt x="134" y="16"/>
                    <a:pt x="135" y="16"/>
                    <a:pt x="135" y="17"/>
                  </a:cubicBezTo>
                  <a:cubicBezTo>
                    <a:pt x="134" y="19"/>
                    <a:pt x="133" y="17"/>
                    <a:pt x="132" y="17"/>
                  </a:cubicBezTo>
                  <a:cubicBezTo>
                    <a:pt x="130" y="17"/>
                    <a:pt x="128" y="20"/>
                    <a:pt x="127" y="18"/>
                  </a:cubicBezTo>
                  <a:cubicBezTo>
                    <a:pt x="127" y="16"/>
                    <a:pt x="128" y="16"/>
                    <a:pt x="129" y="15"/>
                  </a:cubicBezTo>
                  <a:cubicBezTo>
                    <a:pt x="128" y="15"/>
                    <a:pt x="128" y="15"/>
                    <a:pt x="128" y="15"/>
                  </a:cubicBezTo>
                  <a:cubicBezTo>
                    <a:pt x="127" y="15"/>
                    <a:pt x="127" y="16"/>
                    <a:pt x="126" y="16"/>
                  </a:cubicBezTo>
                  <a:cubicBezTo>
                    <a:pt x="126" y="16"/>
                    <a:pt x="125" y="17"/>
                    <a:pt x="124" y="17"/>
                  </a:cubicBezTo>
                  <a:cubicBezTo>
                    <a:pt x="123" y="17"/>
                    <a:pt x="123" y="17"/>
                    <a:pt x="122" y="17"/>
                  </a:cubicBezTo>
                  <a:cubicBezTo>
                    <a:pt x="121" y="17"/>
                    <a:pt x="120" y="18"/>
                    <a:pt x="119" y="19"/>
                  </a:cubicBezTo>
                  <a:cubicBezTo>
                    <a:pt x="118" y="19"/>
                    <a:pt x="118" y="19"/>
                    <a:pt x="117" y="19"/>
                  </a:cubicBezTo>
                  <a:cubicBezTo>
                    <a:pt x="116" y="20"/>
                    <a:pt x="114" y="20"/>
                    <a:pt x="113" y="21"/>
                  </a:cubicBezTo>
                  <a:cubicBezTo>
                    <a:pt x="112" y="22"/>
                    <a:pt x="110" y="23"/>
                    <a:pt x="109" y="23"/>
                  </a:cubicBezTo>
                  <a:cubicBezTo>
                    <a:pt x="109" y="24"/>
                    <a:pt x="108" y="25"/>
                    <a:pt x="108" y="25"/>
                  </a:cubicBezTo>
                  <a:cubicBezTo>
                    <a:pt x="108" y="26"/>
                    <a:pt x="109" y="26"/>
                    <a:pt x="109" y="27"/>
                  </a:cubicBezTo>
                  <a:cubicBezTo>
                    <a:pt x="109" y="27"/>
                    <a:pt x="108" y="28"/>
                    <a:pt x="109" y="29"/>
                  </a:cubicBezTo>
                  <a:cubicBezTo>
                    <a:pt x="109" y="29"/>
                    <a:pt x="110" y="29"/>
                    <a:pt x="111" y="29"/>
                  </a:cubicBezTo>
                  <a:cubicBezTo>
                    <a:pt x="113" y="29"/>
                    <a:pt x="114" y="30"/>
                    <a:pt x="115" y="31"/>
                  </a:cubicBezTo>
                  <a:cubicBezTo>
                    <a:pt x="116" y="32"/>
                    <a:pt x="117" y="32"/>
                    <a:pt x="118" y="32"/>
                  </a:cubicBezTo>
                  <a:cubicBezTo>
                    <a:pt x="120" y="32"/>
                    <a:pt x="121" y="32"/>
                    <a:pt x="121" y="33"/>
                  </a:cubicBezTo>
                  <a:cubicBezTo>
                    <a:pt x="122" y="34"/>
                    <a:pt x="120" y="35"/>
                    <a:pt x="120" y="35"/>
                  </a:cubicBezTo>
                  <a:cubicBezTo>
                    <a:pt x="121" y="36"/>
                    <a:pt x="119" y="37"/>
                    <a:pt x="119" y="38"/>
                  </a:cubicBezTo>
                  <a:cubicBezTo>
                    <a:pt x="119" y="38"/>
                    <a:pt x="120" y="39"/>
                    <a:pt x="121" y="40"/>
                  </a:cubicBezTo>
                  <a:cubicBezTo>
                    <a:pt x="122" y="40"/>
                    <a:pt x="124" y="38"/>
                    <a:pt x="124" y="37"/>
                  </a:cubicBezTo>
                  <a:cubicBezTo>
                    <a:pt x="125" y="36"/>
                    <a:pt x="124" y="34"/>
                    <a:pt x="125" y="34"/>
                  </a:cubicBezTo>
                  <a:cubicBezTo>
                    <a:pt x="130" y="34"/>
                    <a:pt x="134" y="31"/>
                    <a:pt x="134" y="26"/>
                  </a:cubicBezTo>
                  <a:cubicBezTo>
                    <a:pt x="134" y="26"/>
                    <a:pt x="134" y="25"/>
                    <a:pt x="134" y="25"/>
                  </a:cubicBezTo>
                  <a:cubicBezTo>
                    <a:pt x="134" y="24"/>
                    <a:pt x="135" y="23"/>
                    <a:pt x="135" y="22"/>
                  </a:cubicBezTo>
                  <a:cubicBezTo>
                    <a:pt x="136" y="22"/>
                    <a:pt x="136" y="22"/>
                    <a:pt x="136" y="21"/>
                  </a:cubicBezTo>
                  <a:cubicBezTo>
                    <a:pt x="137" y="20"/>
                    <a:pt x="137" y="20"/>
                    <a:pt x="138" y="19"/>
                  </a:cubicBezTo>
                  <a:cubicBezTo>
                    <a:pt x="138" y="19"/>
                    <a:pt x="138" y="19"/>
                    <a:pt x="138" y="19"/>
                  </a:cubicBezTo>
                  <a:cubicBezTo>
                    <a:pt x="138" y="19"/>
                    <a:pt x="139" y="19"/>
                    <a:pt x="139" y="19"/>
                  </a:cubicBezTo>
                  <a:cubicBezTo>
                    <a:pt x="140" y="20"/>
                    <a:pt x="141" y="20"/>
                    <a:pt x="142" y="20"/>
                  </a:cubicBezTo>
                  <a:cubicBezTo>
                    <a:pt x="142" y="20"/>
                    <a:pt x="143" y="20"/>
                    <a:pt x="144" y="20"/>
                  </a:cubicBezTo>
                  <a:cubicBezTo>
                    <a:pt x="145" y="20"/>
                    <a:pt x="145" y="21"/>
                    <a:pt x="146" y="22"/>
                  </a:cubicBezTo>
                  <a:cubicBezTo>
                    <a:pt x="147" y="22"/>
                    <a:pt x="147" y="22"/>
                    <a:pt x="148" y="23"/>
                  </a:cubicBezTo>
                  <a:cubicBezTo>
                    <a:pt x="147" y="24"/>
                    <a:pt x="147" y="24"/>
                    <a:pt x="147" y="25"/>
                  </a:cubicBezTo>
                  <a:cubicBezTo>
                    <a:pt x="147" y="25"/>
                    <a:pt x="147" y="25"/>
                    <a:pt x="147" y="25"/>
                  </a:cubicBezTo>
                  <a:cubicBezTo>
                    <a:pt x="147" y="26"/>
                    <a:pt x="148" y="27"/>
                    <a:pt x="148" y="27"/>
                  </a:cubicBezTo>
                  <a:cubicBezTo>
                    <a:pt x="149" y="27"/>
                    <a:pt x="150" y="26"/>
                    <a:pt x="151" y="26"/>
                  </a:cubicBezTo>
                  <a:cubicBezTo>
                    <a:pt x="152" y="26"/>
                    <a:pt x="152" y="25"/>
                    <a:pt x="153" y="24"/>
                  </a:cubicBezTo>
                  <a:cubicBezTo>
                    <a:pt x="154" y="25"/>
                    <a:pt x="155" y="26"/>
                    <a:pt x="156" y="27"/>
                  </a:cubicBezTo>
                  <a:cubicBezTo>
                    <a:pt x="156" y="27"/>
                    <a:pt x="156" y="28"/>
                    <a:pt x="156" y="28"/>
                  </a:cubicBezTo>
                  <a:cubicBezTo>
                    <a:pt x="157" y="29"/>
                    <a:pt x="156" y="30"/>
                    <a:pt x="156" y="31"/>
                  </a:cubicBezTo>
                  <a:cubicBezTo>
                    <a:pt x="156" y="33"/>
                    <a:pt x="159" y="32"/>
                    <a:pt x="160" y="33"/>
                  </a:cubicBezTo>
                  <a:cubicBezTo>
                    <a:pt x="160" y="34"/>
                    <a:pt x="160" y="34"/>
                    <a:pt x="160" y="35"/>
                  </a:cubicBezTo>
                  <a:cubicBezTo>
                    <a:pt x="161" y="35"/>
                    <a:pt x="162" y="35"/>
                    <a:pt x="162" y="36"/>
                  </a:cubicBezTo>
                  <a:cubicBezTo>
                    <a:pt x="162" y="38"/>
                    <a:pt x="160" y="38"/>
                    <a:pt x="160" y="40"/>
                  </a:cubicBezTo>
                  <a:cubicBezTo>
                    <a:pt x="160" y="41"/>
                    <a:pt x="159" y="41"/>
                    <a:pt x="159" y="42"/>
                  </a:cubicBezTo>
                  <a:cubicBezTo>
                    <a:pt x="159" y="44"/>
                    <a:pt x="161" y="42"/>
                    <a:pt x="162" y="44"/>
                  </a:cubicBezTo>
                  <a:cubicBezTo>
                    <a:pt x="162" y="44"/>
                    <a:pt x="162" y="45"/>
                    <a:pt x="162" y="46"/>
                  </a:cubicBezTo>
                  <a:cubicBezTo>
                    <a:pt x="163" y="47"/>
                    <a:pt x="163" y="48"/>
                    <a:pt x="161" y="48"/>
                  </a:cubicBezTo>
                  <a:cubicBezTo>
                    <a:pt x="160" y="48"/>
                    <a:pt x="160" y="47"/>
                    <a:pt x="159" y="47"/>
                  </a:cubicBezTo>
                  <a:cubicBezTo>
                    <a:pt x="159" y="47"/>
                    <a:pt x="158" y="47"/>
                    <a:pt x="157" y="47"/>
                  </a:cubicBezTo>
                  <a:cubicBezTo>
                    <a:pt x="157" y="47"/>
                    <a:pt x="156" y="47"/>
                    <a:pt x="156" y="47"/>
                  </a:cubicBezTo>
                  <a:cubicBezTo>
                    <a:pt x="154" y="46"/>
                    <a:pt x="153" y="47"/>
                    <a:pt x="152" y="46"/>
                  </a:cubicBezTo>
                  <a:cubicBezTo>
                    <a:pt x="154" y="44"/>
                    <a:pt x="155" y="43"/>
                    <a:pt x="157" y="41"/>
                  </a:cubicBezTo>
                  <a:cubicBezTo>
                    <a:pt x="157" y="41"/>
                    <a:pt x="158" y="41"/>
                    <a:pt x="158" y="40"/>
                  </a:cubicBezTo>
                  <a:cubicBezTo>
                    <a:pt x="157" y="39"/>
                    <a:pt x="156" y="40"/>
                    <a:pt x="155" y="40"/>
                  </a:cubicBezTo>
                  <a:cubicBezTo>
                    <a:pt x="154" y="41"/>
                    <a:pt x="153" y="42"/>
                    <a:pt x="152" y="42"/>
                  </a:cubicBezTo>
                  <a:cubicBezTo>
                    <a:pt x="151" y="42"/>
                    <a:pt x="148" y="41"/>
                    <a:pt x="147" y="42"/>
                  </a:cubicBezTo>
                  <a:cubicBezTo>
                    <a:pt x="147" y="43"/>
                    <a:pt x="148" y="43"/>
                    <a:pt x="148" y="44"/>
                  </a:cubicBezTo>
                  <a:cubicBezTo>
                    <a:pt x="148" y="44"/>
                    <a:pt x="147" y="44"/>
                    <a:pt x="146" y="43"/>
                  </a:cubicBezTo>
                  <a:cubicBezTo>
                    <a:pt x="146" y="43"/>
                    <a:pt x="146" y="42"/>
                    <a:pt x="146" y="42"/>
                  </a:cubicBezTo>
                  <a:cubicBezTo>
                    <a:pt x="145" y="42"/>
                    <a:pt x="143" y="42"/>
                    <a:pt x="142" y="42"/>
                  </a:cubicBezTo>
                  <a:cubicBezTo>
                    <a:pt x="141" y="42"/>
                    <a:pt x="140" y="43"/>
                    <a:pt x="140" y="43"/>
                  </a:cubicBezTo>
                  <a:cubicBezTo>
                    <a:pt x="141" y="44"/>
                    <a:pt x="144" y="43"/>
                    <a:pt x="144" y="44"/>
                  </a:cubicBezTo>
                  <a:cubicBezTo>
                    <a:pt x="143" y="46"/>
                    <a:pt x="142" y="46"/>
                    <a:pt x="142" y="48"/>
                  </a:cubicBezTo>
                  <a:cubicBezTo>
                    <a:pt x="142" y="49"/>
                    <a:pt x="143" y="50"/>
                    <a:pt x="143" y="50"/>
                  </a:cubicBezTo>
                  <a:cubicBezTo>
                    <a:pt x="144" y="50"/>
                    <a:pt x="144" y="49"/>
                    <a:pt x="145" y="49"/>
                  </a:cubicBezTo>
                  <a:cubicBezTo>
                    <a:pt x="145" y="49"/>
                    <a:pt x="145" y="50"/>
                    <a:pt x="146" y="50"/>
                  </a:cubicBezTo>
                  <a:cubicBezTo>
                    <a:pt x="147" y="50"/>
                    <a:pt x="148" y="48"/>
                    <a:pt x="149" y="48"/>
                  </a:cubicBezTo>
                  <a:cubicBezTo>
                    <a:pt x="150" y="50"/>
                    <a:pt x="148" y="51"/>
                    <a:pt x="146" y="51"/>
                  </a:cubicBezTo>
                  <a:cubicBezTo>
                    <a:pt x="144" y="52"/>
                    <a:pt x="142" y="52"/>
                    <a:pt x="141" y="53"/>
                  </a:cubicBezTo>
                  <a:cubicBezTo>
                    <a:pt x="140" y="53"/>
                    <a:pt x="138" y="55"/>
                    <a:pt x="137" y="54"/>
                  </a:cubicBezTo>
                  <a:cubicBezTo>
                    <a:pt x="137" y="52"/>
                    <a:pt x="139" y="53"/>
                    <a:pt x="139" y="52"/>
                  </a:cubicBezTo>
                  <a:cubicBezTo>
                    <a:pt x="137" y="51"/>
                    <a:pt x="136" y="52"/>
                    <a:pt x="134" y="53"/>
                  </a:cubicBezTo>
                  <a:cubicBezTo>
                    <a:pt x="132" y="54"/>
                    <a:pt x="129" y="54"/>
                    <a:pt x="128" y="56"/>
                  </a:cubicBezTo>
                  <a:cubicBezTo>
                    <a:pt x="128" y="57"/>
                    <a:pt x="128" y="58"/>
                    <a:pt x="128" y="58"/>
                  </a:cubicBezTo>
                  <a:cubicBezTo>
                    <a:pt x="128" y="58"/>
                    <a:pt x="126" y="58"/>
                    <a:pt x="126" y="59"/>
                  </a:cubicBezTo>
                  <a:cubicBezTo>
                    <a:pt x="125" y="59"/>
                    <a:pt x="124" y="60"/>
                    <a:pt x="123" y="60"/>
                  </a:cubicBezTo>
                  <a:cubicBezTo>
                    <a:pt x="123" y="60"/>
                    <a:pt x="122" y="60"/>
                    <a:pt x="122" y="60"/>
                  </a:cubicBezTo>
                  <a:cubicBezTo>
                    <a:pt x="121" y="60"/>
                    <a:pt x="121" y="62"/>
                    <a:pt x="120" y="62"/>
                  </a:cubicBezTo>
                  <a:cubicBezTo>
                    <a:pt x="119" y="63"/>
                    <a:pt x="118" y="63"/>
                    <a:pt x="118" y="63"/>
                  </a:cubicBezTo>
                  <a:cubicBezTo>
                    <a:pt x="117" y="64"/>
                    <a:pt x="117" y="65"/>
                    <a:pt x="116" y="65"/>
                  </a:cubicBezTo>
                  <a:cubicBezTo>
                    <a:pt x="116" y="65"/>
                    <a:pt x="115" y="65"/>
                    <a:pt x="115" y="65"/>
                  </a:cubicBezTo>
                  <a:cubicBezTo>
                    <a:pt x="115" y="66"/>
                    <a:pt x="115" y="68"/>
                    <a:pt x="115" y="70"/>
                  </a:cubicBezTo>
                  <a:cubicBezTo>
                    <a:pt x="113" y="71"/>
                    <a:pt x="112" y="71"/>
                    <a:pt x="110" y="72"/>
                  </a:cubicBezTo>
                  <a:cubicBezTo>
                    <a:pt x="110" y="73"/>
                    <a:pt x="109" y="73"/>
                    <a:pt x="108" y="73"/>
                  </a:cubicBezTo>
                  <a:cubicBezTo>
                    <a:pt x="107" y="74"/>
                    <a:pt x="106" y="75"/>
                    <a:pt x="105" y="75"/>
                  </a:cubicBezTo>
                  <a:cubicBezTo>
                    <a:pt x="105" y="75"/>
                    <a:pt x="104" y="76"/>
                    <a:pt x="104" y="76"/>
                  </a:cubicBezTo>
                  <a:cubicBezTo>
                    <a:pt x="104" y="121"/>
                    <a:pt x="104" y="121"/>
                    <a:pt x="104" y="121"/>
                  </a:cubicBezTo>
                  <a:cubicBezTo>
                    <a:pt x="104" y="121"/>
                    <a:pt x="105" y="120"/>
                    <a:pt x="105" y="120"/>
                  </a:cubicBezTo>
                  <a:cubicBezTo>
                    <a:pt x="106" y="119"/>
                    <a:pt x="106" y="118"/>
                    <a:pt x="107" y="117"/>
                  </a:cubicBezTo>
                  <a:cubicBezTo>
                    <a:pt x="108" y="117"/>
                    <a:pt x="109" y="117"/>
                    <a:pt x="110" y="117"/>
                  </a:cubicBezTo>
                  <a:cubicBezTo>
                    <a:pt x="111" y="116"/>
                    <a:pt x="112" y="116"/>
                    <a:pt x="112" y="115"/>
                  </a:cubicBezTo>
                  <a:cubicBezTo>
                    <a:pt x="113" y="115"/>
                    <a:pt x="113" y="114"/>
                    <a:pt x="114" y="115"/>
                  </a:cubicBezTo>
                  <a:cubicBezTo>
                    <a:pt x="115" y="116"/>
                    <a:pt x="113" y="116"/>
                    <a:pt x="114" y="117"/>
                  </a:cubicBezTo>
                  <a:cubicBezTo>
                    <a:pt x="115" y="118"/>
                    <a:pt x="116" y="116"/>
                    <a:pt x="117" y="116"/>
                  </a:cubicBezTo>
                  <a:cubicBezTo>
                    <a:pt x="117" y="116"/>
                    <a:pt x="118" y="116"/>
                    <a:pt x="119" y="117"/>
                  </a:cubicBezTo>
                  <a:cubicBezTo>
                    <a:pt x="120" y="117"/>
                    <a:pt x="120" y="118"/>
                    <a:pt x="121" y="118"/>
                  </a:cubicBezTo>
                  <a:cubicBezTo>
                    <a:pt x="121" y="118"/>
                    <a:pt x="122" y="118"/>
                    <a:pt x="123" y="118"/>
                  </a:cubicBezTo>
                  <a:cubicBezTo>
                    <a:pt x="124" y="118"/>
                    <a:pt x="125" y="119"/>
                    <a:pt x="126" y="119"/>
                  </a:cubicBezTo>
                  <a:cubicBezTo>
                    <a:pt x="127" y="119"/>
                    <a:pt x="127" y="118"/>
                    <a:pt x="128" y="118"/>
                  </a:cubicBezTo>
                  <a:cubicBezTo>
                    <a:pt x="130" y="117"/>
                    <a:pt x="130" y="118"/>
                    <a:pt x="131" y="119"/>
                  </a:cubicBezTo>
                  <a:cubicBezTo>
                    <a:pt x="132" y="119"/>
                    <a:pt x="132" y="118"/>
                    <a:pt x="133" y="118"/>
                  </a:cubicBezTo>
                  <a:cubicBezTo>
                    <a:pt x="133" y="119"/>
                    <a:pt x="133" y="120"/>
                    <a:pt x="134" y="121"/>
                  </a:cubicBezTo>
                  <a:cubicBezTo>
                    <a:pt x="134" y="121"/>
                    <a:pt x="134" y="121"/>
                    <a:pt x="134" y="122"/>
                  </a:cubicBezTo>
                  <a:cubicBezTo>
                    <a:pt x="135" y="122"/>
                    <a:pt x="135" y="122"/>
                    <a:pt x="136" y="123"/>
                  </a:cubicBezTo>
                  <a:cubicBezTo>
                    <a:pt x="137" y="123"/>
                    <a:pt x="137" y="124"/>
                    <a:pt x="138" y="125"/>
                  </a:cubicBezTo>
                  <a:cubicBezTo>
                    <a:pt x="139" y="126"/>
                    <a:pt x="141" y="127"/>
                    <a:pt x="142" y="127"/>
                  </a:cubicBezTo>
                  <a:cubicBezTo>
                    <a:pt x="143" y="127"/>
                    <a:pt x="144" y="127"/>
                    <a:pt x="145" y="127"/>
                  </a:cubicBezTo>
                  <a:cubicBezTo>
                    <a:pt x="147" y="127"/>
                    <a:pt x="148" y="128"/>
                    <a:pt x="150" y="129"/>
                  </a:cubicBezTo>
                  <a:cubicBezTo>
                    <a:pt x="151" y="130"/>
                    <a:pt x="152" y="131"/>
                    <a:pt x="152" y="131"/>
                  </a:cubicBezTo>
                  <a:cubicBezTo>
                    <a:pt x="152" y="132"/>
                    <a:pt x="152" y="133"/>
                    <a:pt x="152" y="133"/>
                  </a:cubicBezTo>
                  <a:cubicBezTo>
                    <a:pt x="153" y="135"/>
                    <a:pt x="155" y="135"/>
                    <a:pt x="154" y="137"/>
                  </a:cubicBezTo>
                  <a:cubicBezTo>
                    <a:pt x="154" y="138"/>
                    <a:pt x="155" y="138"/>
                    <a:pt x="156" y="139"/>
                  </a:cubicBezTo>
                  <a:cubicBezTo>
                    <a:pt x="156" y="139"/>
                    <a:pt x="157" y="140"/>
                    <a:pt x="157" y="140"/>
                  </a:cubicBezTo>
                  <a:cubicBezTo>
                    <a:pt x="158" y="140"/>
                    <a:pt x="158" y="140"/>
                    <a:pt x="159" y="140"/>
                  </a:cubicBezTo>
                  <a:cubicBezTo>
                    <a:pt x="160" y="140"/>
                    <a:pt x="161" y="140"/>
                    <a:pt x="162" y="141"/>
                  </a:cubicBezTo>
                  <a:cubicBezTo>
                    <a:pt x="162" y="141"/>
                    <a:pt x="163" y="141"/>
                    <a:pt x="164" y="141"/>
                  </a:cubicBezTo>
                  <a:cubicBezTo>
                    <a:pt x="164" y="142"/>
                    <a:pt x="164" y="143"/>
                    <a:pt x="165" y="143"/>
                  </a:cubicBezTo>
                  <a:cubicBezTo>
                    <a:pt x="165" y="144"/>
                    <a:pt x="166" y="143"/>
                    <a:pt x="167" y="143"/>
                  </a:cubicBezTo>
                  <a:cubicBezTo>
                    <a:pt x="168" y="143"/>
                    <a:pt x="170" y="144"/>
                    <a:pt x="171" y="144"/>
                  </a:cubicBezTo>
                  <a:cubicBezTo>
                    <a:pt x="171" y="144"/>
                    <a:pt x="172" y="144"/>
                    <a:pt x="172" y="144"/>
                  </a:cubicBezTo>
                  <a:cubicBezTo>
                    <a:pt x="174" y="144"/>
                    <a:pt x="175" y="145"/>
                    <a:pt x="176" y="146"/>
                  </a:cubicBezTo>
                  <a:cubicBezTo>
                    <a:pt x="163" y="166"/>
                    <a:pt x="143" y="181"/>
                    <a:pt x="119" y="187"/>
                  </a:cubicBezTo>
                  <a:cubicBezTo>
                    <a:pt x="119" y="186"/>
                    <a:pt x="118" y="185"/>
                    <a:pt x="118" y="184"/>
                  </a:cubicBezTo>
                  <a:cubicBezTo>
                    <a:pt x="118" y="182"/>
                    <a:pt x="119" y="181"/>
                    <a:pt x="118" y="179"/>
                  </a:cubicBezTo>
                  <a:cubicBezTo>
                    <a:pt x="118" y="178"/>
                    <a:pt x="118" y="175"/>
                    <a:pt x="117" y="175"/>
                  </a:cubicBezTo>
                  <a:cubicBezTo>
                    <a:pt x="117" y="174"/>
                    <a:pt x="115" y="172"/>
                    <a:pt x="113" y="171"/>
                  </a:cubicBezTo>
                  <a:cubicBezTo>
                    <a:pt x="113" y="171"/>
                    <a:pt x="112" y="171"/>
                    <a:pt x="111" y="170"/>
                  </a:cubicBezTo>
                  <a:cubicBezTo>
                    <a:pt x="109" y="170"/>
                    <a:pt x="106" y="168"/>
                    <a:pt x="105" y="166"/>
                  </a:cubicBezTo>
                  <a:cubicBezTo>
                    <a:pt x="105" y="166"/>
                    <a:pt x="105" y="165"/>
                    <a:pt x="105" y="164"/>
                  </a:cubicBezTo>
                  <a:cubicBezTo>
                    <a:pt x="105" y="164"/>
                    <a:pt x="104" y="163"/>
                    <a:pt x="104" y="163"/>
                  </a:cubicBezTo>
                  <a:lnTo>
                    <a:pt x="104" y="194"/>
                  </a:lnTo>
                  <a:close/>
                  <a:moveTo>
                    <a:pt x="2" y="78"/>
                  </a:moveTo>
                  <a:cubicBezTo>
                    <a:pt x="2" y="79"/>
                    <a:pt x="1" y="81"/>
                    <a:pt x="1" y="83"/>
                  </a:cubicBezTo>
                  <a:cubicBezTo>
                    <a:pt x="1" y="84"/>
                    <a:pt x="1" y="86"/>
                    <a:pt x="0" y="87"/>
                  </a:cubicBezTo>
                  <a:cubicBezTo>
                    <a:pt x="0" y="91"/>
                    <a:pt x="0" y="94"/>
                    <a:pt x="0" y="97"/>
                  </a:cubicBezTo>
                  <a:cubicBezTo>
                    <a:pt x="0" y="101"/>
                    <a:pt x="0" y="104"/>
                    <a:pt x="0" y="107"/>
                  </a:cubicBezTo>
                  <a:cubicBezTo>
                    <a:pt x="1" y="109"/>
                    <a:pt x="1" y="111"/>
                    <a:pt x="1" y="112"/>
                  </a:cubicBezTo>
                  <a:cubicBezTo>
                    <a:pt x="1" y="114"/>
                    <a:pt x="2" y="115"/>
                    <a:pt x="2" y="117"/>
                  </a:cubicBezTo>
                  <a:cubicBezTo>
                    <a:pt x="2" y="119"/>
                    <a:pt x="3" y="120"/>
                    <a:pt x="3" y="122"/>
                  </a:cubicBezTo>
                  <a:cubicBezTo>
                    <a:pt x="4" y="125"/>
                    <a:pt x="5" y="128"/>
                    <a:pt x="6" y="131"/>
                  </a:cubicBezTo>
                  <a:cubicBezTo>
                    <a:pt x="6" y="132"/>
                    <a:pt x="7" y="134"/>
                    <a:pt x="8" y="135"/>
                  </a:cubicBezTo>
                  <a:cubicBezTo>
                    <a:pt x="8" y="137"/>
                    <a:pt x="9" y="138"/>
                    <a:pt x="10" y="140"/>
                  </a:cubicBezTo>
                  <a:cubicBezTo>
                    <a:pt x="10" y="140"/>
                    <a:pt x="10" y="141"/>
                    <a:pt x="11" y="142"/>
                  </a:cubicBezTo>
                  <a:cubicBezTo>
                    <a:pt x="11" y="143"/>
                    <a:pt x="12" y="144"/>
                    <a:pt x="13" y="146"/>
                  </a:cubicBezTo>
                  <a:cubicBezTo>
                    <a:pt x="15" y="150"/>
                    <a:pt x="18" y="154"/>
                    <a:pt x="21" y="157"/>
                  </a:cubicBezTo>
                  <a:cubicBezTo>
                    <a:pt x="22" y="159"/>
                    <a:pt x="24" y="161"/>
                    <a:pt x="25" y="163"/>
                  </a:cubicBezTo>
                  <a:cubicBezTo>
                    <a:pt x="26" y="164"/>
                    <a:pt x="27" y="165"/>
                    <a:pt x="28" y="166"/>
                  </a:cubicBezTo>
                  <a:cubicBezTo>
                    <a:pt x="30" y="167"/>
                    <a:pt x="31" y="168"/>
                    <a:pt x="32" y="169"/>
                  </a:cubicBezTo>
                  <a:cubicBezTo>
                    <a:pt x="37" y="174"/>
                    <a:pt x="43" y="178"/>
                    <a:pt x="49" y="182"/>
                  </a:cubicBezTo>
                  <a:cubicBezTo>
                    <a:pt x="50" y="183"/>
                    <a:pt x="52" y="183"/>
                    <a:pt x="53" y="184"/>
                  </a:cubicBezTo>
                  <a:cubicBezTo>
                    <a:pt x="56" y="185"/>
                    <a:pt x="59" y="187"/>
                    <a:pt x="62" y="188"/>
                  </a:cubicBezTo>
                  <a:cubicBezTo>
                    <a:pt x="63" y="188"/>
                    <a:pt x="64" y="189"/>
                    <a:pt x="66" y="190"/>
                  </a:cubicBezTo>
                  <a:cubicBezTo>
                    <a:pt x="76" y="193"/>
                    <a:pt x="86" y="195"/>
                    <a:pt x="97" y="195"/>
                  </a:cubicBezTo>
                  <a:cubicBezTo>
                    <a:pt x="99" y="195"/>
                    <a:pt x="102" y="195"/>
                    <a:pt x="104" y="194"/>
                  </a:cubicBezTo>
                  <a:cubicBezTo>
                    <a:pt x="104" y="163"/>
                    <a:pt x="104" y="163"/>
                    <a:pt x="104" y="163"/>
                  </a:cubicBezTo>
                  <a:cubicBezTo>
                    <a:pt x="104" y="162"/>
                    <a:pt x="103" y="162"/>
                    <a:pt x="103" y="161"/>
                  </a:cubicBezTo>
                  <a:cubicBezTo>
                    <a:pt x="101" y="159"/>
                    <a:pt x="100" y="157"/>
                    <a:pt x="99" y="155"/>
                  </a:cubicBezTo>
                  <a:cubicBezTo>
                    <a:pt x="98" y="154"/>
                    <a:pt x="98" y="153"/>
                    <a:pt x="97" y="152"/>
                  </a:cubicBezTo>
                  <a:cubicBezTo>
                    <a:pt x="97" y="151"/>
                    <a:pt x="95" y="151"/>
                    <a:pt x="95" y="150"/>
                  </a:cubicBezTo>
                  <a:cubicBezTo>
                    <a:pt x="95" y="149"/>
                    <a:pt x="94" y="148"/>
                    <a:pt x="94" y="147"/>
                  </a:cubicBezTo>
                  <a:cubicBezTo>
                    <a:pt x="94" y="146"/>
                    <a:pt x="96" y="145"/>
                    <a:pt x="96" y="144"/>
                  </a:cubicBezTo>
                  <a:cubicBezTo>
                    <a:pt x="96" y="144"/>
                    <a:pt x="95" y="143"/>
                    <a:pt x="95" y="143"/>
                  </a:cubicBezTo>
                  <a:cubicBezTo>
                    <a:pt x="95" y="141"/>
                    <a:pt x="95" y="140"/>
                    <a:pt x="96" y="139"/>
                  </a:cubicBezTo>
                  <a:cubicBezTo>
                    <a:pt x="96" y="138"/>
                    <a:pt x="96" y="138"/>
                    <a:pt x="97" y="137"/>
                  </a:cubicBezTo>
                  <a:cubicBezTo>
                    <a:pt x="97" y="137"/>
                    <a:pt x="98" y="137"/>
                    <a:pt x="98" y="136"/>
                  </a:cubicBezTo>
                  <a:cubicBezTo>
                    <a:pt x="99" y="136"/>
                    <a:pt x="99" y="135"/>
                    <a:pt x="99" y="134"/>
                  </a:cubicBezTo>
                  <a:cubicBezTo>
                    <a:pt x="100" y="133"/>
                    <a:pt x="101" y="133"/>
                    <a:pt x="102" y="132"/>
                  </a:cubicBezTo>
                  <a:cubicBezTo>
                    <a:pt x="102" y="131"/>
                    <a:pt x="102" y="127"/>
                    <a:pt x="102" y="126"/>
                  </a:cubicBezTo>
                  <a:cubicBezTo>
                    <a:pt x="102" y="125"/>
                    <a:pt x="101" y="125"/>
                    <a:pt x="101" y="124"/>
                  </a:cubicBezTo>
                  <a:cubicBezTo>
                    <a:pt x="100" y="123"/>
                    <a:pt x="100" y="121"/>
                    <a:pt x="99" y="121"/>
                  </a:cubicBezTo>
                  <a:cubicBezTo>
                    <a:pt x="98" y="121"/>
                    <a:pt x="97" y="122"/>
                    <a:pt x="97" y="123"/>
                  </a:cubicBezTo>
                  <a:cubicBezTo>
                    <a:pt x="97" y="124"/>
                    <a:pt x="97" y="124"/>
                    <a:pt x="96" y="125"/>
                  </a:cubicBezTo>
                  <a:cubicBezTo>
                    <a:pt x="95" y="125"/>
                    <a:pt x="94" y="123"/>
                    <a:pt x="93" y="123"/>
                  </a:cubicBezTo>
                  <a:cubicBezTo>
                    <a:pt x="92" y="123"/>
                    <a:pt x="92" y="123"/>
                    <a:pt x="91" y="123"/>
                  </a:cubicBezTo>
                  <a:cubicBezTo>
                    <a:pt x="90" y="122"/>
                    <a:pt x="90" y="121"/>
                    <a:pt x="89" y="120"/>
                  </a:cubicBezTo>
                  <a:cubicBezTo>
                    <a:pt x="88" y="120"/>
                    <a:pt x="87" y="120"/>
                    <a:pt x="87" y="119"/>
                  </a:cubicBezTo>
                  <a:cubicBezTo>
                    <a:pt x="86" y="119"/>
                    <a:pt x="87" y="118"/>
                    <a:pt x="86" y="117"/>
                  </a:cubicBezTo>
                  <a:cubicBezTo>
                    <a:pt x="85" y="116"/>
                    <a:pt x="84" y="114"/>
                    <a:pt x="83" y="113"/>
                  </a:cubicBezTo>
                  <a:cubicBezTo>
                    <a:pt x="82" y="113"/>
                    <a:pt x="81" y="113"/>
                    <a:pt x="80" y="112"/>
                  </a:cubicBezTo>
                  <a:cubicBezTo>
                    <a:pt x="79" y="112"/>
                    <a:pt x="79" y="112"/>
                    <a:pt x="78" y="112"/>
                  </a:cubicBezTo>
                  <a:cubicBezTo>
                    <a:pt x="78" y="112"/>
                    <a:pt x="77" y="112"/>
                    <a:pt x="76" y="112"/>
                  </a:cubicBezTo>
                  <a:cubicBezTo>
                    <a:pt x="74" y="110"/>
                    <a:pt x="73" y="107"/>
                    <a:pt x="71" y="107"/>
                  </a:cubicBezTo>
                  <a:cubicBezTo>
                    <a:pt x="69" y="107"/>
                    <a:pt x="68" y="108"/>
                    <a:pt x="67" y="108"/>
                  </a:cubicBezTo>
                  <a:cubicBezTo>
                    <a:pt x="66" y="108"/>
                    <a:pt x="65" y="107"/>
                    <a:pt x="64" y="107"/>
                  </a:cubicBezTo>
                  <a:cubicBezTo>
                    <a:pt x="62" y="106"/>
                    <a:pt x="61" y="106"/>
                    <a:pt x="60" y="105"/>
                  </a:cubicBezTo>
                  <a:cubicBezTo>
                    <a:pt x="59" y="105"/>
                    <a:pt x="58" y="104"/>
                    <a:pt x="58" y="104"/>
                  </a:cubicBezTo>
                  <a:cubicBezTo>
                    <a:pt x="57" y="104"/>
                    <a:pt x="56" y="104"/>
                    <a:pt x="56" y="103"/>
                  </a:cubicBezTo>
                  <a:cubicBezTo>
                    <a:pt x="55" y="103"/>
                    <a:pt x="54" y="102"/>
                    <a:pt x="54" y="102"/>
                  </a:cubicBezTo>
                  <a:cubicBezTo>
                    <a:pt x="53" y="101"/>
                    <a:pt x="52" y="100"/>
                    <a:pt x="52" y="100"/>
                  </a:cubicBezTo>
                  <a:cubicBezTo>
                    <a:pt x="52" y="99"/>
                    <a:pt x="53" y="98"/>
                    <a:pt x="53" y="97"/>
                  </a:cubicBezTo>
                  <a:cubicBezTo>
                    <a:pt x="53" y="95"/>
                    <a:pt x="51" y="93"/>
                    <a:pt x="50" y="92"/>
                  </a:cubicBezTo>
                  <a:cubicBezTo>
                    <a:pt x="49" y="91"/>
                    <a:pt x="48" y="90"/>
                    <a:pt x="47" y="89"/>
                  </a:cubicBezTo>
                  <a:cubicBezTo>
                    <a:pt x="47" y="88"/>
                    <a:pt x="47" y="88"/>
                    <a:pt x="47" y="87"/>
                  </a:cubicBezTo>
                  <a:cubicBezTo>
                    <a:pt x="47" y="87"/>
                    <a:pt x="46" y="86"/>
                    <a:pt x="45" y="85"/>
                  </a:cubicBezTo>
                  <a:cubicBezTo>
                    <a:pt x="45" y="84"/>
                    <a:pt x="44" y="83"/>
                    <a:pt x="43" y="82"/>
                  </a:cubicBezTo>
                  <a:cubicBezTo>
                    <a:pt x="43" y="81"/>
                    <a:pt x="44" y="80"/>
                    <a:pt x="43" y="79"/>
                  </a:cubicBezTo>
                  <a:cubicBezTo>
                    <a:pt x="43" y="77"/>
                    <a:pt x="40" y="78"/>
                    <a:pt x="40" y="80"/>
                  </a:cubicBezTo>
                  <a:cubicBezTo>
                    <a:pt x="40" y="81"/>
                    <a:pt x="41" y="82"/>
                    <a:pt x="42" y="82"/>
                  </a:cubicBezTo>
                  <a:cubicBezTo>
                    <a:pt x="42" y="83"/>
                    <a:pt x="42" y="84"/>
                    <a:pt x="42" y="85"/>
                  </a:cubicBezTo>
                  <a:cubicBezTo>
                    <a:pt x="43" y="86"/>
                    <a:pt x="43" y="86"/>
                    <a:pt x="44" y="87"/>
                  </a:cubicBezTo>
                  <a:cubicBezTo>
                    <a:pt x="44" y="89"/>
                    <a:pt x="44" y="90"/>
                    <a:pt x="44" y="91"/>
                  </a:cubicBezTo>
                  <a:cubicBezTo>
                    <a:pt x="45" y="92"/>
                    <a:pt x="46" y="93"/>
                    <a:pt x="45" y="94"/>
                  </a:cubicBezTo>
                  <a:cubicBezTo>
                    <a:pt x="44" y="94"/>
                    <a:pt x="44" y="93"/>
                    <a:pt x="43" y="92"/>
                  </a:cubicBezTo>
                  <a:cubicBezTo>
                    <a:pt x="43" y="92"/>
                    <a:pt x="42" y="91"/>
                    <a:pt x="42" y="91"/>
                  </a:cubicBezTo>
                  <a:cubicBezTo>
                    <a:pt x="41" y="90"/>
                    <a:pt x="42" y="89"/>
                    <a:pt x="42" y="88"/>
                  </a:cubicBezTo>
                  <a:cubicBezTo>
                    <a:pt x="41" y="87"/>
                    <a:pt x="38" y="87"/>
                    <a:pt x="38" y="85"/>
                  </a:cubicBezTo>
                  <a:cubicBezTo>
                    <a:pt x="38" y="84"/>
                    <a:pt x="40" y="84"/>
                    <a:pt x="40" y="83"/>
                  </a:cubicBezTo>
                  <a:cubicBezTo>
                    <a:pt x="40" y="82"/>
                    <a:pt x="38" y="81"/>
                    <a:pt x="38" y="81"/>
                  </a:cubicBezTo>
                  <a:cubicBezTo>
                    <a:pt x="38" y="80"/>
                    <a:pt x="38" y="79"/>
                    <a:pt x="38" y="77"/>
                  </a:cubicBezTo>
                  <a:cubicBezTo>
                    <a:pt x="38" y="76"/>
                    <a:pt x="38" y="75"/>
                    <a:pt x="37" y="74"/>
                  </a:cubicBezTo>
                  <a:cubicBezTo>
                    <a:pt x="37" y="74"/>
                    <a:pt x="36" y="73"/>
                    <a:pt x="35" y="72"/>
                  </a:cubicBezTo>
                  <a:cubicBezTo>
                    <a:pt x="35" y="72"/>
                    <a:pt x="34" y="72"/>
                    <a:pt x="33" y="71"/>
                  </a:cubicBezTo>
                  <a:cubicBezTo>
                    <a:pt x="33" y="71"/>
                    <a:pt x="33" y="69"/>
                    <a:pt x="33" y="69"/>
                  </a:cubicBezTo>
                  <a:cubicBezTo>
                    <a:pt x="32" y="67"/>
                    <a:pt x="33" y="66"/>
                    <a:pt x="33" y="65"/>
                  </a:cubicBezTo>
                  <a:cubicBezTo>
                    <a:pt x="32" y="63"/>
                    <a:pt x="32" y="62"/>
                    <a:pt x="33" y="61"/>
                  </a:cubicBezTo>
                  <a:cubicBezTo>
                    <a:pt x="33" y="60"/>
                    <a:pt x="34" y="59"/>
                    <a:pt x="35" y="58"/>
                  </a:cubicBezTo>
                  <a:cubicBezTo>
                    <a:pt x="35" y="57"/>
                    <a:pt x="35" y="57"/>
                    <a:pt x="35" y="56"/>
                  </a:cubicBezTo>
                  <a:cubicBezTo>
                    <a:pt x="36" y="54"/>
                    <a:pt x="38" y="53"/>
                    <a:pt x="39" y="52"/>
                  </a:cubicBezTo>
                  <a:cubicBezTo>
                    <a:pt x="40" y="50"/>
                    <a:pt x="41" y="49"/>
                    <a:pt x="42" y="47"/>
                  </a:cubicBezTo>
                  <a:cubicBezTo>
                    <a:pt x="42" y="47"/>
                    <a:pt x="43" y="45"/>
                    <a:pt x="43" y="45"/>
                  </a:cubicBezTo>
                  <a:cubicBezTo>
                    <a:pt x="43" y="44"/>
                    <a:pt x="41" y="43"/>
                    <a:pt x="41" y="42"/>
                  </a:cubicBezTo>
                  <a:cubicBezTo>
                    <a:pt x="41" y="41"/>
                    <a:pt x="42" y="41"/>
                    <a:pt x="42" y="40"/>
                  </a:cubicBezTo>
                  <a:cubicBezTo>
                    <a:pt x="43" y="40"/>
                    <a:pt x="43" y="39"/>
                    <a:pt x="43" y="38"/>
                  </a:cubicBezTo>
                  <a:cubicBezTo>
                    <a:pt x="43" y="37"/>
                    <a:pt x="42" y="36"/>
                    <a:pt x="42" y="35"/>
                  </a:cubicBezTo>
                  <a:cubicBezTo>
                    <a:pt x="43" y="34"/>
                    <a:pt x="44" y="34"/>
                    <a:pt x="43" y="33"/>
                  </a:cubicBezTo>
                  <a:cubicBezTo>
                    <a:pt x="42" y="32"/>
                    <a:pt x="41" y="33"/>
                    <a:pt x="40" y="33"/>
                  </a:cubicBezTo>
                  <a:cubicBezTo>
                    <a:pt x="40" y="32"/>
                    <a:pt x="41" y="32"/>
                    <a:pt x="41" y="30"/>
                  </a:cubicBezTo>
                  <a:cubicBezTo>
                    <a:pt x="41" y="30"/>
                    <a:pt x="40" y="30"/>
                    <a:pt x="40" y="29"/>
                  </a:cubicBezTo>
                  <a:cubicBezTo>
                    <a:pt x="41" y="29"/>
                    <a:pt x="41" y="28"/>
                    <a:pt x="41" y="28"/>
                  </a:cubicBezTo>
                  <a:cubicBezTo>
                    <a:pt x="41" y="27"/>
                    <a:pt x="40" y="26"/>
                    <a:pt x="40" y="25"/>
                  </a:cubicBezTo>
                  <a:cubicBezTo>
                    <a:pt x="51" y="16"/>
                    <a:pt x="65" y="10"/>
                    <a:pt x="81" y="7"/>
                  </a:cubicBezTo>
                  <a:cubicBezTo>
                    <a:pt x="81" y="7"/>
                    <a:pt x="81" y="7"/>
                    <a:pt x="81" y="7"/>
                  </a:cubicBezTo>
                  <a:cubicBezTo>
                    <a:pt x="81" y="7"/>
                    <a:pt x="81" y="7"/>
                    <a:pt x="82" y="8"/>
                  </a:cubicBezTo>
                  <a:cubicBezTo>
                    <a:pt x="82" y="7"/>
                    <a:pt x="83" y="8"/>
                    <a:pt x="84" y="8"/>
                  </a:cubicBezTo>
                  <a:cubicBezTo>
                    <a:pt x="85" y="8"/>
                    <a:pt x="86" y="7"/>
                    <a:pt x="87" y="7"/>
                  </a:cubicBezTo>
                  <a:cubicBezTo>
                    <a:pt x="89" y="8"/>
                    <a:pt x="92" y="9"/>
                    <a:pt x="93" y="8"/>
                  </a:cubicBezTo>
                  <a:cubicBezTo>
                    <a:pt x="94" y="8"/>
                    <a:pt x="94" y="8"/>
                    <a:pt x="94" y="7"/>
                  </a:cubicBezTo>
                  <a:cubicBezTo>
                    <a:pt x="94" y="7"/>
                    <a:pt x="95" y="6"/>
                    <a:pt x="95" y="5"/>
                  </a:cubicBezTo>
                  <a:cubicBezTo>
                    <a:pt x="96" y="5"/>
                    <a:pt x="96" y="5"/>
                    <a:pt x="97" y="5"/>
                  </a:cubicBezTo>
                  <a:cubicBezTo>
                    <a:pt x="99" y="5"/>
                    <a:pt x="102" y="5"/>
                    <a:pt x="104" y="6"/>
                  </a:cubicBezTo>
                  <a:cubicBezTo>
                    <a:pt x="104" y="0"/>
                    <a:pt x="104" y="0"/>
                    <a:pt x="104" y="0"/>
                  </a:cubicBezTo>
                  <a:cubicBezTo>
                    <a:pt x="102" y="0"/>
                    <a:pt x="101" y="0"/>
                    <a:pt x="99" y="0"/>
                  </a:cubicBezTo>
                  <a:cubicBezTo>
                    <a:pt x="98" y="0"/>
                    <a:pt x="98" y="0"/>
                    <a:pt x="97" y="0"/>
                  </a:cubicBezTo>
                  <a:cubicBezTo>
                    <a:pt x="96" y="0"/>
                    <a:pt x="95" y="0"/>
                    <a:pt x="94" y="0"/>
                  </a:cubicBezTo>
                  <a:cubicBezTo>
                    <a:pt x="84" y="0"/>
                    <a:pt x="75" y="2"/>
                    <a:pt x="66" y="5"/>
                  </a:cubicBezTo>
                  <a:cubicBezTo>
                    <a:pt x="64" y="6"/>
                    <a:pt x="63" y="6"/>
                    <a:pt x="62" y="7"/>
                  </a:cubicBezTo>
                  <a:cubicBezTo>
                    <a:pt x="61" y="7"/>
                    <a:pt x="61" y="7"/>
                    <a:pt x="60" y="7"/>
                  </a:cubicBezTo>
                  <a:cubicBezTo>
                    <a:pt x="59" y="8"/>
                    <a:pt x="58" y="8"/>
                    <a:pt x="57" y="9"/>
                  </a:cubicBezTo>
                  <a:cubicBezTo>
                    <a:pt x="56" y="9"/>
                    <a:pt x="54" y="10"/>
                    <a:pt x="53" y="11"/>
                  </a:cubicBezTo>
                  <a:cubicBezTo>
                    <a:pt x="52" y="11"/>
                    <a:pt x="50" y="12"/>
                    <a:pt x="49" y="13"/>
                  </a:cubicBezTo>
                  <a:cubicBezTo>
                    <a:pt x="43" y="16"/>
                    <a:pt x="38" y="20"/>
                    <a:pt x="33" y="24"/>
                  </a:cubicBezTo>
                  <a:cubicBezTo>
                    <a:pt x="33" y="24"/>
                    <a:pt x="32" y="25"/>
                    <a:pt x="32" y="25"/>
                  </a:cubicBezTo>
                  <a:cubicBezTo>
                    <a:pt x="31" y="26"/>
                    <a:pt x="30" y="27"/>
                    <a:pt x="28" y="29"/>
                  </a:cubicBezTo>
                  <a:cubicBezTo>
                    <a:pt x="27" y="30"/>
                    <a:pt x="26" y="31"/>
                    <a:pt x="25" y="32"/>
                  </a:cubicBezTo>
                  <a:cubicBezTo>
                    <a:pt x="24" y="34"/>
                    <a:pt x="22" y="35"/>
                    <a:pt x="21" y="37"/>
                  </a:cubicBezTo>
                  <a:cubicBezTo>
                    <a:pt x="18" y="41"/>
                    <a:pt x="15" y="45"/>
                    <a:pt x="13" y="49"/>
                  </a:cubicBezTo>
                  <a:cubicBezTo>
                    <a:pt x="12" y="50"/>
                    <a:pt x="11" y="52"/>
                    <a:pt x="11" y="53"/>
                  </a:cubicBezTo>
                  <a:cubicBezTo>
                    <a:pt x="10" y="54"/>
                    <a:pt x="10" y="54"/>
                    <a:pt x="10" y="55"/>
                  </a:cubicBezTo>
                  <a:cubicBezTo>
                    <a:pt x="8" y="57"/>
                    <a:pt x="8" y="59"/>
                    <a:pt x="7" y="62"/>
                  </a:cubicBezTo>
                  <a:cubicBezTo>
                    <a:pt x="6" y="62"/>
                    <a:pt x="6" y="63"/>
                    <a:pt x="6" y="64"/>
                  </a:cubicBezTo>
                  <a:cubicBezTo>
                    <a:pt x="5" y="67"/>
                    <a:pt x="4" y="70"/>
                    <a:pt x="3" y="73"/>
                  </a:cubicBezTo>
                  <a:cubicBezTo>
                    <a:pt x="3" y="75"/>
                    <a:pt x="2" y="76"/>
                    <a:pt x="2" y="78"/>
                  </a:cubicBezTo>
                  <a:close/>
                  <a:moveTo>
                    <a:pt x="104" y="76"/>
                  </a:moveTo>
                  <a:cubicBezTo>
                    <a:pt x="104" y="121"/>
                    <a:pt x="104" y="121"/>
                    <a:pt x="104" y="121"/>
                  </a:cubicBezTo>
                  <a:cubicBezTo>
                    <a:pt x="104" y="122"/>
                    <a:pt x="103" y="122"/>
                    <a:pt x="103" y="122"/>
                  </a:cubicBezTo>
                  <a:cubicBezTo>
                    <a:pt x="102" y="122"/>
                    <a:pt x="101" y="121"/>
                    <a:pt x="100" y="120"/>
                  </a:cubicBezTo>
                  <a:cubicBezTo>
                    <a:pt x="98" y="119"/>
                    <a:pt x="97" y="121"/>
                    <a:pt x="95" y="121"/>
                  </a:cubicBezTo>
                  <a:cubicBezTo>
                    <a:pt x="93" y="121"/>
                    <a:pt x="90" y="118"/>
                    <a:pt x="91" y="117"/>
                  </a:cubicBezTo>
                  <a:cubicBezTo>
                    <a:pt x="91" y="116"/>
                    <a:pt x="91" y="114"/>
                    <a:pt x="91" y="113"/>
                  </a:cubicBezTo>
                  <a:cubicBezTo>
                    <a:pt x="91" y="112"/>
                    <a:pt x="92" y="111"/>
                    <a:pt x="92" y="110"/>
                  </a:cubicBezTo>
                  <a:cubicBezTo>
                    <a:pt x="92" y="109"/>
                    <a:pt x="90" y="108"/>
                    <a:pt x="90" y="108"/>
                  </a:cubicBezTo>
                  <a:cubicBezTo>
                    <a:pt x="88" y="107"/>
                    <a:pt x="85" y="109"/>
                    <a:pt x="83" y="108"/>
                  </a:cubicBezTo>
                  <a:cubicBezTo>
                    <a:pt x="82" y="107"/>
                    <a:pt x="83" y="106"/>
                    <a:pt x="83" y="106"/>
                  </a:cubicBezTo>
                  <a:cubicBezTo>
                    <a:pt x="84" y="105"/>
                    <a:pt x="83" y="105"/>
                    <a:pt x="84" y="104"/>
                  </a:cubicBezTo>
                  <a:cubicBezTo>
                    <a:pt x="84" y="104"/>
                    <a:pt x="85" y="103"/>
                    <a:pt x="85" y="103"/>
                  </a:cubicBezTo>
                  <a:cubicBezTo>
                    <a:pt x="85" y="102"/>
                    <a:pt x="85" y="101"/>
                    <a:pt x="85" y="101"/>
                  </a:cubicBezTo>
                  <a:cubicBezTo>
                    <a:pt x="86" y="100"/>
                    <a:pt x="86" y="99"/>
                    <a:pt x="86" y="99"/>
                  </a:cubicBezTo>
                  <a:cubicBezTo>
                    <a:pt x="86" y="98"/>
                    <a:pt x="86" y="97"/>
                    <a:pt x="86" y="97"/>
                  </a:cubicBezTo>
                  <a:cubicBezTo>
                    <a:pt x="84" y="97"/>
                    <a:pt x="83" y="97"/>
                    <a:pt x="82" y="97"/>
                  </a:cubicBezTo>
                  <a:cubicBezTo>
                    <a:pt x="79" y="98"/>
                    <a:pt x="80" y="101"/>
                    <a:pt x="78" y="102"/>
                  </a:cubicBezTo>
                  <a:cubicBezTo>
                    <a:pt x="77" y="102"/>
                    <a:pt x="76" y="102"/>
                    <a:pt x="75" y="103"/>
                  </a:cubicBezTo>
                  <a:cubicBezTo>
                    <a:pt x="74" y="103"/>
                    <a:pt x="73" y="103"/>
                    <a:pt x="72" y="103"/>
                  </a:cubicBezTo>
                  <a:cubicBezTo>
                    <a:pt x="72" y="103"/>
                    <a:pt x="70" y="102"/>
                    <a:pt x="69" y="102"/>
                  </a:cubicBezTo>
                  <a:cubicBezTo>
                    <a:pt x="69" y="101"/>
                    <a:pt x="68" y="99"/>
                    <a:pt x="68" y="98"/>
                  </a:cubicBezTo>
                  <a:cubicBezTo>
                    <a:pt x="67" y="95"/>
                    <a:pt x="68" y="92"/>
                    <a:pt x="69" y="90"/>
                  </a:cubicBezTo>
                  <a:cubicBezTo>
                    <a:pt x="69" y="90"/>
                    <a:pt x="70" y="89"/>
                    <a:pt x="70" y="89"/>
                  </a:cubicBezTo>
                  <a:cubicBezTo>
                    <a:pt x="70" y="88"/>
                    <a:pt x="70" y="87"/>
                    <a:pt x="70" y="86"/>
                  </a:cubicBezTo>
                  <a:cubicBezTo>
                    <a:pt x="70" y="85"/>
                    <a:pt x="72" y="84"/>
                    <a:pt x="74" y="83"/>
                  </a:cubicBezTo>
                  <a:cubicBezTo>
                    <a:pt x="75" y="82"/>
                    <a:pt x="77" y="81"/>
                    <a:pt x="78" y="81"/>
                  </a:cubicBezTo>
                  <a:cubicBezTo>
                    <a:pt x="79" y="81"/>
                    <a:pt x="80" y="81"/>
                    <a:pt x="81" y="81"/>
                  </a:cubicBezTo>
                  <a:cubicBezTo>
                    <a:pt x="82" y="82"/>
                    <a:pt x="83" y="82"/>
                    <a:pt x="83" y="82"/>
                  </a:cubicBezTo>
                  <a:cubicBezTo>
                    <a:pt x="85" y="82"/>
                    <a:pt x="86" y="81"/>
                    <a:pt x="87" y="80"/>
                  </a:cubicBezTo>
                  <a:cubicBezTo>
                    <a:pt x="89" y="80"/>
                    <a:pt x="90" y="80"/>
                    <a:pt x="92" y="80"/>
                  </a:cubicBezTo>
                  <a:cubicBezTo>
                    <a:pt x="93" y="80"/>
                    <a:pt x="93" y="81"/>
                    <a:pt x="94" y="81"/>
                  </a:cubicBezTo>
                  <a:cubicBezTo>
                    <a:pt x="95" y="81"/>
                    <a:pt x="95" y="80"/>
                    <a:pt x="96" y="81"/>
                  </a:cubicBezTo>
                  <a:cubicBezTo>
                    <a:pt x="97" y="81"/>
                    <a:pt x="98" y="82"/>
                    <a:pt x="98" y="83"/>
                  </a:cubicBezTo>
                  <a:cubicBezTo>
                    <a:pt x="98" y="84"/>
                    <a:pt x="97" y="84"/>
                    <a:pt x="97" y="86"/>
                  </a:cubicBezTo>
                  <a:cubicBezTo>
                    <a:pt x="98" y="87"/>
                    <a:pt x="100" y="87"/>
                    <a:pt x="102" y="87"/>
                  </a:cubicBezTo>
                  <a:cubicBezTo>
                    <a:pt x="102" y="87"/>
                    <a:pt x="102" y="85"/>
                    <a:pt x="102" y="84"/>
                  </a:cubicBezTo>
                  <a:cubicBezTo>
                    <a:pt x="101" y="84"/>
                    <a:pt x="102" y="83"/>
                    <a:pt x="102" y="83"/>
                  </a:cubicBezTo>
                  <a:cubicBezTo>
                    <a:pt x="101" y="82"/>
                    <a:pt x="101" y="81"/>
                    <a:pt x="101" y="81"/>
                  </a:cubicBezTo>
                  <a:cubicBezTo>
                    <a:pt x="101" y="78"/>
                    <a:pt x="102" y="77"/>
                    <a:pt x="104" y="76"/>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5" name="Freeform 265"/>
            <p:cNvSpPr/>
            <p:nvPr/>
          </p:nvSpPr>
          <p:spPr bwMode="auto">
            <a:xfrm>
              <a:off x="7354" y="1262"/>
              <a:ext cx="352" cy="305"/>
            </a:xfrm>
            <a:custGeom>
              <a:avLst/>
              <a:gdLst>
                <a:gd name="T0" fmla="*/ 33 w 309"/>
                <a:gd name="T1" fmla="*/ 268 h 268"/>
                <a:gd name="T2" fmla="*/ 87 w 309"/>
                <a:gd name="T3" fmla="*/ 209 h 268"/>
                <a:gd name="T4" fmla="*/ 309 w 309"/>
                <a:gd name="T5" fmla="*/ 209 h 268"/>
                <a:gd name="T6" fmla="*/ 309 w 309"/>
                <a:gd name="T7" fmla="*/ 147 h 268"/>
                <a:gd name="T8" fmla="*/ 108 w 309"/>
                <a:gd name="T9" fmla="*/ 147 h 268"/>
                <a:gd name="T10" fmla="*/ 96 w 309"/>
                <a:gd name="T11" fmla="*/ 147 h 268"/>
                <a:gd name="T12" fmla="*/ 96 w 309"/>
                <a:gd name="T13" fmla="*/ 135 h 268"/>
                <a:gd name="T14" fmla="*/ 96 w 309"/>
                <a:gd name="T15" fmla="*/ 0 h 268"/>
                <a:gd name="T16" fmla="*/ 0 w 309"/>
                <a:gd name="T17" fmla="*/ 0 h 268"/>
                <a:gd name="T18" fmla="*/ 0 w 309"/>
                <a:gd name="T19" fmla="*/ 209 h 268"/>
                <a:gd name="T20" fmla="*/ 33 w 309"/>
                <a:gd name="T21" fmla="*/ 209 h 268"/>
                <a:gd name="T22" fmla="*/ 33 w 309"/>
                <a:gd name="T23"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 h="268">
                  <a:moveTo>
                    <a:pt x="33" y="268"/>
                  </a:moveTo>
                  <a:lnTo>
                    <a:pt x="87" y="209"/>
                  </a:lnTo>
                  <a:lnTo>
                    <a:pt x="309" y="209"/>
                  </a:lnTo>
                  <a:lnTo>
                    <a:pt x="309" y="147"/>
                  </a:lnTo>
                  <a:lnTo>
                    <a:pt x="108" y="147"/>
                  </a:lnTo>
                  <a:lnTo>
                    <a:pt x="96" y="147"/>
                  </a:lnTo>
                  <a:lnTo>
                    <a:pt x="96" y="135"/>
                  </a:lnTo>
                  <a:lnTo>
                    <a:pt x="96" y="0"/>
                  </a:lnTo>
                  <a:lnTo>
                    <a:pt x="0" y="0"/>
                  </a:lnTo>
                  <a:lnTo>
                    <a:pt x="0" y="209"/>
                  </a:lnTo>
                  <a:lnTo>
                    <a:pt x="33" y="209"/>
                  </a:lnTo>
                  <a:lnTo>
                    <a:pt x="33" y="268"/>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6" name="Freeform 266"/>
            <p:cNvSpPr/>
            <p:nvPr/>
          </p:nvSpPr>
          <p:spPr bwMode="auto">
            <a:xfrm>
              <a:off x="7477" y="1171"/>
              <a:ext cx="367" cy="315"/>
            </a:xfrm>
            <a:custGeom>
              <a:avLst/>
              <a:gdLst>
                <a:gd name="T0" fmla="*/ 322 w 322"/>
                <a:gd name="T1" fmla="*/ 0 h 277"/>
                <a:gd name="T2" fmla="*/ 0 w 322"/>
                <a:gd name="T3" fmla="*/ 0 h 277"/>
                <a:gd name="T4" fmla="*/ 0 w 322"/>
                <a:gd name="T5" fmla="*/ 80 h 277"/>
                <a:gd name="T6" fmla="*/ 0 w 322"/>
                <a:gd name="T7" fmla="*/ 215 h 277"/>
                <a:gd name="T8" fmla="*/ 201 w 322"/>
                <a:gd name="T9" fmla="*/ 215 h 277"/>
                <a:gd name="T10" fmla="*/ 232 w 322"/>
                <a:gd name="T11" fmla="*/ 215 h 277"/>
                <a:gd name="T12" fmla="*/ 289 w 322"/>
                <a:gd name="T13" fmla="*/ 277 h 277"/>
                <a:gd name="T14" fmla="*/ 289 w 322"/>
                <a:gd name="T15" fmla="*/ 215 h 277"/>
                <a:gd name="T16" fmla="*/ 322 w 322"/>
                <a:gd name="T17" fmla="*/ 215 h 277"/>
                <a:gd name="T18" fmla="*/ 322 w 322"/>
                <a:gd name="T1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277">
                  <a:moveTo>
                    <a:pt x="322" y="0"/>
                  </a:moveTo>
                  <a:lnTo>
                    <a:pt x="0" y="0"/>
                  </a:lnTo>
                  <a:lnTo>
                    <a:pt x="0" y="80"/>
                  </a:lnTo>
                  <a:lnTo>
                    <a:pt x="0" y="215"/>
                  </a:lnTo>
                  <a:lnTo>
                    <a:pt x="201" y="215"/>
                  </a:lnTo>
                  <a:lnTo>
                    <a:pt x="232" y="215"/>
                  </a:lnTo>
                  <a:lnTo>
                    <a:pt x="289" y="277"/>
                  </a:lnTo>
                  <a:lnTo>
                    <a:pt x="289" y="215"/>
                  </a:lnTo>
                  <a:lnTo>
                    <a:pt x="322" y="215"/>
                  </a:lnTo>
                  <a:lnTo>
                    <a:pt x="322" y="0"/>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7" name="Freeform 267"/>
            <p:cNvSpPr/>
            <p:nvPr/>
          </p:nvSpPr>
          <p:spPr bwMode="auto">
            <a:xfrm>
              <a:off x="4183" y="1648"/>
              <a:ext cx="466" cy="347"/>
            </a:xfrm>
            <a:custGeom>
              <a:avLst/>
              <a:gdLst>
                <a:gd name="T0" fmla="*/ 87 w 173"/>
                <a:gd name="T1" fmla="*/ 0 h 129"/>
                <a:gd name="T2" fmla="*/ 0 w 173"/>
                <a:gd name="T3" fmla="*/ 87 h 129"/>
                <a:gd name="T4" fmla="*/ 11 w 173"/>
                <a:gd name="T5" fmla="*/ 128 h 129"/>
                <a:gd name="T6" fmla="*/ 11 w 173"/>
                <a:gd name="T7" fmla="*/ 105 h 129"/>
                <a:gd name="T8" fmla="*/ 15 w 173"/>
                <a:gd name="T9" fmla="*/ 94 h 129"/>
                <a:gd name="T10" fmla="*/ 15 w 173"/>
                <a:gd name="T11" fmla="*/ 87 h 129"/>
                <a:gd name="T12" fmla="*/ 87 w 173"/>
                <a:gd name="T13" fmla="*/ 15 h 129"/>
                <a:gd name="T14" fmla="*/ 159 w 173"/>
                <a:gd name="T15" fmla="*/ 87 h 129"/>
                <a:gd name="T16" fmla="*/ 158 w 173"/>
                <a:gd name="T17" fmla="*/ 94 h 129"/>
                <a:gd name="T18" fmla="*/ 162 w 173"/>
                <a:gd name="T19" fmla="*/ 105 h 129"/>
                <a:gd name="T20" fmla="*/ 162 w 173"/>
                <a:gd name="T21" fmla="*/ 129 h 129"/>
                <a:gd name="T22" fmla="*/ 173 w 173"/>
                <a:gd name="T23" fmla="*/ 87 h 129"/>
                <a:gd name="T24" fmla="*/ 87 w 173"/>
                <a:gd name="T25"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129">
                  <a:moveTo>
                    <a:pt x="87" y="0"/>
                  </a:moveTo>
                  <a:cubicBezTo>
                    <a:pt x="39" y="1"/>
                    <a:pt x="0" y="39"/>
                    <a:pt x="0" y="87"/>
                  </a:cubicBezTo>
                  <a:cubicBezTo>
                    <a:pt x="0" y="101"/>
                    <a:pt x="4" y="115"/>
                    <a:pt x="11" y="128"/>
                  </a:cubicBezTo>
                  <a:cubicBezTo>
                    <a:pt x="11" y="105"/>
                    <a:pt x="11" y="105"/>
                    <a:pt x="11" y="105"/>
                  </a:cubicBezTo>
                  <a:cubicBezTo>
                    <a:pt x="11" y="101"/>
                    <a:pt x="12" y="97"/>
                    <a:pt x="15" y="94"/>
                  </a:cubicBezTo>
                  <a:cubicBezTo>
                    <a:pt x="15" y="91"/>
                    <a:pt x="15" y="89"/>
                    <a:pt x="15" y="87"/>
                  </a:cubicBezTo>
                  <a:cubicBezTo>
                    <a:pt x="15" y="47"/>
                    <a:pt x="47" y="15"/>
                    <a:pt x="87" y="15"/>
                  </a:cubicBezTo>
                  <a:cubicBezTo>
                    <a:pt x="126" y="15"/>
                    <a:pt x="159" y="47"/>
                    <a:pt x="159" y="87"/>
                  </a:cubicBezTo>
                  <a:cubicBezTo>
                    <a:pt x="159" y="89"/>
                    <a:pt x="158" y="92"/>
                    <a:pt x="158" y="94"/>
                  </a:cubicBezTo>
                  <a:cubicBezTo>
                    <a:pt x="160" y="98"/>
                    <a:pt x="162" y="101"/>
                    <a:pt x="162" y="105"/>
                  </a:cubicBezTo>
                  <a:cubicBezTo>
                    <a:pt x="162" y="129"/>
                    <a:pt x="162" y="129"/>
                    <a:pt x="162" y="129"/>
                  </a:cubicBezTo>
                  <a:cubicBezTo>
                    <a:pt x="169" y="116"/>
                    <a:pt x="173" y="102"/>
                    <a:pt x="173" y="87"/>
                  </a:cubicBezTo>
                  <a:cubicBezTo>
                    <a:pt x="173" y="39"/>
                    <a:pt x="134" y="1"/>
                    <a:pt x="87" y="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8" name="Freeform 268"/>
            <p:cNvSpPr/>
            <p:nvPr/>
          </p:nvSpPr>
          <p:spPr bwMode="auto">
            <a:xfrm>
              <a:off x="4226" y="1883"/>
              <a:ext cx="99" cy="186"/>
            </a:xfrm>
            <a:custGeom>
              <a:avLst/>
              <a:gdLst>
                <a:gd name="T0" fmla="*/ 0 w 37"/>
                <a:gd name="T1" fmla="*/ 15 h 69"/>
                <a:gd name="T2" fmla="*/ 0 w 37"/>
                <a:gd name="T3" fmla="*/ 18 h 69"/>
                <a:gd name="T4" fmla="*/ 0 w 37"/>
                <a:gd name="T5" fmla="*/ 40 h 69"/>
                <a:gd name="T6" fmla="*/ 0 w 37"/>
                <a:gd name="T7" fmla="*/ 51 h 69"/>
                <a:gd name="T8" fmla="*/ 26 w 37"/>
                <a:gd name="T9" fmla="*/ 69 h 69"/>
                <a:gd name="T10" fmla="*/ 37 w 37"/>
                <a:gd name="T11" fmla="*/ 69 h 69"/>
                <a:gd name="T12" fmla="*/ 37 w 37"/>
                <a:gd name="T13" fmla="*/ 0 h 69"/>
                <a:gd name="T14" fmla="*/ 26 w 37"/>
                <a:gd name="T15" fmla="*/ 0 h 69"/>
                <a:gd name="T16" fmla="*/ 0 w 37"/>
                <a:gd name="T17"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69">
                  <a:moveTo>
                    <a:pt x="0" y="15"/>
                  </a:moveTo>
                  <a:cubicBezTo>
                    <a:pt x="0" y="16"/>
                    <a:pt x="0" y="17"/>
                    <a:pt x="0" y="18"/>
                  </a:cubicBezTo>
                  <a:cubicBezTo>
                    <a:pt x="0" y="40"/>
                    <a:pt x="0" y="40"/>
                    <a:pt x="0" y="40"/>
                  </a:cubicBezTo>
                  <a:cubicBezTo>
                    <a:pt x="0" y="51"/>
                    <a:pt x="0" y="51"/>
                    <a:pt x="0" y="51"/>
                  </a:cubicBezTo>
                  <a:cubicBezTo>
                    <a:pt x="0" y="60"/>
                    <a:pt x="12" y="69"/>
                    <a:pt x="26" y="69"/>
                  </a:cubicBezTo>
                  <a:cubicBezTo>
                    <a:pt x="37" y="69"/>
                    <a:pt x="37" y="69"/>
                    <a:pt x="37" y="69"/>
                  </a:cubicBezTo>
                  <a:cubicBezTo>
                    <a:pt x="37" y="0"/>
                    <a:pt x="37" y="0"/>
                    <a:pt x="37" y="0"/>
                  </a:cubicBezTo>
                  <a:cubicBezTo>
                    <a:pt x="26" y="0"/>
                    <a:pt x="26" y="0"/>
                    <a:pt x="26" y="0"/>
                  </a:cubicBezTo>
                  <a:cubicBezTo>
                    <a:pt x="13" y="0"/>
                    <a:pt x="3" y="6"/>
                    <a:pt x="0" y="15"/>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19" name="Freeform 269"/>
            <p:cNvSpPr/>
            <p:nvPr/>
          </p:nvSpPr>
          <p:spPr bwMode="auto">
            <a:xfrm>
              <a:off x="4503" y="1883"/>
              <a:ext cx="102" cy="186"/>
            </a:xfrm>
            <a:custGeom>
              <a:avLst/>
              <a:gdLst>
                <a:gd name="T0" fmla="*/ 38 w 38"/>
                <a:gd name="T1" fmla="*/ 51 h 69"/>
                <a:gd name="T2" fmla="*/ 38 w 38"/>
                <a:gd name="T3" fmla="*/ 40 h 69"/>
                <a:gd name="T4" fmla="*/ 38 w 38"/>
                <a:gd name="T5" fmla="*/ 18 h 69"/>
                <a:gd name="T6" fmla="*/ 38 w 38"/>
                <a:gd name="T7" fmla="*/ 16 h 69"/>
                <a:gd name="T8" fmla="*/ 11 w 38"/>
                <a:gd name="T9" fmla="*/ 0 h 69"/>
                <a:gd name="T10" fmla="*/ 0 w 38"/>
                <a:gd name="T11" fmla="*/ 0 h 69"/>
                <a:gd name="T12" fmla="*/ 0 w 38"/>
                <a:gd name="T13" fmla="*/ 69 h 69"/>
                <a:gd name="T14" fmla="*/ 11 w 38"/>
                <a:gd name="T15" fmla="*/ 69 h 69"/>
                <a:gd name="T16" fmla="*/ 38 w 38"/>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9">
                  <a:moveTo>
                    <a:pt x="38" y="51"/>
                  </a:moveTo>
                  <a:cubicBezTo>
                    <a:pt x="38" y="40"/>
                    <a:pt x="38" y="40"/>
                    <a:pt x="38" y="40"/>
                  </a:cubicBezTo>
                  <a:cubicBezTo>
                    <a:pt x="38" y="18"/>
                    <a:pt x="38" y="18"/>
                    <a:pt x="38" y="18"/>
                  </a:cubicBezTo>
                  <a:cubicBezTo>
                    <a:pt x="38" y="17"/>
                    <a:pt x="38" y="17"/>
                    <a:pt x="38" y="16"/>
                  </a:cubicBezTo>
                  <a:cubicBezTo>
                    <a:pt x="36" y="7"/>
                    <a:pt x="25" y="0"/>
                    <a:pt x="11" y="0"/>
                  </a:cubicBezTo>
                  <a:cubicBezTo>
                    <a:pt x="0" y="0"/>
                    <a:pt x="0" y="0"/>
                    <a:pt x="0" y="0"/>
                  </a:cubicBezTo>
                  <a:cubicBezTo>
                    <a:pt x="0" y="69"/>
                    <a:pt x="0" y="69"/>
                    <a:pt x="0" y="69"/>
                  </a:cubicBezTo>
                  <a:cubicBezTo>
                    <a:pt x="11" y="69"/>
                    <a:pt x="11" y="69"/>
                    <a:pt x="11" y="69"/>
                  </a:cubicBezTo>
                  <a:cubicBezTo>
                    <a:pt x="26" y="69"/>
                    <a:pt x="38" y="60"/>
                    <a:pt x="38" y="51"/>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20" name="Freeform 270"/>
            <p:cNvSpPr>
              <a:spLocks noEditPoints="1"/>
            </p:cNvSpPr>
            <p:nvPr/>
          </p:nvSpPr>
          <p:spPr bwMode="auto">
            <a:xfrm>
              <a:off x="451" y="1772"/>
              <a:ext cx="331" cy="371"/>
            </a:xfrm>
            <a:custGeom>
              <a:avLst/>
              <a:gdLst>
                <a:gd name="T0" fmla="*/ 270 w 291"/>
                <a:gd name="T1" fmla="*/ 326 h 326"/>
                <a:gd name="T2" fmla="*/ 270 w 291"/>
                <a:gd name="T3" fmla="*/ 0 h 326"/>
                <a:gd name="T4" fmla="*/ 253 w 291"/>
                <a:gd name="T5" fmla="*/ 35 h 326"/>
                <a:gd name="T6" fmla="*/ 253 w 291"/>
                <a:gd name="T7" fmla="*/ 66 h 326"/>
                <a:gd name="T8" fmla="*/ 270 w 291"/>
                <a:gd name="T9" fmla="*/ 123 h 326"/>
                <a:gd name="T10" fmla="*/ 270 w 291"/>
                <a:gd name="T11" fmla="*/ 146 h 326"/>
                <a:gd name="T12" fmla="*/ 253 w 291"/>
                <a:gd name="T13" fmla="*/ 203 h 326"/>
                <a:gd name="T14" fmla="*/ 253 w 291"/>
                <a:gd name="T15" fmla="*/ 234 h 326"/>
                <a:gd name="T16" fmla="*/ 270 w 291"/>
                <a:gd name="T17" fmla="*/ 288 h 326"/>
                <a:gd name="T18" fmla="*/ 145 w 291"/>
                <a:gd name="T19" fmla="*/ 239 h 326"/>
                <a:gd name="T20" fmla="*/ 237 w 291"/>
                <a:gd name="T21" fmla="*/ 326 h 326"/>
                <a:gd name="T22" fmla="*/ 253 w 291"/>
                <a:gd name="T23" fmla="*/ 288 h 326"/>
                <a:gd name="T24" fmla="*/ 237 w 291"/>
                <a:gd name="T25" fmla="*/ 260 h 326"/>
                <a:gd name="T26" fmla="*/ 237 w 291"/>
                <a:gd name="T27" fmla="*/ 234 h 326"/>
                <a:gd name="T28" fmla="*/ 253 w 291"/>
                <a:gd name="T29" fmla="*/ 203 h 326"/>
                <a:gd name="T30" fmla="*/ 237 w 291"/>
                <a:gd name="T31" fmla="*/ 146 h 326"/>
                <a:gd name="T32" fmla="*/ 253 w 291"/>
                <a:gd name="T33" fmla="*/ 123 h 326"/>
                <a:gd name="T34" fmla="*/ 237 w 291"/>
                <a:gd name="T35" fmla="*/ 92 h 326"/>
                <a:gd name="T36" fmla="*/ 237 w 291"/>
                <a:gd name="T37" fmla="*/ 66 h 326"/>
                <a:gd name="T38" fmla="*/ 253 w 291"/>
                <a:gd name="T39" fmla="*/ 35 h 326"/>
                <a:gd name="T40" fmla="*/ 237 w 291"/>
                <a:gd name="T41" fmla="*/ 0 h 326"/>
                <a:gd name="T42" fmla="*/ 145 w 291"/>
                <a:gd name="T43" fmla="*/ 87 h 326"/>
                <a:gd name="T44" fmla="*/ 215 w 291"/>
                <a:gd name="T45" fmla="*/ 118 h 326"/>
                <a:gd name="T46" fmla="*/ 145 w 291"/>
                <a:gd name="T47" fmla="*/ 239 h 326"/>
                <a:gd name="T48" fmla="*/ 38 w 291"/>
                <a:gd name="T49" fmla="*/ 11 h 326"/>
                <a:gd name="T50" fmla="*/ 55 w 291"/>
                <a:gd name="T51" fmla="*/ 66 h 326"/>
                <a:gd name="T52" fmla="*/ 38 w 291"/>
                <a:gd name="T53" fmla="*/ 92 h 326"/>
                <a:gd name="T54" fmla="*/ 55 w 291"/>
                <a:gd name="T55" fmla="*/ 123 h 326"/>
                <a:gd name="T56" fmla="*/ 55 w 291"/>
                <a:gd name="T57" fmla="*/ 146 h 326"/>
                <a:gd name="T58" fmla="*/ 38 w 291"/>
                <a:gd name="T59" fmla="*/ 177 h 326"/>
                <a:gd name="T60" fmla="*/ 55 w 291"/>
                <a:gd name="T61" fmla="*/ 234 h 326"/>
                <a:gd name="T62" fmla="*/ 38 w 291"/>
                <a:gd name="T63" fmla="*/ 260 h 326"/>
                <a:gd name="T64" fmla="*/ 55 w 291"/>
                <a:gd name="T65" fmla="*/ 288 h 326"/>
                <a:gd name="T66" fmla="*/ 55 w 291"/>
                <a:gd name="T67" fmla="*/ 314 h 326"/>
                <a:gd name="T68" fmla="*/ 76 w 291"/>
                <a:gd name="T69" fmla="*/ 239 h 326"/>
                <a:gd name="T70" fmla="*/ 76 w 291"/>
                <a:gd name="T71" fmla="*/ 208 h 326"/>
                <a:gd name="T72" fmla="*/ 145 w 291"/>
                <a:gd name="T73" fmla="*/ 87 h 326"/>
                <a:gd name="T74" fmla="*/ 55 w 291"/>
                <a:gd name="T75" fmla="*/ 0 h 326"/>
                <a:gd name="T76" fmla="*/ 19 w 291"/>
                <a:gd name="T77" fmla="*/ 0 h 326"/>
                <a:gd name="T78" fmla="*/ 19 w 291"/>
                <a:gd name="T79" fmla="*/ 326 h 326"/>
                <a:gd name="T80" fmla="*/ 38 w 291"/>
                <a:gd name="T81" fmla="*/ 288 h 326"/>
                <a:gd name="T82" fmla="*/ 38 w 291"/>
                <a:gd name="T83" fmla="*/ 260 h 326"/>
                <a:gd name="T84" fmla="*/ 19 w 291"/>
                <a:gd name="T85" fmla="*/ 203 h 326"/>
                <a:gd name="T86" fmla="*/ 19 w 291"/>
                <a:gd name="T87" fmla="*/ 177 h 326"/>
                <a:gd name="T88" fmla="*/ 38 w 291"/>
                <a:gd name="T89" fmla="*/ 123 h 326"/>
                <a:gd name="T90" fmla="*/ 38 w 291"/>
                <a:gd name="T91" fmla="*/ 92 h 326"/>
                <a:gd name="T92" fmla="*/ 19 w 291"/>
                <a:gd name="T93" fmla="*/ 3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1" h="326">
                  <a:moveTo>
                    <a:pt x="253" y="314"/>
                  </a:moveTo>
                  <a:lnTo>
                    <a:pt x="270" y="314"/>
                  </a:lnTo>
                  <a:lnTo>
                    <a:pt x="270" y="326"/>
                  </a:lnTo>
                  <a:lnTo>
                    <a:pt x="291" y="326"/>
                  </a:lnTo>
                  <a:lnTo>
                    <a:pt x="291" y="0"/>
                  </a:lnTo>
                  <a:lnTo>
                    <a:pt x="270" y="0"/>
                  </a:lnTo>
                  <a:lnTo>
                    <a:pt x="270" y="11"/>
                  </a:lnTo>
                  <a:lnTo>
                    <a:pt x="253" y="11"/>
                  </a:lnTo>
                  <a:lnTo>
                    <a:pt x="253" y="35"/>
                  </a:lnTo>
                  <a:lnTo>
                    <a:pt x="270" y="35"/>
                  </a:lnTo>
                  <a:lnTo>
                    <a:pt x="270" y="66"/>
                  </a:lnTo>
                  <a:lnTo>
                    <a:pt x="253" y="66"/>
                  </a:lnTo>
                  <a:lnTo>
                    <a:pt x="253" y="92"/>
                  </a:lnTo>
                  <a:lnTo>
                    <a:pt x="270" y="92"/>
                  </a:lnTo>
                  <a:lnTo>
                    <a:pt x="270" y="123"/>
                  </a:lnTo>
                  <a:lnTo>
                    <a:pt x="253" y="123"/>
                  </a:lnTo>
                  <a:lnTo>
                    <a:pt x="253" y="146"/>
                  </a:lnTo>
                  <a:lnTo>
                    <a:pt x="270" y="146"/>
                  </a:lnTo>
                  <a:lnTo>
                    <a:pt x="270" y="177"/>
                  </a:lnTo>
                  <a:lnTo>
                    <a:pt x="253" y="177"/>
                  </a:lnTo>
                  <a:lnTo>
                    <a:pt x="253" y="203"/>
                  </a:lnTo>
                  <a:lnTo>
                    <a:pt x="270" y="203"/>
                  </a:lnTo>
                  <a:lnTo>
                    <a:pt x="270" y="234"/>
                  </a:lnTo>
                  <a:lnTo>
                    <a:pt x="253" y="234"/>
                  </a:lnTo>
                  <a:lnTo>
                    <a:pt x="253" y="260"/>
                  </a:lnTo>
                  <a:lnTo>
                    <a:pt x="270" y="260"/>
                  </a:lnTo>
                  <a:lnTo>
                    <a:pt x="270" y="288"/>
                  </a:lnTo>
                  <a:lnTo>
                    <a:pt x="253" y="288"/>
                  </a:lnTo>
                  <a:lnTo>
                    <a:pt x="253" y="314"/>
                  </a:lnTo>
                  <a:close/>
                  <a:moveTo>
                    <a:pt x="145" y="239"/>
                  </a:moveTo>
                  <a:lnTo>
                    <a:pt x="215" y="239"/>
                  </a:lnTo>
                  <a:lnTo>
                    <a:pt x="215" y="326"/>
                  </a:lnTo>
                  <a:lnTo>
                    <a:pt x="237" y="326"/>
                  </a:lnTo>
                  <a:lnTo>
                    <a:pt x="237" y="314"/>
                  </a:lnTo>
                  <a:lnTo>
                    <a:pt x="253" y="314"/>
                  </a:lnTo>
                  <a:lnTo>
                    <a:pt x="253" y="288"/>
                  </a:lnTo>
                  <a:lnTo>
                    <a:pt x="237" y="288"/>
                  </a:lnTo>
                  <a:lnTo>
                    <a:pt x="237" y="260"/>
                  </a:lnTo>
                  <a:lnTo>
                    <a:pt x="237" y="260"/>
                  </a:lnTo>
                  <a:lnTo>
                    <a:pt x="253" y="260"/>
                  </a:lnTo>
                  <a:lnTo>
                    <a:pt x="253" y="234"/>
                  </a:lnTo>
                  <a:lnTo>
                    <a:pt x="237" y="234"/>
                  </a:lnTo>
                  <a:lnTo>
                    <a:pt x="237" y="203"/>
                  </a:lnTo>
                  <a:lnTo>
                    <a:pt x="237" y="203"/>
                  </a:lnTo>
                  <a:lnTo>
                    <a:pt x="253" y="203"/>
                  </a:lnTo>
                  <a:lnTo>
                    <a:pt x="253" y="177"/>
                  </a:lnTo>
                  <a:lnTo>
                    <a:pt x="237" y="177"/>
                  </a:lnTo>
                  <a:lnTo>
                    <a:pt x="237" y="146"/>
                  </a:lnTo>
                  <a:lnTo>
                    <a:pt x="237" y="146"/>
                  </a:lnTo>
                  <a:lnTo>
                    <a:pt x="253" y="146"/>
                  </a:lnTo>
                  <a:lnTo>
                    <a:pt x="253" y="123"/>
                  </a:lnTo>
                  <a:lnTo>
                    <a:pt x="237" y="123"/>
                  </a:lnTo>
                  <a:lnTo>
                    <a:pt x="237" y="92"/>
                  </a:lnTo>
                  <a:lnTo>
                    <a:pt x="237" y="92"/>
                  </a:lnTo>
                  <a:lnTo>
                    <a:pt x="253" y="92"/>
                  </a:lnTo>
                  <a:lnTo>
                    <a:pt x="253" y="66"/>
                  </a:lnTo>
                  <a:lnTo>
                    <a:pt x="237" y="66"/>
                  </a:lnTo>
                  <a:lnTo>
                    <a:pt x="237" y="35"/>
                  </a:lnTo>
                  <a:lnTo>
                    <a:pt x="237" y="35"/>
                  </a:lnTo>
                  <a:lnTo>
                    <a:pt x="253" y="35"/>
                  </a:lnTo>
                  <a:lnTo>
                    <a:pt x="253" y="11"/>
                  </a:lnTo>
                  <a:lnTo>
                    <a:pt x="237" y="11"/>
                  </a:lnTo>
                  <a:lnTo>
                    <a:pt x="237" y="0"/>
                  </a:lnTo>
                  <a:lnTo>
                    <a:pt x="215" y="0"/>
                  </a:lnTo>
                  <a:lnTo>
                    <a:pt x="215" y="87"/>
                  </a:lnTo>
                  <a:lnTo>
                    <a:pt x="145" y="87"/>
                  </a:lnTo>
                  <a:lnTo>
                    <a:pt x="145" y="118"/>
                  </a:lnTo>
                  <a:lnTo>
                    <a:pt x="215" y="118"/>
                  </a:lnTo>
                  <a:lnTo>
                    <a:pt x="215" y="118"/>
                  </a:lnTo>
                  <a:lnTo>
                    <a:pt x="215" y="208"/>
                  </a:lnTo>
                  <a:lnTo>
                    <a:pt x="145" y="208"/>
                  </a:lnTo>
                  <a:lnTo>
                    <a:pt x="145" y="239"/>
                  </a:lnTo>
                  <a:close/>
                  <a:moveTo>
                    <a:pt x="55" y="0"/>
                  </a:moveTo>
                  <a:lnTo>
                    <a:pt x="55" y="11"/>
                  </a:lnTo>
                  <a:lnTo>
                    <a:pt x="38" y="11"/>
                  </a:lnTo>
                  <a:lnTo>
                    <a:pt x="38" y="35"/>
                  </a:lnTo>
                  <a:lnTo>
                    <a:pt x="55" y="35"/>
                  </a:lnTo>
                  <a:lnTo>
                    <a:pt x="55" y="66"/>
                  </a:lnTo>
                  <a:lnTo>
                    <a:pt x="55" y="66"/>
                  </a:lnTo>
                  <a:lnTo>
                    <a:pt x="38" y="66"/>
                  </a:lnTo>
                  <a:lnTo>
                    <a:pt x="38" y="92"/>
                  </a:lnTo>
                  <a:lnTo>
                    <a:pt x="55" y="92"/>
                  </a:lnTo>
                  <a:lnTo>
                    <a:pt x="55" y="123"/>
                  </a:lnTo>
                  <a:lnTo>
                    <a:pt x="55" y="123"/>
                  </a:lnTo>
                  <a:lnTo>
                    <a:pt x="38" y="123"/>
                  </a:lnTo>
                  <a:lnTo>
                    <a:pt x="38" y="146"/>
                  </a:lnTo>
                  <a:lnTo>
                    <a:pt x="55" y="146"/>
                  </a:lnTo>
                  <a:lnTo>
                    <a:pt x="55" y="177"/>
                  </a:lnTo>
                  <a:lnTo>
                    <a:pt x="55" y="177"/>
                  </a:lnTo>
                  <a:lnTo>
                    <a:pt x="38" y="177"/>
                  </a:lnTo>
                  <a:lnTo>
                    <a:pt x="38" y="203"/>
                  </a:lnTo>
                  <a:lnTo>
                    <a:pt x="55" y="203"/>
                  </a:lnTo>
                  <a:lnTo>
                    <a:pt x="55" y="234"/>
                  </a:lnTo>
                  <a:lnTo>
                    <a:pt x="55" y="234"/>
                  </a:lnTo>
                  <a:lnTo>
                    <a:pt x="38" y="234"/>
                  </a:lnTo>
                  <a:lnTo>
                    <a:pt x="38" y="260"/>
                  </a:lnTo>
                  <a:lnTo>
                    <a:pt x="55" y="260"/>
                  </a:lnTo>
                  <a:lnTo>
                    <a:pt x="55" y="288"/>
                  </a:lnTo>
                  <a:lnTo>
                    <a:pt x="55" y="288"/>
                  </a:lnTo>
                  <a:lnTo>
                    <a:pt x="38" y="288"/>
                  </a:lnTo>
                  <a:lnTo>
                    <a:pt x="38" y="314"/>
                  </a:lnTo>
                  <a:lnTo>
                    <a:pt x="55" y="314"/>
                  </a:lnTo>
                  <a:lnTo>
                    <a:pt x="55" y="326"/>
                  </a:lnTo>
                  <a:lnTo>
                    <a:pt x="76" y="326"/>
                  </a:lnTo>
                  <a:lnTo>
                    <a:pt x="76" y="239"/>
                  </a:lnTo>
                  <a:lnTo>
                    <a:pt x="145" y="239"/>
                  </a:lnTo>
                  <a:lnTo>
                    <a:pt x="145" y="208"/>
                  </a:lnTo>
                  <a:lnTo>
                    <a:pt x="76" y="208"/>
                  </a:lnTo>
                  <a:lnTo>
                    <a:pt x="76" y="118"/>
                  </a:lnTo>
                  <a:lnTo>
                    <a:pt x="145" y="118"/>
                  </a:lnTo>
                  <a:lnTo>
                    <a:pt x="145" y="87"/>
                  </a:lnTo>
                  <a:lnTo>
                    <a:pt x="76" y="87"/>
                  </a:lnTo>
                  <a:lnTo>
                    <a:pt x="76" y="0"/>
                  </a:lnTo>
                  <a:lnTo>
                    <a:pt x="55" y="0"/>
                  </a:lnTo>
                  <a:close/>
                  <a:moveTo>
                    <a:pt x="38" y="11"/>
                  </a:moveTo>
                  <a:lnTo>
                    <a:pt x="19" y="11"/>
                  </a:lnTo>
                  <a:lnTo>
                    <a:pt x="19" y="0"/>
                  </a:lnTo>
                  <a:lnTo>
                    <a:pt x="0" y="0"/>
                  </a:lnTo>
                  <a:lnTo>
                    <a:pt x="0" y="326"/>
                  </a:lnTo>
                  <a:lnTo>
                    <a:pt x="19" y="326"/>
                  </a:lnTo>
                  <a:lnTo>
                    <a:pt x="19" y="314"/>
                  </a:lnTo>
                  <a:lnTo>
                    <a:pt x="38" y="314"/>
                  </a:lnTo>
                  <a:lnTo>
                    <a:pt x="38" y="288"/>
                  </a:lnTo>
                  <a:lnTo>
                    <a:pt x="19" y="288"/>
                  </a:lnTo>
                  <a:lnTo>
                    <a:pt x="19" y="260"/>
                  </a:lnTo>
                  <a:lnTo>
                    <a:pt x="38" y="260"/>
                  </a:lnTo>
                  <a:lnTo>
                    <a:pt x="38" y="234"/>
                  </a:lnTo>
                  <a:lnTo>
                    <a:pt x="19" y="234"/>
                  </a:lnTo>
                  <a:lnTo>
                    <a:pt x="19" y="203"/>
                  </a:lnTo>
                  <a:lnTo>
                    <a:pt x="38" y="203"/>
                  </a:lnTo>
                  <a:lnTo>
                    <a:pt x="38" y="177"/>
                  </a:lnTo>
                  <a:lnTo>
                    <a:pt x="19" y="177"/>
                  </a:lnTo>
                  <a:lnTo>
                    <a:pt x="19" y="146"/>
                  </a:lnTo>
                  <a:lnTo>
                    <a:pt x="38" y="146"/>
                  </a:lnTo>
                  <a:lnTo>
                    <a:pt x="38" y="123"/>
                  </a:lnTo>
                  <a:lnTo>
                    <a:pt x="19" y="123"/>
                  </a:lnTo>
                  <a:lnTo>
                    <a:pt x="19" y="92"/>
                  </a:lnTo>
                  <a:lnTo>
                    <a:pt x="38" y="92"/>
                  </a:lnTo>
                  <a:lnTo>
                    <a:pt x="38" y="66"/>
                  </a:lnTo>
                  <a:lnTo>
                    <a:pt x="19" y="66"/>
                  </a:lnTo>
                  <a:lnTo>
                    <a:pt x="19" y="35"/>
                  </a:lnTo>
                  <a:lnTo>
                    <a:pt x="38" y="35"/>
                  </a:lnTo>
                  <a:lnTo>
                    <a:pt x="38" y="11"/>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21" name="Freeform 271"/>
            <p:cNvSpPr/>
            <p:nvPr/>
          </p:nvSpPr>
          <p:spPr bwMode="auto">
            <a:xfrm>
              <a:off x="234" y="2327"/>
              <a:ext cx="38" cy="375"/>
            </a:xfrm>
            <a:custGeom>
              <a:avLst/>
              <a:gdLst>
                <a:gd name="T0" fmla="*/ 0 w 14"/>
                <a:gd name="T1" fmla="*/ 0 h 139"/>
                <a:gd name="T2" fmla="*/ 0 w 14"/>
                <a:gd name="T3" fmla="*/ 139 h 139"/>
                <a:gd name="T4" fmla="*/ 14 w 14"/>
                <a:gd name="T5" fmla="*/ 139 h 139"/>
                <a:gd name="T6" fmla="*/ 14 w 14"/>
                <a:gd name="T7" fmla="*/ 0 h 139"/>
                <a:gd name="T8" fmla="*/ 7 w 14"/>
                <a:gd name="T9" fmla="*/ 2 h 139"/>
                <a:gd name="T10" fmla="*/ 0 w 14"/>
                <a:gd name="T11" fmla="*/ 0 h 139"/>
              </a:gdLst>
              <a:ahLst/>
              <a:cxnLst>
                <a:cxn ang="0">
                  <a:pos x="T0" y="T1"/>
                </a:cxn>
                <a:cxn ang="0">
                  <a:pos x="T2" y="T3"/>
                </a:cxn>
                <a:cxn ang="0">
                  <a:pos x="T4" y="T5"/>
                </a:cxn>
                <a:cxn ang="0">
                  <a:pos x="T6" y="T7"/>
                </a:cxn>
                <a:cxn ang="0">
                  <a:pos x="T8" y="T9"/>
                </a:cxn>
                <a:cxn ang="0">
                  <a:pos x="T10" y="T11"/>
                </a:cxn>
              </a:cxnLst>
              <a:rect l="0" t="0" r="r" b="b"/>
              <a:pathLst>
                <a:path w="14" h="139">
                  <a:moveTo>
                    <a:pt x="0" y="0"/>
                  </a:moveTo>
                  <a:cubicBezTo>
                    <a:pt x="0" y="139"/>
                    <a:pt x="0" y="139"/>
                    <a:pt x="0" y="139"/>
                  </a:cubicBezTo>
                  <a:cubicBezTo>
                    <a:pt x="14" y="139"/>
                    <a:pt x="14" y="139"/>
                    <a:pt x="14" y="139"/>
                  </a:cubicBezTo>
                  <a:cubicBezTo>
                    <a:pt x="14" y="0"/>
                    <a:pt x="14" y="0"/>
                    <a:pt x="14" y="0"/>
                  </a:cubicBezTo>
                  <a:cubicBezTo>
                    <a:pt x="12" y="1"/>
                    <a:pt x="10" y="2"/>
                    <a:pt x="7" y="2"/>
                  </a:cubicBezTo>
                  <a:cubicBezTo>
                    <a:pt x="5" y="2"/>
                    <a:pt x="2" y="1"/>
                    <a:pt x="0" y="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22" name="Oval 272"/>
            <p:cNvSpPr>
              <a:spLocks noChangeArrowheads="1"/>
            </p:cNvSpPr>
            <p:nvPr/>
          </p:nvSpPr>
          <p:spPr bwMode="auto">
            <a:xfrm>
              <a:off x="222" y="2259"/>
              <a:ext cx="59" cy="59"/>
            </a:xfrm>
            <a:prstGeom prst="ellipse">
              <a:avLst/>
            </a:pr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23" name="Rectangle 273"/>
            <p:cNvSpPr>
              <a:spLocks noChangeArrowheads="1"/>
            </p:cNvSpPr>
            <p:nvPr/>
          </p:nvSpPr>
          <p:spPr bwMode="auto">
            <a:xfrm>
              <a:off x="295" y="2329"/>
              <a:ext cx="323" cy="23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24" name="Freeform 274"/>
            <p:cNvSpPr/>
            <p:nvPr/>
          </p:nvSpPr>
          <p:spPr bwMode="auto">
            <a:xfrm>
              <a:off x="2907" y="-6"/>
              <a:ext cx="315" cy="261"/>
            </a:xfrm>
            <a:custGeom>
              <a:avLst/>
              <a:gdLst>
                <a:gd name="T0" fmla="*/ 277 w 277"/>
                <a:gd name="T1" fmla="*/ 104 h 229"/>
                <a:gd name="T2" fmla="*/ 277 w 277"/>
                <a:gd name="T3" fmla="*/ 76 h 229"/>
                <a:gd name="T4" fmla="*/ 208 w 277"/>
                <a:gd name="T5" fmla="*/ 21 h 229"/>
                <a:gd name="T6" fmla="*/ 182 w 277"/>
                <a:gd name="T7" fmla="*/ 0 h 229"/>
                <a:gd name="T8" fmla="*/ 95 w 277"/>
                <a:gd name="T9" fmla="*/ 0 h 229"/>
                <a:gd name="T10" fmla="*/ 0 w 277"/>
                <a:gd name="T11" fmla="*/ 76 h 229"/>
                <a:gd name="T12" fmla="*/ 0 w 277"/>
                <a:gd name="T13" fmla="*/ 229 h 229"/>
                <a:gd name="T14" fmla="*/ 87 w 277"/>
                <a:gd name="T15" fmla="*/ 229 h 229"/>
                <a:gd name="T16" fmla="*/ 87 w 277"/>
                <a:gd name="T17" fmla="*/ 78 h 229"/>
                <a:gd name="T18" fmla="*/ 189 w 277"/>
                <a:gd name="T19" fmla="*/ 78 h 229"/>
                <a:gd name="T20" fmla="*/ 189 w 277"/>
                <a:gd name="T21" fmla="*/ 229 h 229"/>
                <a:gd name="T22" fmla="*/ 277 w 277"/>
                <a:gd name="T23" fmla="*/ 229 h 229"/>
                <a:gd name="T24" fmla="*/ 277 w 277"/>
                <a:gd name="T25" fmla="*/ 10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29">
                  <a:moveTo>
                    <a:pt x="277" y="104"/>
                  </a:moveTo>
                  <a:lnTo>
                    <a:pt x="277" y="76"/>
                  </a:lnTo>
                  <a:lnTo>
                    <a:pt x="208" y="21"/>
                  </a:lnTo>
                  <a:lnTo>
                    <a:pt x="182" y="0"/>
                  </a:lnTo>
                  <a:lnTo>
                    <a:pt x="95" y="0"/>
                  </a:lnTo>
                  <a:lnTo>
                    <a:pt x="0" y="76"/>
                  </a:lnTo>
                  <a:lnTo>
                    <a:pt x="0" y="229"/>
                  </a:lnTo>
                  <a:lnTo>
                    <a:pt x="87" y="229"/>
                  </a:lnTo>
                  <a:lnTo>
                    <a:pt x="87" y="78"/>
                  </a:lnTo>
                  <a:lnTo>
                    <a:pt x="189" y="78"/>
                  </a:lnTo>
                  <a:lnTo>
                    <a:pt x="189" y="229"/>
                  </a:lnTo>
                  <a:lnTo>
                    <a:pt x="277" y="229"/>
                  </a:lnTo>
                  <a:lnTo>
                    <a:pt x="277" y="104"/>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25" name="Freeform 275"/>
            <p:cNvSpPr>
              <a:spLocks noEditPoints="1"/>
            </p:cNvSpPr>
            <p:nvPr/>
          </p:nvSpPr>
          <p:spPr bwMode="auto">
            <a:xfrm>
              <a:off x="2832" y="-6"/>
              <a:ext cx="462" cy="100"/>
            </a:xfrm>
            <a:custGeom>
              <a:avLst/>
              <a:gdLst>
                <a:gd name="T0" fmla="*/ 66 w 406"/>
                <a:gd name="T1" fmla="*/ 62 h 88"/>
                <a:gd name="T2" fmla="*/ 142 w 406"/>
                <a:gd name="T3" fmla="*/ 0 h 88"/>
                <a:gd name="T4" fmla="*/ 54 w 406"/>
                <a:gd name="T5" fmla="*/ 0 h 88"/>
                <a:gd name="T6" fmla="*/ 0 w 406"/>
                <a:gd name="T7" fmla="*/ 45 h 88"/>
                <a:gd name="T8" fmla="*/ 35 w 406"/>
                <a:gd name="T9" fmla="*/ 88 h 88"/>
                <a:gd name="T10" fmla="*/ 66 w 406"/>
                <a:gd name="T11" fmla="*/ 62 h 88"/>
                <a:gd name="T12" fmla="*/ 66 w 406"/>
                <a:gd name="T13" fmla="*/ 62 h 88"/>
                <a:gd name="T14" fmla="*/ 265 w 406"/>
                <a:gd name="T15" fmla="*/ 0 h 88"/>
                <a:gd name="T16" fmla="*/ 274 w 406"/>
                <a:gd name="T17" fmla="*/ 7 h 88"/>
                <a:gd name="T18" fmla="*/ 343 w 406"/>
                <a:gd name="T19" fmla="*/ 62 h 88"/>
                <a:gd name="T20" fmla="*/ 371 w 406"/>
                <a:gd name="T21" fmla="*/ 88 h 88"/>
                <a:gd name="T22" fmla="*/ 406 w 406"/>
                <a:gd name="T23" fmla="*/ 45 h 88"/>
                <a:gd name="T24" fmla="*/ 354 w 406"/>
                <a:gd name="T25" fmla="*/ 0 h 88"/>
                <a:gd name="T26" fmla="*/ 265 w 406"/>
                <a:gd name="T2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6" h="88">
                  <a:moveTo>
                    <a:pt x="66" y="62"/>
                  </a:moveTo>
                  <a:lnTo>
                    <a:pt x="142" y="0"/>
                  </a:lnTo>
                  <a:lnTo>
                    <a:pt x="54" y="0"/>
                  </a:lnTo>
                  <a:lnTo>
                    <a:pt x="0" y="45"/>
                  </a:lnTo>
                  <a:lnTo>
                    <a:pt x="35" y="88"/>
                  </a:lnTo>
                  <a:lnTo>
                    <a:pt x="66" y="62"/>
                  </a:lnTo>
                  <a:lnTo>
                    <a:pt x="66" y="62"/>
                  </a:lnTo>
                  <a:close/>
                  <a:moveTo>
                    <a:pt x="265" y="0"/>
                  </a:moveTo>
                  <a:lnTo>
                    <a:pt x="274" y="7"/>
                  </a:lnTo>
                  <a:lnTo>
                    <a:pt x="343" y="62"/>
                  </a:lnTo>
                  <a:lnTo>
                    <a:pt x="371" y="88"/>
                  </a:lnTo>
                  <a:lnTo>
                    <a:pt x="406" y="45"/>
                  </a:lnTo>
                  <a:lnTo>
                    <a:pt x="354" y="0"/>
                  </a:lnTo>
                  <a:lnTo>
                    <a:pt x="265" y="0"/>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26" name="Freeform 276"/>
            <p:cNvSpPr/>
            <p:nvPr/>
          </p:nvSpPr>
          <p:spPr bwMode="auto">
            <a:xfrm>
              <a:off x="7205" y="166"/>
              <a:ext cx="410" cy="254"/>
            </a:xfrm>
            <a:custGeom>
              <a:avLst/>
              <a:gdLst>
                <a:gd name="T0" fmla="*/ 152 w 152"/>
                <a:gd name="T1" fmla="*/ 77 h 94"/>
                <a:gd name="T2" fmla="*/ 136 w 152"/>
                <a:gd name="T3" fmla="*/ 61 h 94"/>
                <a:gd name="T4" fmla="*/ 138 w 152"/>
                <a:gd name="T5" fmla="*/ 47 h 94"/>
                <a:gd name="T6" fmla="*/ 91 w 152"/>
                <a:gd name="T7" fmla="*/ 0 h 94"/>
                <a:gd name="T8" fmla="*/ 45 w 152"/>
                <a:gd name="T9" fmla="*/ 46 h 94"/>
                <a:gd name="T10" fmla="*/ 27 w 152"/>
                <a:gd name="T11" fmla="*/ 40 h 94"/>
                <a:gd name="T12" fmla="*/ 0 w 152"/>
                <a:gd name="T13" fmla="*/ 67 h 94"/>
                <a:gd name="T14" fmla="*/ 27 w 152"/>
                <a:gd name="T15" fmla="*/ 94 h 94"/>
                <a:gd name="T16" fmla="*/ 89 w 152"/>
                <a:gd name="T17" fmla="*/ 94 h 94"/>
                <a:gd name="T18" fmla="*/ 91 w 152"/>
                <a:gd name="T19" fmla="*/ 94 h 94"/>
                <a:gd name="T20" fmla="*/ 136 w 152"/>
                <a:gd name="T21" fmla="*/ 94 h 94"/>
                <a:gd name="T22" fmla="*/ 152 w 152"/>
                <a:gd name="T23" fmla="*/ 7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94">
                  <a:moveTo>
                    <a:pt x="152" y="77"/>
                  </a:moveTo>
                  <a:cubicBezTo>
                    <a:pt x="152" y="68"/>
                    <a:pt x="145" y="61"/>
                    <a:pt x="136" y="61"/>
                  </a:cubicBezTo>
                  <a:cubicBezTo>
                    <a:pt x="137" y="56"/>
                    <a:pt x="138" y="52"/>
                    <a:pt x="138" y="47"/>
                  </a:cubicBezTo>
                  <a:cubicBezTo>
                    <a:pt x="138" y="21"/>
                    <a:pt x="117" y="0"/>
                    <a:pt x="91" y="0"/>
                  </a:cubicBezTo>
                  <a:cubicBezTo>
                    <a:pt x="66" y="0"/>
                    <a:pt x="45" y="20"/>
                    <a:pt x="45" y="46"/>
                  </a:cubicBezTo>
                  <a:cubicBezTo>
                    <a:pt x="40" y="42"/>
                    <a:pt x="34" y="40"/>
                    <a:pt x="27" y="40"/>
                  </a:cubicBezTo>
                  <a:cubicBezTo>
                    <a:pt x="12" y="40"/>
                    <a:pt x="0" y="52"/>
                    <a:pt x="0" y="67"/>
                  </a:cubicBezTo>
                  <a:cubicBezTo>
                    <a:pt x="0" y="81"/>
                    <a:pt x="12" y="94"/>
                    <a:pt x="27" y="94"/>
                  </a:cubicBezTo>
                  <a:cubicBezTo>
                    <a:pt x="89" y="94"/>
                    <a:pt x="89" y="94"/>
                    <a:pt x="89" y="94"/>
                  </a:cubicBezTo>
                  <a:cubicBezTo>
                    <a:pt x="91" y="94"/>
                    <a:pt x="91" y="94"/>
                    <a:pt x="91" y="94"/>
                  </a:cubicBezTo>
                  <a:cubicBezTo>
                    <a:pt x="136" y="94"/>
                    <a:pt x="136" y="94"/>
                    <a:pt x="136" y="94"/>
                  </a:cubicBezTo>
                  <a:cubicBezTo>
                    <a:pt x="145" y="94"/>
                    <a:pt x="152" y="86"/>
                    <a:pt x="152" y="77"/>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27" name="Rectangle 277"/>
            <p:cNvSpPr>
              <a:spLocks noChangeArrowheads="1"/>
            </p:cNvSpPr>
            <p:nvPr/>
          </p:nvSpPr>
          <p:spPr bwMode="auto">
            <a:xfrm>
              <a:off x="7265" y="441"/>
              <a:ext cx="35" cy="77"/>
            </a:xfrm>
            <a:prstGeom prst="rect">
              <a:avLst/>
            </a:prstGeom>
            <a:solidFill>
              <a:srgbClr val="FF6D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28" name="Rectangle 278"/>
            <p:cNvSpPr>
              <a:spLocks noChangeArrowheads="1"/>
            </p:cNvSpPr>
            <p:nvPr/>
          </p:nvSpPr>
          <p:spPr bwMode="auto">
            <a:xfrm>
              <a:off x="7351" y="485"/>
              <a:ext cx="35" cy="75"/>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29" name="Rectangle 279"/>
            <p:cNvSpPr>
              <a:spLocks noChangeArrowheads="1"/>
            </p:cNvSpPr>
            <p:nvPr/>
          </p:nvSpPr>
          <p:spPr bwMode="auto">
            <a:xfrm>
              <a:off x="7438" y="441"/>
              <a:ext cx="35" cy="77"/>
            </a:xfrm>
            <a:prstGeom prst="rect">
              <a:avLst/>
            </a:prstGeom>
            <a:solidFill>
              <a:srgbClr val="FF6D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30" name="Rectangle 280"/>
            <p:cNvSpPr>
              <a:spLocks noChangeArrowheads="1"/>
            </p:cNvSpPr>
            <p:nvPr/>
          </p:nvSpPr>
          <p:spPr bwMode="auto">
            <a:xfrm>
              <a:off x="7521" y="485"/>
              <a:ext cx="35" cy="75"/>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31" name="Oval 281"/>
            <p:cNvSpPr>
              <a:spLocks noChangeArrowheads="1"/>
            </p:cNvSpPr>
            <p:nvPr/>
          </p:nvSpPr>
          <p:spPr bwMode="auto">
            <a:xfrm>
              <a:off x="2266" y="3725"/>
              <a:ext cx="43" cy="43"/>
            </a:xfrm>
            <a:prstGeom prst="ellipse">
              <a:avLst/>
            </a:pr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2" name="Oval 282"/>
            <p:cNvSpPr>
              <a:spLocks noChangeArrowheads="1"/>
            </p:cNvSpPr>
            <p:nvPr/>
          </p:nvSpPr>
          <p:spPr bwMode="auto">
            <a:xfrm>
              <a:off x="2309" y="3681"/>
              <a:ext cx="32" cy="32"/>
            </a:xfrm>
            <a:prstGeom prst="ellipse">
              <a:avLst/>
            </a:pr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3" name="Oval 283"/>
            <p:cNvSpPr>
              <a:spLocks noChangeArrowheads="1"/>
            </p:cNvSpPr>
            <p:nvPr/>
          </p:nvSpPr>
          <p:spPr bwMode="auto">
            <a:xfrm>
              <a:off x="2277" y="3622"/>
              <a:ext cx="22" cy="24"/>
            </a:xfrm>
            <a:prstGeom prst="ellipse">
              <a:avLst/>
            </a:pr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4" name="Oval 284"/>
            <p:cNvSpPr>
              <a:spLocks noChangeArrowheads="1"/>
            </p:cNvSpPr>
            <p:nvPr/>
          </p:nvSpPr>
          <p:spPr bwMode="auto">
            <a:xfrm>
              <a:off x="2266" y="3528"/>
              <a:ext cx="43" cy="43"/>
            </a:xfrm>
            <a:prstGeom prst="ellipse">
              <a:avLst/>
            </a:pr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5" name="Freeform 285"/>
            <p:cNvSpPr>
              <a:spLocks noEditPoints="1"/>
            </p:cNvSpPr>
            <p:nvPr/>
          </p:nvSpPr>
          <p:spPr bwMode="auto">
            <a:xfrm>
              <a:off x="2207" y="2696"/>
              <a:ext cx="213" cy="479"/>
            </a:xfrm>
            <a:custGeom>
              <a:avLst/>
              <a:gdLst>
                <a:gd name="T0" fmla="*/ 43 w 79"/>
                <a:gd name="T1" fmla="*/ 9 h 178"/>
                <a:gd name="T2" fmla="*/ 41 w 79"/>
                <a:gd name="T3" fmla="*/ 15 h 178"/>
                <a:gd name="T4" fmla="*/ 41 w 79"/>
                <a:gd name="T5" fmla="*/ 27 h 178"/>
                <a:gd name="T6" fmla="*/ 38 w 79"/>
                <a:gd name="T7" fmla="*/ 27 h 178"/>
                <a:gd name="T8" fmla="*/ 38 w 79"/>
                <a:gd name="T9" fmla="*/ 58 h 178"/>
                <a:gd name="T10" fmla="*/ 41 w 79"/>
                <a:gd name="T11" fmla="*/ 58 h 178"/>
                <a:gd name="T12" fmla="*/ 41 w 79"/>
                <a:gd name="T13" fmla="*/ 82 h 178"/>
                <a:gd name="T14" fmla="*/ 41 w 79"/>
                <a:gd name="T15" fmla="*/ 93 h 178"/>
                <a:gd name="T16" fmla="*/ 48 w 79"/>
                <a:gd name="T17" fmla="*/ 100 h 178"/>
                <a:gd name="T18" fmla="*/ 50 w 79"/>
                <a:gd name="T19" fmla="*/ 100 h 178"/>
                <a:gd name="T20" fmla="*/ 55 w 79"/>
                <a:gd name="T21" fmla="*/ 93 h 178"/>
                <a:gd name="T22" fmla="*/ 55 w 79"/>
                <a:gd name="T23" fmla="*/ 58 h 178"/>
                <a:gd name="T24" fmla="*/ 60 w 79"/>
                <a:gd name="T25" fmla="*/ 58 h 178"/>
                <a:gd name="T26" fmla="*/ 60 w 79"/>
                <a:gd name="T27" fmla="*/ 58 h 178"/>
                <a:gd name="T28" fmla="*/ 60 w 79"/>
                <a:gd name="T29" fmla="*/ 162 h 178"/>
                <a:gd name="T30" fmla="*/ 38 w 79"/>
                <a:gd name="T31" fmla="*/ 162 h 178"/>
                <a:gd name="T32" fmla="*/ 38 w 79"/>
                <a:gd name="T33" fmla="*/ 178 h 178"/>
                <a:gd name="T34" fmla="*/ 75 w 79"/>
                <a:gd name="T35" fmla="*/ 178 h 178"/>
                <a:gd name="T36" fmla="*/ 75 w 79"/>
                <a:gd name="T37" fmla="*/ 27 h 178"/>
                <a:gd name="T38" fmla="*/ 55 w 79"/>
                <a:gd name="T39" fmla="*/ 27 h 178"/>
                <a:gd name="T40" fmla="*/ 55 w 79"/>
                <a:gd name="T41" fmla="*/ 19 h 178"/>
                <a:gd name="T42" fmla="*/ 73 w 79"/>
                <a:gd name="T43" fmla="*/ 15 h 178"/>
                <a:gd name="T44" fmla="*/ 79 w 79"/>
                <a:gd name="T45" fmla="*/ 6 h 178"/>
                <a:gd name="T46" fmla="*/ 70 w 79"/>
                <a:gd name="T47" fmla="*/ 1 h 178"/>
                <a:gd name="T48" fmla="*/ 48 w 79"/>
                <a:gd name="T49" fmla="*/ 6 h 178"/>
                <a:gd name="T50" fmla="*/ 43 w 79"/>
                <a:gd name="T51" fmla="*/ 9 h 178"/>
                <a:gd name="T52" fmla="*/ 38 w 79"/>
                <a:gd name="T53" fmla="*/ 27 h 178"/>
                <a:gd name="T54" fmla="*/ 0 w 79"/>
                <a:gd name="T55" fmla="*/ 27 h 178"/>
                <a:gd name="T56" fmla="*/ 0 w 79"/>
                <a:gd name="T57" fmla="*/ 178 h 178"/>
                <a:gd name="T58" fmla="*/ 38 w 79"/>
                <a:gd name="T59" fmla="*/ 178 h 178"/>
                <a:gd name="T60" fmla="*/ 38 w 79"/>
                <a:gd name="T61" fmla="*/ 162 h 178"/>
                <a:gd name="T62" fmla="*/ 16 w 79"/>
                <a:gd name="T63" fmla="*/ 162 h 178"/>
                <a:gd name="T64" fmla="*/ 16 w 79"/>
                <a:gd name="T65" fmla="*/ 58 h 178"/>
                <a:gd name="T66" fmla="*/ 38 w 79"/>
                <a:gd name="T67" fmla="*/ 58 h 178"/>
                <a:gd name="T68" fmla="*/ 38 w 79"/>
                <a:gd name="T69" fmla="*/ 2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178">
                  <a:moveTo>
                    <a:pt x="43" y="9"/>
                  </a:moveTo>
                  <a:cubicBezTo>
                    <a:pt x="41" y="11"/>
                    <a:pt x="41" y="13"/>
                    <a:pt x="41" y="15"/>
                  </a:cubicBezTo>
                  <a:cubicBezTo>
                    <a:pt x="41" y="16"/>
                    <a:pt x="41" y="20"/>
                    <a:pt x="41" y="27"/>
                  </a:cubicBezTo>
                  <a:cubicBezTo>
                    <a:pt x="38" y="27"/>
                    <a:pt x="38" y="27"/>
                    <a:pt x="38" y="27"/>
                  </a:cubicBezTo>
                  <a:cubicBezTo>
                    <a:pt x="38" y="58"/>
                    <a:pt x="38" y="58"/>
                    <a:pt x="38" y="58"/>
                  </a:cubicBezTo>
                  <a:cubicBezTo>
                    <a:pt x="41" y="58"/>
                    <a:pt x="41" y="58"/>
                    <a:pt x="41" y="58"/>
                  </a:cubicBezTo>
                  <a:cubicBezTo>
                    <a:pt x="41" y="71"/>
                    <a:pt x="41" y="81"/>
                    <a:pt x="41" y="82"/>
                  </a:cubicBezTo>
                  <a:cubicBezTo>
                    <a:pt x="41" y="84"/>
                    <a:pt x="41" y="93"/>
                    <a:pt x="41" y="93"/>
                  </a:cubicBezTo>
                  <a:cubicBezTo>
                    <a:pt x="41" y="97"/>
                    <a:pt x="44" y="100"/>
                    <a:pt x="48" y="100"/>
                  </a:cubicBezTo>
                  <a:cubicBezTo>
                    <a:pt x="49" y="100"/>
                    <a:pt x="49" y="100"/>
                    <a:pt x="50" y="100"/>
                  </a:cubicBezTo>
                  <a:cubicBezTo>
                    <a:pt x="53" y="99"/>
                    <a:pt x="55" y="96"/>
                    <a:pt x="55" y="93"/>
                  </a:cubicBezTo>
                  <a:cubicBezTo>
                    <a:pt x="55" y="58"/>
                    <a:pt x="55" y="58"/>
                    <a:pt x="55" y="58"/>
                  </a:cubicBezTo>
                  <a:cubicBezTo>
                    <a:pt x="60" y="58"/>
                    <a:pt x="60" y="58"/>
                    <a:pt x="60" y="58"/>
                  </a:cubicBezTo>
                  <a:cubicBezTo>
                    <a:pt x="60" y="58"/>
                    <a:pt x="60" y="58"/>
                    <a:pt x="60" y="58"/>
                  </a:cubicBezTo>
                  <a:cubicBezTo>
                    <a:pt x="60" y="162"/>
                    <a:pt x="60" y="162"/>
                    <a:pt x="60" y="162"/>
                  </a:cubicBezTo>
                  <a:cubicBezTo>
                    <a:pt x="38" y="162"/>
                    <a:pt x="38" y="162"/>
                    <a:pt x="38" y="162"/>
                  </a:cubicBezTo>
                  <a:cubicBezTo>
                    <a:pt x="38" y="178"/>
                    <a:pt x="38" y="178"/>
                    <a:pt x="38" y="178"/>
                  </a:cubicBezTo>
                  <a:cubicBezTo>
                    <a:pt x="75" y="178"/>
                    <a:pt x="75" y="178"/>
                    <a:pt x="75" y="178"/>
                  </a:cubicBezTo>
                  <a:cubicBezTo>
                    <a:pt x="75" y="27"/>
                    <a:pt x="75" y="27"/>
                    <a:pt x="75" y="27"/>
                  </a:cubicBezTo>
                  <a:cubicBezTo>
                    <a:pt x="55" y="27"/>
                    <a:pt x="55" y="27"/>
                    <a:pt x="55" y="27"/>
                  </a:cubicBezTo>
                  <a:cubicBezTo>
                    <a:pt x="55" y="19"/>
                    <a:pt x="55" y="19"/>
                    <a:pt x="55" y="19"/>
                  </a:cubicBezTo>
                  <a:cubicBezTo>
                    <a:pt x="73" y="15"/>
                    <a:pt x="73" y="15"/>
                    <a:pt x="73" y="15"/>
                  </a:cubicBezTo>
                  <a:cubicBezTo>
                    <a:pt x="77" y="14"/>
                    <a:pt x="79" y="10"/>
                    <a:pt x="79" y="6"/>
                  </a:cubicBezTo>
                  <a:cubicBezTo>
                    <a:pt x="78" y="3"/>
                    <a:pt x="74" y="0"/>
                    <a:pt x="70" y="1"/>
                  </a:cubicBezTo>
                  <a:cubicBezTo>
                    <a:pt x="69" y="2"/>
                    <a:pt x="50" y="6"/>
                    <a:pt x="48" y="6"/>
                  </a:cubicBezTo>
                  <a:cubicBezTo>
                    <a:pt x="46" y="7"/>
                    <a:pt x="44" y="7"/>
                    <a:pt x="43" y="9"/>
                  </a:cubicBezTo>
                  <a:close/>
                  <a:moveTo>
                    <a:pt x="38" y="27"/>
                  </a:moveTo>
                  <a:cubicBezTo>
                    <a:pt x="0" y="27"/>
                    <a:pt x="0" y="27"/>
                    <a:pt x="0" y="27"/>
                  </a:cubicBezTo>
                  <a:cubicBezTo>
                    <a:pt x="0" y="178"/>
                    <a:pt x="0" y="178"/>
                    <a:pt x="0" y="178"/>
                  </a:cubicBezTo>
                  <a:cubicBezTo>
                    <a:pt x="38" y="178"/>
                    <a:pt x="38" y="178"/>
                    <a:pt x="38" y="178"/>
                  </a:cubicBezTo>
                  <a:cubicBezTo>
                    <a:pt x="38" y="162"/>
                    <a:pt x="38" y="162"/>
                    <a:pt x="38" y="162"/>
                  </a:cubicBezTo>
                  <a:cubicBezTo>
                    <a:pt x="16" y="162"/>
                    <a:pt x="16" y="162"/>
                    <a:pt x="16" y="162"/>
                  </a:cubicBezTo>
                  <a:cubicBezTo>
                    <a:pt x="16" y="58"/>
                    <a:pt x="16" y="58"/>
                    <a:pt x="16" y="58"/>
                  </a:cubicBezTo>
                  <a:cubicBezTo>
                    <a:pt x="38" y="58"/>
                    <a:pt x="38" y="58"/>
                    <a:pt x="38" y="58"/>
                  </a:cubicBezTo>
                  <a:lnTo>
                    <a:pt x="38" y="27"/>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6" name="Freeform 286"/>
            <p:cNvSpPr>
              <a:spLocks noEditPoints="1"/>
            </p:cNvSpPr>
            <p:nvPr/>
          </p:nvSpPr>
          <p:spPr bwMode="auto">
            <a:xfrm>
              <a:off x="1189" y="2591"/>
              <a:ext cx="380" cy="383"/>
            </a:xfrm>
            <a:custGeom>
              <a:avLst/>
              <a:gdLst>
                <a:gd name="T0" fmla="*/ 70 w 141"/>
                <a:gd name="T1" fmla="*/ 142 h 142"/>
                <a:gd name="T2" fmla="*/ 141 w 141"/>
                <a:gd name="T3" fmla="*/ 71 h 142"/>
                <a:gd name="T4" fmla="*/ 70 w 141"/>
                <a:gd name="T5" fmla="*/ 0 h 142"/>
                <a:gd name="T6" fmla="*/ 70 w 141"/>
                <a:gd name="T7" fmla="*/ 0 h 142"/>
                <a:gd name="T8" fmla="*/ 70 w 141"/>
                <a:gd name="T9" fmla="*/ 51 h 142"/>
                <a:gd name="T10" fmla="*/ 107 w 141"/>
                <a:gd name="T11" fmla="*/ 35 h 142"/>
                <a:gd name="T12" fmla="*/ 85 w 141"/>
                <a:gd name="T13" fmla="*/ 85 h 142"/>
                <a:gd name="T14" fmla="*/ 70 w 141"/>
                <a:gd name="T15" fmla="*/ 91 h 142"/>
                <a:gd name="T16" fmla="*/ 70 w 141"/>
                <a:gd name="T17" fmla="*/ 142 h 142"/>
                <a:gd name="T18" fmla="*/ 70 w 141"/>
                <a:gd name="T19" fmla="*/ 0 h 142"/>
                <a:gd name="T20" fmla="*/ 0 w 141"/>
                <a:gd name="T21" fmla="*/ 71 h 142"/>
                <a:gd name="T22" fmla="*/ 70 w 141"/>
                <a:gd name="T23" fmla="*/ 142 h 142"/>
                <a:gd name="T24" fmla="*/ 70 w 141"/>
                <a:gd name="T25" fmla="*/ 91 h 142"/>
                <a:gd name="T26" fmla="*/ 34 w 141"/>
                <a:gd name="T27" fmla="*/ 107 h 142"/>
                <a:gd name="T28" fmla="*/ 56 w 141"/>
                <a:gd name="T29" fmla="*/ 57 h 142"/>
                <a:gd name="T30" fmla="*/ 56 w 141"/>
                <a:gd name="T31" fmla="*/ 57 h 142"/>
                <a:gd name="T32" fmla="*/ 70 w 141"/>
                <a:gd name="T33" fmla="*/ 51 h 142"/>
                <a:gd name="T34" fmla="*/ 70 w 141"/>
                <a:gd name="T3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142">
                  <a:moveTo>
                    <a:pt x="70" y="142"/>
                  </a:moveTo>
                  <a:cubicBezTo>
                    <a:pt x="110" y="142"/>
                    <a:pt x="141" y="110"/>
                    <a:pt x="141" y="71"/>
                  </a:cubicBezTo>
                  <a:cubicBezTo>
                    <a:pt x="141" y="32"/>
                    <a:pt x="110" y="0"/>
                    <a:pt x="70" y="0"/>
                  </a:cubicBezTo>
                  <a:cubicBezTo>
                    <a:pt x="70" y="0"/>
                    <a:pt x="70" y="0"/>
                    <a:pt x="70" y="0"/>
                  </a:cubicBezTo>
                  <a:cubicBezTo>
                    <a:pt x="70" y="51"/>
                    <a:pt x="70" y="51"/>
                    <a:pt x="70" y="51"/>
                  </a:cubicBezTo>
                  <a:cubicBezTo>
                    <a:pt x="107" y="35"/>
                    <a:pt x="107" y="35"/>
                    <a:pt x="107" y="35"/>
                  </a:cubicBezTo>
                  <a:cubicBezTo>
                    <a:pt x="85" y="85"/>
                    <a:pt x="85" y="85"/>
                    <a:pt x="85" y="85"/>
                  </a:cubicBezTo>
                  <a:cubicBezTo>
                    <a:pt x="70" y="91"/>
                    <a:pt x="70" y="91"/>
                    <a:pt x="70" y="91"/>
                  </a:cubicBezTo>
                  <a:cubicBezTo>
                    <a:pt x="70" y="142"/>
                    <a:pt x="70" y="142"/>
                    <a:pt x="70" y="142"/>
                  </a:cubicBezTo>
                  <a:close/>
                  <a:moveTo>
                    <a:pt x="70" y="0"/>
                  </a:moveTo>
                  <a:cubicBezTo>
                    <a:pt x="31" y="0"/>
                    <a:pt x="0" y="32"/>
                    <a:pt x="0" y="71"/>
                  </a:cubicBezTo>
                  <a:cubicBezTo>
                    <a:pt x="0" y="110"/>
                    <a:pt x="31" y="142"/>
                    <a:pt x="70" y="142"/>
                  </a:cubicBezTo>
                  <a:cubicBezTo>
                    <a:pt x="70" y="91"/>
                    <a:pt x="70" y="91"/>
                    <a:pt x="70" y="91"/>
                  </a:cubicBezTo>
                  <a:cubicBezTo>
                    <a:pt x="34" y="107"/>
                    <a:pt x="34" y="107"/>
                    <a:pt x="34" y="107"/>
                  </a:cubicBezTo>
                  <a:cubicBezTo>
                    <a:pt x="56" y="57"/>
                    <a:pt x="56" y="57"/>
                    <a:pt x="56" y="57"/>
                  </a:cubicBezTo>
                  <a:cubicBezTo>
                    <a:pt x="56" y="57"/>
                    <a:pt x="56" y="57"/>
                    <a:pt x="56" y="57"/>
                  </a:cubicBezTo>
                  <a:cubicBezTo>
                    <a:pt x="70" y="51"/>
                    <a:pt x="70" y="51"/>
                    <a:pt x="70" y="51"/>
                  </a:cubicBezTo>
                  <a:lnTo>
                    <a:pt x="70" y="0"/>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7" name="Oval 287"/>
            <p:cNvSpPr>
              <a:spLocks noChangeArrowheads="1"/>
            </p:cNvSpPr>
            <p:nvPr/>
          </p:nvSpPr>
          <p:spPr bwMode="auto">
            <a:xfrm>
              <a:off x="1356" y="2758"/>
              <a:ext cx="46" cy="42"/>
            </a:xfrm>
            <a:prstGeom prst="ellipse">
              <a:avLst/>
            </a:pr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8" name="Freeform 288"/>
            <p:cNvSpPr>
              <a:spLocks noEditPoints="1"/>
            </p:cNvSpPr>
            <p:nvPr/>
          </p:nvSpPr>
          <p:spPr bwMode="auto">
            <a:xfrm>
              <a:off x="6240" y="625"/>
              <a:ext cx="419" cy="393"/>
            </a:xfrm>
            <a:custGeom>
              <a:avLst/>
              <a:gdLst>
                <a:gd name="T0" fmla="*/ 146 w 156"/>
                <a:gd name="T1" fmla="*/ 146 h 146"/>
                <a:gd name="T2" fmla="*/ 146 w 156"/>
                <a:gd name="T3" fmla="*/ 134 h 146"/>
                <a:gd name="T4" fmla="*/ 156 w 156"/>
                <a:gd name="T5" fmla="*/ 23 h 146"/>
                <a:gd name="T6" fmla="*/ 136 w 156"/>
                <a:gd name="T7" fmla="*/ 40 h 146"/>
                <a:gd name="T8" fmla="*/ 145 w 156"/>
                <a:gd name="T9" fmla="*/ 49 h 146"/>
                <a:gd name="T10" fmla="*/ 136 w 156"/>
                <a:gd name="T11" fmla="*/ 58 h 146"/>
                <a:gd name="T12" fmla="*/ 136 w 156"/>
                <a:gd name="T13" fmla="*/ 70 h 146"/>
                <a:gd name="T14" fmla="*/ 145 w 156"/>
                <a:gd name="T15" fmla="*/ 79 h 146"/>
                <a:gd name="T16" fmla="*/ 136 w 156"/>
                <a:gd name="T17" fmla="*/ 88 h 146"/>
                <a:gd name="T18" fmla="*/ 67 w 156"/>
                <a:gd name="T19" fmla="*/ 7 h 146"/>
                <a:gd name="T20" fmla="*/ 65 w 156"/>
                <a:gd name="T21" fmla="*/ 9 h 146"/>
                <a:gd name="T22" fmla="*/ 65 w 156"/>
                <a:gd name="T23" fmla="*/ 134 h 146"/>
                <a:gd name="T24" fmla="*/ 127 w 156"/>
                <a:gd name="T25" fmla="*/ 135 h 146"/>
                <a:gd name="T26" fmla="*/ 136 w 156"/>
                <a:gd name="T27" fmla="*/ 146 h 146"/>
                <a:gd name="T28" fmla="*/ 127 w 156"/>
                <a:gd name="T29" fmla="*/ 79 h 146"/>
                <a:gd name="T30" fmla="*/ 136 w 156"/>
                <a:gd name="T31" fmla="*/ 58 h 146"/>
                <a:gd name="T32" fmla="*/ 127 w 156"/>
                <a:gd name="T33" fmla="*/ 49 h 146"/>
                <a:gd name="T34" fmla="*/ 136 w 156"/>
                <a:gd name="T35" fmla="*/ 23 h 146"/>
                <a:gd name="T36" fmla="*/ 65 w 156"/>
                <a:gd name="T37" fmla="*/ 37 h 146"/>
                <a:gd name="T38" fmla="*/ 112 w 156"/>
                <a:gd name="T39" fmla="*/ 120 h 146"/>
                <a:gd name="T40" fmla="*/ 65 w 156"/>
                <a:gd name="T41" fmla="*/ 120 h 146"/>
                <a:gd name="T42" fmla="*/ 65 w 156"/>
                <a:gd name="T43" fmla="*/ 5 h 146"/>
                <a:gd name="T44" fmla="*/ 33 w 156"/>
                <a:gd name="T45" fmla="*/ 21 h 146"/>
                <a:gd name="T46" fmla="*/ 0 w 156"/>
                <a:gd name="T47" fmla="*/ 7 h 146"/>
                <a:gd name="T48" fmla="*/ 20 w 156"/>
                <a:gd name="T49" fmla="*/ 23 h 146"/>
                <a:gd name="T50" fmla="*/ 3 w 156"/>
                <a:gd name="T51" fmla="*/ 134 h 146"/>
                <a:gd name="T52" fmla="*/ 14 w 156"/>
                <a:gd name="T53" fmla="*/ 135 h 146"/>
                <a:gd name="T54" fmla="*/ 33 w 156"/>
                <a:gd name="T55" fmla="*/ 146 h 146"/>
                <a:gd name="T56" fmla="*/ 33 w 156"/>
                <a:gd name="T57" fmla="*/ 134 h 146"/>
                <a:gd name="T58" fmla="*/ 65 w 156"/>
                <a:gd name="T59" fmla="*/ 120 h 146"/>
                <a:gd name="T60" fmla="*/ 17 w 156"/>
                <a:gd name="T61" fmla="*/ 37 h 146"/>
                <a:gd name="T62" fmla="*/ 65 w 156"/>
                <a:gd name="T63" fmla="*/ 23 h 146"/>
                <a:gd name="T64" fmla="*/ 47 w 156"/>
                <a:gd name="T65" fmla="*/ 22 h 146"/>
                <a:gd name="T66" fmla="*/ 65 w 156"/>
                <a:gd name="T67"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 h="146">
                  <a:moveTo>
                    <a:pt x="136" y="146"/>
                  </a:moveTo>
                  <a:cubicBezTo>
                    <a:pt x="146" y="146"/>
                    <a:pt x="146" y="146"/>
                    <a:pt x="146" y="146"/>
                  </a:cubicBezTo>
                  <a:cubicBezTo>
                    <a:pt x="146" y="135"/>
                    <a:pt x="146" y="135"/>
                    <a:pt x="146" y="135"/>
                  </a:cubicBezTo>
                  <a:cubicBezTo>
                    <a:pt x="146" y="134"/>
                    <a:pt x="146" y="134"/>
                    <a:pt x="146" y="134"/>
                  </a:cubicBezTo>
                  <a:cubicBezTo>
                    <a:pt x="156" y="134"/>
                    <a:pt x="156" y="134"/>
                    <a:pt x="156" y="134"/>
                  </a:cubicBezTo>
                  <a:cubicBezTo>
                    <a:pt x="156" y="23"/>
                    <a:pt x="156" y="23"/>
                    <a:pt x="156" y="23"/>
                  </a:cubicBezTo>
                  <a:cubicBezTo>
                    <a:pt x="136" y="23"/>
                    <a:pt x="136" y="23"/>
                    <a:pt x="136" y="23"/>
                  </a:cubicBezTo>
                  <a:cubicBezTo>
                    <a:pt x="136" y="40"/>
                    <a:pt x="136" y="40"/>
                    <a:pt x="136" y="40"/>
                  </a:cubicBezTo>
                  <a:cubicBezTo>
                    <a:pt x="136" y="40"/>
                    <a:pt x="136" y="40"/>
                    <a:pt x="136" y="40"/>
                  </a:cubicBezTo>
                  <a:cubicBezTo>
                    <a:pt x="141" y="40"/>
                    <a:pt x="145" y="44"/>
                    <a:pt x="145" y="49"/>
                  </a:cubicBezTo>
                  <a:cubicBezTo>
                    <a:pt x="145" y="54"/>
                    <a:pt x="141" y="58"/>
                    <a:pt x="136" y="58"/>
                  </a:cubicBezTo>
                  <a:cubicBezTo>
                    <a:pt x="136" y="58"/>
                    <a:pt x="136" y="58"/>
                    <a:pt x="136" y="58"/>
                  </a:cubicBezTo>
                  <a:cubicBezTo>
                    <a:pt x="136" y="70"/>
                    <a:pt x="136" y="70"/>
                    <a:pt x="136" y="70"/>
                  </a:cubicBezTo>
                  <a:cubicBezTo>
                    <a:pt x="136" y="70"/>
                    <a:pt x="136" y="70"/>
                    <a:pt x="136" y="70"/>
                  </a:cubicBezTo>
                  <a:cubicBezTo>
                    <a:pt x="136" y="70"/>
                    <a:pt x="136" y="70"/>
                    <a:pt x="136" y="70"/>
                  </a:cubicBezTo>
                  <a:cubicBezTo>
                    <a:pt x="141" y="70"/>
                    <a:pt x="145" y="74"/>
                    <a:pt x="145" y="79"/>
                  </a:cubicBezTo>
                  <a:cubicBezTo>
                    <a:pt x="145" y="84"/>
                    <a:pt x="141" y="88"/>
                    <a:pt x="136" y="88"/>
                  </a:cubicBezTo>
                  <a:cubicBezTo>
                    <a:pt x="136" y="88"/>
                    <a:pt x="136" y="88"/>
                    <a:pt x="136" y="88"/>
                  </a:cubicBezTo>
                  <a:lnTo>
                    <a:pt x="136" y="146"/>
                  </a:lnTo>
                  <a:close/>
                  <a:moveTo>
                    <a:pt x="67" y="7"/>
                  </a:moveTo>
                  <a:cubicBezTo>
                    <a:pt x="65" y="5"/>
                    <a:pt x="65" y="5"/>
                    <a:pt x="65" y="5"/>
                  </a:cubicBezTo>
                  <a:cubicBezTo>
                    <a:pt x="65" y="9"/>
                    <a:pt x="65" y="9"/>
                    <a:pt x="65" y="9"/>
                  </a:cubicBezTo>
                  <a:cubicBezTo>
                    <a:pt x="67" y="7"/>
                    <a:pt x="67" y="7"/>
                    <a:pt x="67" y="7"/>
                  </a:cubicBezTo>
                  <a:close/>
                  <a:moveTo>
                    <a:pt x="65" y="134"/>
                  </a:moveTo>
                  <a:cubicBezTo>
                    <a:pt x="127" y="134"/>
                    <a:pt x="127" y="134"/>
                    <a:pt x="127" y="134"/>
                  </a:cubicBezTo>
                  <a:cubicBezTo>
                    <a:pt x="127" y="135"/>
                    <a:pt x="127" y="135"/>
                    <a:pt x="127" y="135"/>
                  </a:cubicBezTo>
                  <a:cubicBezTo>
                    <a:pt x="127" y="146"/>
                    <a:pt x="127" y="146"/>
                    <a:pt x="127" y="146"/>
                  </a:cubicBezTo>
                  <a:cubicBezTo>
                    <a:pt x="136" y="146"/>
                    <a:pt x="136" y="146"/>
                    <a:pt x="136" y="146"/>
                  </a:cubicBezTo>
                  <a:cubicBezTo>
                    <a:pt x="136" y="88"/>
                    <a:pt x="136" y="88"/>
                    <a:pt x="136" y="88"/>
                  </a:cubicBezTo>
                  <a:cubicBezTo>
                    <a:pt x="131" y="88"/>
                    <a:pt x="127" y="84"/>
                    <a:pt x="127" y="79"/>
                  </a:cubicBezTo>
                  <a:cubicBezTo>
                    <a:pt x="127" y="74"/>
                    <a:pt x="131" y="70"/>
                    <a:pt x="136" y="70"/>
                  </a:cubicBezTo>
                  <a:cubicBezTo>
                    <a:pt x="136" y="58"/>
                    <a:pt x="136" y="58"/>
                    <a:pt x="136" y="58"/>
                  </a:cubicBezTo>
                  <a:cubicBezTo>
                    <a:pt x="131" y="58"/>
                    <a:pt x="127" y="54"/>
                    <a:pt x="127" y="49"/>
                  </a:cubicBezTo>
                  <a:cubicBezTo>
                    <a:pt x="127" y="49"/>
                    <a:pt x="127" y="49"/>
                    <a:pt x="127" y="49"/>
                  </a:cubicBezTo>
                  <a:cubicBezTo>
                    <a:pt x="127" y="44"/>
                    <a:pt x="131" y="40"/>
                    <a:pt x="136" y="40"/>
                  </a:cubicBezTo>
                  <a:cubicBezTo>
                    <a:pt x="136" y="23"/>
                    <a:pt x="136" y="23"/>
                    <a:pt x="136" y="23"/>
                  </a:cubicBezTo>
                  <a:cubicBezTo>
                    <a:pt x="65" y="23"/>
                    <a:pt x="65" y="23"/>
                    <a:pt x="65" y="23"/>
                  </a:cubicBezTo>
                  <a:cubicBezTo>
                    <a:pt x="65" y="37"/>
                    <a:pt x="65" y="37"/>
                    <a:pt x="65" y="37"/>
                  </a:cubicBezTo>
                  <a:cubicBezTo>
                    <a:pt x="112" y="37"/>
                    <a:pt x="112" y="37"/>
                    <a:pt x="112" y="37"/>
                  </a:cubicBezTo>
                  <a:cubicBezTo>
                    <a:pt x="112" y="120"/>
                    <a:pt x="112" y="120"/>
                    <a:pt x="112" y="120"/>
                  </a:cubicBezTo>
                  <a:cubicBezTo>
                    <a:pt x="112" y="120"/>
                    <a:pt x="112" y="120"/>
                    <a:pt x="112" y="120"/>
                  </a:cubicBezTo>
                  <a:cubicBezTo>
                    <a:pt x="65" y="120"/>
                    <a:pt x="65" y="120"/>
                    <a:pt x="65" y="120"/>
                  </a:cubicBezTo>
                  <a:lnTo>
                    <a:pt x="65" y="134"/>
                  </a:lnTo>
                  <a:close/>
                  <a:moveTo>
                    <a:pt x="65" y="5"/>
                  </a:moveTo>
                  <a:cubicBezTo>
                    <a:pt x="61" y="0"/>
                    <a:pt x="61" y="0"/>
                    <a:pt x="61" y="0"/>
                  </a:cubicBezTo>
                  <a:cubicBezTo>
                    <a:pt x="33" y="21"/>
                    <a:pt x="33" y="21"/>
                    <a:pt x="33" y="21"/>
                  </a:cubicBezTo>
                  <a:cubicBezTo>
                    <a:pt x="6" y="0"/>
                    <a:pt x="6" y="0"/>
                    <a:pt x="6" y="0"/>
                  </a:cubicBezTo>
                  <a:cubicBezTo>
                    <a:pt x="0" y="7"/>
                    <a:pt x="0" y="7"/>
                    <a:pt x="0" y="7"/>
                  </a:cubicBezTo>
                  <a:cubicBezTo>
                    <a:pt x="19" y="22"/>
                    <a:pt x="19" y="22"/>
                    <a:pt x="19" y="22"/>
                  </a:cubicBezTo>
                  <a:cubicBezTo>
                    <a:pt x="20" y="23"/>
                    <a:pt x="20" y="23"/>
                    <a:pt x="20" y="23"/>
                  </a:cubicBezTo>
                  <a:cubicBezTo>
                    <a:pt x="3" y="23"/>
                    <a:pt x="3" y="23"/>
                    <a:pt x="3" y="23"/>
                  </a:cubicBezTo>
                  <a:cubicBezTo>
                    <a:pt x="3" y="134"/>
                    <a:pt x="3" y="134"/>
                    <a:pt x="3" y="134"/>
                  </a:cubicBezTo>
                  <a:cubicBezTo>
                    <a:pt x="14" y="134"/>
                    <a:pt x="14" y="134"/>
                    <a:pt x="14" y="134"/>
                  </a:cubicBezTo>
                  <a:cubicBezTo>
                    <a:pt x="14" y="135"/>
                    <a:pt x="14" y="135"/>
                    <a:pt x="14" y="135"/>
                  </a:cubicBezTo>
                  <a:cubicBezTo>
                    <a:pt x="14" y="146"/>
                    <a:pt x="14" y="146"/>
                    <a:pt x="14" y="146"/>
                  </a:cubicBezTo>
                  <a:cubicBezTo>
                    <a:pt x="33" y="146"/>
                    <a:pt x="33" y="146"/>
                    <a:pt x="33" y="146"/>
                  </a:cubicBezTo>
                  <a:cubicBezTo>
                    <a:pt x="33" y="135"/>
                    <a:pt x="33" y="135"/>
                    <a:pt x="33" y="135"/>
                  </a:cubicBezTo>
                  <a:cubicBezTo>
                    <a:pt x="33" y="134"/>
                    <a:pt x="33" y="134"/>
                    <a:pt x="33" y="134"/>
                  </a:cubicBezTo>
                  <a:cubicBezTo>
                    <a:pt x="65" y="134"/>
                    <a:pt x="65" y="134"/>
                    <a:pt x="65" y="134"/>
                  </a:cubicBezTo>
                  <a:cubicBezTo>
                    <a:pt x="65" y="120"/>
                    <a:pt x="65" y="120"/>
                    <a:pt x="65" y="120"/>
                  </a:cubicBezTo>
                  <a:cubicBezTo>
                    <a:pt x="17" y="120"/>
                    <a:pt x="17" y="120"/>
                    <a:pt x="17" y="120"/>
                  </a:cubicBezTo>
                  <a:cubicBezTo>
                    <a:pt x="17" y="37"/>
                    <a:pt x="17" y="37"/>
                    <a:pt x="17" y="37"/>
                  </a:cubicBezTo>
                  <a:cubicBezTo>
                    <a:pt x="65" y="37"/>
                    <a:pt x="65" y="37"/>
                    <a:pt x="65" y="37"/>
                  </a:cubicBezTo>
                  <a:cubicBezTo>
                    <a:pt x="65" y="23"/>
                    <a:pt x="65" y="23"/>
                    <a:pt x="65" y="23"/>
                  </a:cubicBezTo>
                  <a:cubicBezTo>
                    <a:pt x="47" y="23"/>
                    <a:pt x="47" y="23"/>
                    <a:pt x="47" y="23"/>
                  </a:cubicBezTo>
                  <a:cubicBezTo>
                    <a:pt x="47" y="22"/>
                    <a:pt x="47" y="22"/>
                    <a:pt x="47" y="22"/>
                  </a:cubicBezTo>
                  <a:cubicBezTo>
                    <a:pt x="65" y="9"/>
                    <a:pt x="65" y="9"/>
                    <a:pt x="65" y="9"/>
                  </a:cubicBezTo>
                  <a:lnTo>
                    <a:pt x="65" y="5"/>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9" name="Freeform 289"/>
            <p:cNvSpPr/>
            <p:nvPr/>
          </p:nvSpPr>
          <p:spPr bwMode="auto">
            <a:xfrm>
              <a:off x="4228" y="142"/>
              <a:ext cx="97" cy="89"/>
            </a:xfrm>
            <a:custGeom>
              <a:avLst/>
              <a:gdLst>
                <a:gd name="T0" fmla="*/ 25 w 36"/>
                <a:gd name="T1" fmla="*/ 0 h 33"/>
                <a:gd name="T2" fmla="*/ 0 w 36"/>
                <a:gd name="T3" fmla="*/ 33 h 33"/>
                <a:gd name="T4" fmla="*/ 16 w 36"/>
                <a:gd name="T5" fmla="*/ 33 h 33"/>
                <a:gd name="T6" fmla="*/ 36 w 36"/>
                <a:gd name="T7" fmla="*/ 8 h 33"/>
                <a:gd name="T8" fmla="*/ 25 w 36"/>
                <a:gd name="T9" fmla="*/ 0 h 33"/>
              </a:gdLst>
              <a:ahLst/>
              <a:cxnLst>
                <a:cxn ang="0">
                  <a:pos x="T0" y="T1"/>
                </a:cxn>
                <a:cxn ang="0">
                  <a:pos x="T2" y="T3"/>
                </a:cxn>
                <a:cxn ang="0">
                  <a:pos x="T4" y="T5"/>
                </a:cxn>
                <a:cxn ang="0">
                  <a:pos x="T6" y="T7"/>
                </a:cxn>
                <a:cxn ang="0">
                  <a:pos x="T8" y="T9"/>
                </a:cxn>
              </a:cxnLst>
              <a:rect l="0" t="0" r="r" b="b"/>
              <a:pathLst>
                <a:path w="36" h="33">
                  <a:moveTo>
                    <a:pt x="25" y="0"/>
                  </a:moveTo>
                  <a:cubicBezTo>
                    <a:pt x="0" y="33"/>
                    <a:pt x="0" y="33"/>
                    <a:pt x="0" y="33"/>
                  </a:cubicBezTo>
                  <a:cubicBezTo>
                    <a:pt x="16" y="33"/>
                    <a:pt x="16" y="33"/>
                    <a:pt x="16" y="33"/>
                  </a:cubicBezTo>
                  <a:cubicBezTo>
                    <a:pt x="36" y="8"/>
                    <a:pt x="36" y="8"/>
                    <a:pt x="36" y="8"/>
                  </a:cubicBezTo>
                  <a:cubicBezTo>
                    <a:pt x="31" y="7"/>
                    <a:pt x="27" y="4"/>
                    <a:pt x="25" y="0"/>
                  </a:cubicBezTo>
                  <a:close/>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0" name="Freeform 290"/>
            <p:cNvSpPr/>
            <p:nvPr/>
          </p:nvSpPr>
          <p:spPr bwMode="auto">
            <a:xfrm>
              <a:off x="4304" y="102"/>
              <a:ext cx="51" cy="51"/>
            </a:xfrm>
            <a:custGeom>
              <a:avLst/>
              <a:gdLst>
                <a:gd name="T0" fmla="*/ 10 w 19"/>
                <a:gd name="T1" fmla="*/ 19 h 19"/>
                <a:gd name="T2" fmla="*/ 11 w 19"/>
                <a:gd name="T3" fmla="*/ 19 h 19"/>
                <a:gd name="T4" fmla="*/ 12 w 19"/>
                <a:gd name="T5" fmla="*/ 18 h 19"/>
                <a:gd name="T6" fmla="*/ 19 w 19"/>
                <a:gd name="T7" fmla="*/ 9 h 19"/>
                <a:gd name="T8" fmla="*/ 19 w 19"/>
                <a:gd name="T9" fmla="*/ 9 h 19"/>
                <a:gd name="T10" fmla="*/ 19 w 19"/>
                <a:gd name="T11" fmla="*/ 7 h 19"/>
                <a:gd name="T12" fmla="*/ 10 w 19"/>
                <a:gd name="T13" fmla="*/ 0 h 19"/>
                <a:gd name="T14" fmla="*/ 8 w 19"/>
                <a:gd name="T15" fmla="*/ 1 h 19"/>
                <a:gd name="T16" fmla="*/ 1 w 19"/>
                <a:gd name="T17" fmla="*/ 11 h 19"/>
                <a:gd name="T18" fmla="*/ 1 w 19"/>
                <a:gd name="T19" fmla="*/ 12 h 19"/>
                <a:gd name="T20" fmla="*/ 10 w 19"/>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0" y="19"/>
                  </a:moveTo>
                  <a:cubicBezTo>
                    <a:pt x="10" y="19"/>
                    <a:pt x="10" y="19"/>
                    <a:pt x="11" y="19"/>
                  </a:cubicBezTo>
                  <a:cubicBezTo>
                    <a:pt x="11" y="19"/>
                    <a:pt x="11" y="19"/>
                    <a:pt x="12" y="18"/>
                  </a:cubicBezTo>
                  <a:cubicBezTo>
                    <a:pt x="16" y="17"/>
                    <a:pt x="19" y="14"/>
                    <a:pt x="19" y="9"/>
                  </a:cubicBezTo>
                  <a:cubicBezTo>
                    <a:pt x="19" y="9"/>
                    <a:pt x="19" y="9"/>
                    <a:pt x="19" y="9"/>
                  </a:cubicBezTo>
                  <a:cubicBezTo>
                    <a:pt x="19" y="9"/>
                    <a:pt x="19" y="8"/>
                    <a:pt x="19" y="7"/>
                  </a:cubicBezTo>
                  <a:cubicBezTo>
                    <a:pt x="18" y="3"/>
                    <a:pt x="14" y="0"/>
                    <a:pt x="10" y="0"/>
                  </a:cubicBezTo>
                  <a:cubicBezTo>
                    <a:pt x="9" y="0"/>
                    <a:pt x="8" y="0"/>
                    <a:pt x="8" y="1"/>
                  </a:cubicBezTo>
                  <a:cubicBezTo>
                    <a:pt x="3" y="2"/>
                    <a:pt x="0" y="6"/>
                    <a:pt x="1" y="11"/>
                  </a:cubicBezTo>
                  <a:cubicBezTo>
                    <a:pt x="1" y="11"/>
                    <a:pt x="1" y="11"/>
                    <a:pt x="1" y="12"/>
                  </a:cubicBezTo>
                  <a:cubicBezTo>
                    <a:pt x="2" y="16"/>
                    <a:pt x="5" y="19"/>
                    <a:pt x="10" y="19"/>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1" name="Freeform 291"/>
            <p:cNvSpPr/>
            <p:nvPr/>
          </p:nvSpPr>
          <p:spPr bwMode="auto">
            <a:xfrm>
              <a:off x="4396" y="142"/>
              <a:ext cx="97" cy="89"/>
            </a:xfrm>
            <a:custGeom>
              <a:avLst/>
              <a:gdLst>
                <a:gd name="T0" fmla="*/ 20 w 36"/>
                <a:gd name="T1" fmla="*/ 33 h 33"/>
                <a:gd name="T2" fmla="*/ 36 w 36"/>
                <a:gd name="T3" fmla="*/ 33 h 33"/>
                <a:gd name="T4" fmla="*/ 11 w 36"/>
                <a:gd name="T5" fmla="*/ 0 h 33"/>
                <a:gd name="T6" fmla="*/ 0 w 36"/>
                <a:gd name="T7" fmla="*/ 8 h 33"/>
                <a:gd name="T8" fmla="*/ 20 w 36"/>
                <a:gd name="T9" fmla="*/ 33 h 33"/>
              </a:gdLst>
              <a:ahLst/>
              <a:cxnLst>
                <a:cxn ang="0">
                  <a:pos x="T0" y="T1"/>
                </a:cxn>
                <a:cxn ang="0">
                  <a:pos x="T2" y="T3"/>
                </a:cxn>
                <a:cxn ang="0">
                  <a:pos x="T4" y="T5"/>
                </a:cxn>
                <a:cxn ang="0">
                  <a:pos x="T6" y="T7"/>
                </a:cxn>
                <a:cxn ang="0">
                  <a:pos x="T8" y="T9"/>
                </a:cxn>
              </a:cxnLst>
              <a:rect l="0" t="0" r="r" b="b"/>
              <a:pathLst>
                <a:path w="36" h="33">
                  <a:moveTo>
                    <a:pt x="20" y="33"/>
                  </a:moveTo>
                  <a:cubicBezTo>
                    <a:pt x="36" y="33"/>
                    <a:pt x="36" y="33"/>
                    <a:pt x="36" y="33"/>
                  </a:cubicBezTo>
                  <a:cubicBezTo>
                    <a:pt x="11" y="0"/>
                    <a:pt x="11" y="0"/>
                    <a:pt x="11" y="0"/>
                  </a:cubicBezTo>
                  <a:cubicBezTo>
                    <a:pt x="9" y="4"/>
                    <a:pt x="5" y="7"/>
                    <a:pt x="0" y="8"/>
                  </a:cubicBezTo>
                  <a:lnTo>
                    <a:pt x="20" y="33"/>
                  </a:lnTo>
                  <a:close/>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2" name="Freeform 292"/>
            <p:cNvSpPr/>
            <p:nvPr/>
          </p:nvSpPr>
          <p:spPr bwMode="auto">
            <a:xfrm>
              <a:off x="4366" y="102"/>
              <a:ext cx="51" cy="51"/>
            </a:xfrm>
            <a:custGeom>
              <a:avLst/>
              <a:gdLst>
                <a:gd name="T0" fmla="*/ 11 w 19"/>
                <a:gd name="T1" fmla="*/ 1 h 19"/>
                <a:gd name="T2" fmla="*/ 9 w 19"/>
                <a:gd name="T3" fmla="*/ 0 h 19"/>
                <a:gd name="T4" fmla="*/ 0 w 19"/>
                <a:gd name="T5" fmla="*/ 7 h 19"/>
                <a:gd name="T6" fmla="*/ 0 w 19"/>
                <a:gd name="T7" fmla="*/ 9 h 19"/>
                <a:gd name="T8" fmla="*/ 0 w 19"/>
                <a:gd name="T9" fmla="*/ 9 h 19"/>
                <a:gd name="T10" fmla="*/ 7 w 19"/>
                <a:gd name="T11" fmla="*/ 18 h 19"/>
                <a:gd name="T12" fmla="*/ 8 w 19"/>
                <a:gd name="T13" fmla="*/ 19 h 19"/>
                <a:gd name="T14" fmla="*/ 9 w 19"/>
                <a:gd name="T15" fmla="*/ 19 h 19"/>
                <a:gd name="T16" fmla="*/ 18 w 19"/>
                <a:gd name="T17" fmla="*/ 12 h 19"/>
                <a:gd name="T18" fmla="*/ 18 w 19"/>
                <a:gd name="T19" fmla="*/ 11 h 19"/>
                <a:gd name="T20" fmla="*/ 11 w 19"/>
                <a:gd name="T2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1" y="1"/>
                  </a:moveTo>
                  <a:cubicBezTo>
                    <a:pt x="11" y="0"/>
                    <a:pt x="10" y="0"/>
                    <a:pt x="9" y="0"/>
                  </a:cubicBezTo>
                  <a:cubicBezTo>
                    <a:pt x="5" y="0"/>
                    <a:pt x="1" y="3"/>
                    <a:pt x="0" y="7"/>
                  </a:cubicBezTo>
                  <a:cubicBezTo>
                    <a:pt x="0" y="8"/>
                    <a:pt x="0" y="9"/>
                    <a:pt x="0" y="9"/>
                  </a:cubicBezTo>
                  <a:cubicBezTo>
                    <a:pt x="0" y="9"/>
                    <a:pt x="0" y="9"/>
                    <a:pt x="0" y="9"/>
                  </a:cubicBezTo>
                  <a:cubicBezTo>
                    <a:pt x="0" y="14"/>
                    <a:pt x="3" y="17"/>
                    <a:pt x="7" y="18"/>
                  </a:cubicBezTo>
                  <a:cubicBezTo>
                    <a:pt x="8" y="19"/>
                    <a:pt x="8" y="19"/>
                    <a:pt x="8" y="19"/>
                  </a:cubicBezTo>
                  <a:cubicBezTo>
                    <a:pt x="9" y="19"/>
                    <a:pt x="9" y="19"/>
                    <a:pt x="9" y="19"/>
                  </a:cubicBezTo>
                  <a:cubicBezTo>
                    <a:pt x="14" y="19"/>
                    <a:pt x="17" y="16"/>
                    <a:pt x="18" y="12"/>
                  </a:cubicBezTo>
                  <a:cubicBezTo>
                    <a:pt x="18" y="11"/>
                    <a:pt x="18" y="11"/>
                    <a:pt x="18" y="11"/>
                  </a:cubicBezTo>
                  <a:cubicBezTo>
                    <a:pt x="19" y="6"/>
                    <a:pt x="16" y="2"/>
                    <a:pt x="11" y="1"/>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3" name="Freeform 293"/>
            <p:cNvSpPr/>
            <p:nvPr/>
          </p:nvSpPr>
          <p:spPr bwMode="auto">
            <a:xfrm>
              <a:off x="4185" y="242"/>
              <a:ext cx="351" cy="172"/>
            </a:xfrm>
            <a:custGeom>
              <a:avLst/>
              <a:gdLst>
                <a:gd name="T0" fmla="*/ 0 w 308"/>
                <a:gd name="T1" fmla="*/ 0 h 151"/>
                <a:gd name="T2" fmla="*/ 40 w 308"/>
                <a:gd name="T3" fmla="*/ 151 h 151"/>
                <a:gd name="T4" fmla="*/ 267 w 308"/>
                <a:gd name="T5" fmla="*/ 151 h 151"/>
                <a:gd name="T6" fmla="*/ 308 w 308"/>
                <a:gd name="T7" fmla="*/ 0 h 151"/>
                <a:gd name="T8" fmla="*/ 275 w 308"/>
                <a:gd name="T9" fmla="*/ 0 h 151"/>
                <a:gd name="T10" fmla="*/ 237 w 308"/>
                <a:gd name="T11" fmla="*/ 0 h 151"/>
                <a:gd name="T12" fmla="*/ 71 w 308"/>
                <a:gd name="T13" fmla="*/ 0 h 151"/>
                <a:gd name="T14" fmla="*/ 33 w 308"/>
                <a:gd name="T15" fmla="*/ 0 h 151"/>
                <a:gd name="T16" fmla="*/ 0 w 308"/>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51">
                  <a:moveTo>
                    <a:pt x="0" y="0"/>
                  </a:moveTo>
                  <a:lnTo>
                    <a:pt x="40" y="151"/>
                  </a:lnTo>
                  <a:lnTo>
                    <a:pt x="267" y="151"/>
                  </a:lnTo>
                  <a:lnTo>
                    <a:pt x="308" y="0"/>
                  </a:lnTo>
                  <a:lnTo>
                    <a:pt x="275" y="0"/>
                  </a:lnTo>
                  <a:lnTo>
                    <a:pt x="237" y="0"/>
                  </a:lnTo>
                  <a:lnTo>
                    <a:pt x="71" y="0"/>
                  </a:lnTo>
                  <a:lnTo>
                    <a:pt x="33" y="0"/>
                  </a:lnTo>
                  <a:lnTo>
                    <a:pt x="0" y="0"/>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4" name="Freeform 294"/>
            <p:cNvSpPr/>
            <p:nvPr/>
          </p:nvSpPr>
          <p:spPr bwMode="auto">
            <a:xfrm>
              <a:off x="1749" y="2696"/>
              <a:ext cx="401" cy="410"/>
            </a:xfrm>
            <a:custGeom>
              <a:avLst/>
              <a:gdLst>
                <a:gd name="T0" fmla="*/ 146 w 149"/>
                <a:gd name="T1" fmla="*/ 107 h 152"/>
                <a:gd name="T2" fmla="*/ 116 w 149"/>
                <a:gd name="T3" fmla="*/ 77 h 152"/>
                <a:gd name="T4" fmla="*/ 112 w 149"/>
                <a:gd name="T5" fmla="*/ 72 h 152"/>
                <a:gd name="T6" fmla="*/ 82 w 149"/>
                <a:gd name="T7" fmla="*/ 38 h 152"/>
                <a:gd name="T8" fmla="*/ 70 w 149"/>
                <a:gd name="T9" fmla="*/ 9 h 152"/>
                <a:gd name="T10" fmla="*/ 54 w 149"/>
                <a:gd name="T11" fmla="*/ 8 h 152"/>
                <a:gd name="T12" fmla="*/ 48 w 149"/>
                <a:gd name="T13" fmla="*/ 21 h 152"/>
                <a:gd name="T14" fmla="*/ 57 w 149"/>
                <a:gd name="T15" fmla="*/ 43 h 152"/>
                <a:gd name="T16" fmla="*/ 58 w 149"/>
                <a:gd name="T17" fmla="*/ 58 h 152"/>
                <a:gd name="T18" fmla="*/ 14 w 149"/>
                <a:gd name="T19" fmla="*/ 58 h 152"/>
                <a:gd name="T20" fmla="*/ 3 w 149"/>
                <a:gd name="T21" fmla="*/ 73 h 152"/>
                <a:gd name="T22" fmla="*/ 26 w 149"/>
                <a:gd name="T23" fmla="*/ 136 h 152"/>
                <a:gd name="T24" fmla="*/ 35 w 149"/>
                <a:gd name="T25" fmla="*/ 142 h 152"/>
                <a:gd name="T26" fmla="*/ 89 w 149"/>
                <a:gd name="T27" fmla="*/ 142 h 152"/>
                <a:gd name="T28" fmla="*/ 100 w 149"/>
                <a:gd name="T29" fmla="*/ 147 h 152"/>
                <a:gd name="T30" fmla="*/ 103 w 149"/>
                <a:gd name="T31" fmla="*/ 150 h 152"/>
                <a:gd name="T32" fmla="*/ 113 w 149"/>
                <a:gd name="T33" fmla="*/ 150 h 152"/>
                <a:gd name="T34" fmla="*/ 146 w 149"/>
                <a:gd name="T35" fmla="*/ 116 h 152"/>
                <a:gd name="T36" fmla="*/ 146 w 149"/>
                <a:gd name="T37" fmla="*/ 10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52">
                  <a:moveTo>
                    <a:pt x="146" y="107"/>
                  </a:moveTo>
                  <a:cubicBezTo>
                    <a:pt x="116" y="77"/>
                    <a:pt x="116" y="77"/>
                    <a:pt x="116" y="77"/>
                  </a:cubicBezTo>
                  <a:cubicBezTo>
                    <a:pt x="114" y="75"/>
                    <a:pt x="112" y="72"/>
                    <a:pt x="112" y="72"/>
                  </a:cubicBezTo>
                  <a:cubicBezTo>
                    <a:pt x="112" y="72"/>
                    <a:pt x="100" y="50"/>
                    <a:pt x="82" y="38"/>
                  </a:cubicBezTo>
                  <a:cubicBezTo>
                    <a:pt x="65" y="27"/>
                    <a:pt x="70" y="19"/>
                    <a:pt x="70" y="9"/>
                  </a:cubicBezTo>
                  <a:cubicBezTo>
                    <a:pt x="70" y="2"/>
                    <a:pt x="60" y="0"/>
                    <a:pt x="54" y="8"/>
                  </a:cubicBezTo>
                  <a:cubicBezTo>
                    <a:pt x="51" y="11"/>
                    <a:pt x="49" y="17"/>
                    <a:pt x="48" y="21"/>
                  </a:cubicBezTo>
                  <a:cubicBezTo>
                    <a:pt x="47" y="32"/>
                    <a:pt x="55" y="39"/>
                    <a:pt x="57" y="43"/>
                  </a:cubicBezTo>
                  <a:cubicBezTo>
                    <a:pt x="59" y="46"/>
                    <a:pt x="60" y="51"/>
                    <a:pt x="58" y="58"/>
                  </a:cubicBezTo>
                  <a:cubicBezTo>
                    <a:pt x="14" y="58"/>
                    <a:pt x="14" y="58"/>
                    <a:pt x="14" y="58"/>
                  </a:cubicBezTo>
                  <a:cubicBezTo>
                    <a:pt x="5" y="58"/>
                    <a:pt x="0" y="65"/>
                    <a:pt x="3" y="73"/>
                  </a:cubicBezTo>
                  <a:cubicBezTo>
                    <a:pt x="26" y="136"/>
                    <a:pt x="26" y="136"/>
                    <a:pt x="26" y="136"/>
                  </a:cubicBezTo>
                  <a:cubicBezTo>
                    <a:pt x="27" y="139"/>
                    <a:pt x="31" y="142"/>
                    <a:pt x="35" y="142"/>
                  </a:cubicBezTo>
                  <a:cubicBezTo>
                    <a:pt x="89" y="142"/>
                    <a:pt x="89" y="142"/>
                    <a:pt x="89" y="142"/>
                  </a:cubicBezTo>
                  <a:cubicBezTo>
                    <a:pt x="92" y="142"/>
                    <a:pt x="98" y="144"/>
                    <a:pt x="100" y="147"/>
                  </a:cubicBezTo>
                  <a:cubicBezTo>
                    <a:pt x="103" y="150"/>
                    <a:pt x="103" y="150"/>
                    <a:pt x="103" y="150"/>
                  </a:cubicBezTo>
                  <a:cubicBezTo>
                    <a:pt x="106" y="152"/>
                    <a:pt x="110" y="152"/>
                    <a:pt x="113" y="150"/>
                  </a:cubicBezTo>
                  <a:cubicBezTo>
                    <a:pt x="146" y="116"/>
                    <a:pt x="146" y="116"/>
                    <a:pt x="146" y="116"/>
                  </a:cubicBezTo>
                  <a:cubicBezTo>
                    <a:pt x="149" y="114"/>
                    <a:pt x="149" y="109"/>
                    <a:pt x="146" y="107"/>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5" name="Freeform 295"/>
            <p:cNvSpPr/>
            <p:nvPr/>
          </p:nvSpPr>
          <p:spPr bwMode="auto">
            <a:xfrm>
              <a:off x="2056" y="4062"/>
              <a:ext cx="129" cy="129"/>
            </a:xfrm>
            <a:custGeom>
              <a:avLst/>
              <a:gdLst>
                <a:gd name="T0" fmla="*/ 21 w 113"/>
                <a:gd name="T1" fmla="*/ 113 h 113"/>
                <a:gd name="T2" fmla="*/ 0 w 113"/>
                <a:gd name="T3" fmla="*/ 92 h 113"/>
                <a:gd name="T4" fmla="*/ 92 w 113"/>
                <a:gd name="T5" fmla="*/ 0 h 113"/>
                <a:gd name="T6" fmla="*/ 113 w 113"/>
                <a:gd name="T7" fmla="*/ 21 h 113"/>
                <a:gd name="T8" fmla="*/ 21 w 113"/>
                <a:gd name="T9" fmla="*/ 113 h 113"/>
              </a:gdLst>
              <a:ahLst/>
              <a:cxnLst>
                <a:cxn ang="0">
                  <a:pos x="T0" y="T1"/>
                </a:cxn>
                <a:cxn ang="0">
                  <a:pos x="T2" y="T3"/>
                </a:cxn>
                <a:cxn ang="0">
                  <a:pos x="T4" y="T5"/>
                </a:cxn>
                <a:cxn ang="0">
                  <a:pos x="T6" y="T7"/>
                </a:cxn>
                <a:cxn ang="0">
                  <a:pos x="T8" y="T9"/>
                </a:cxn>
              </a:cxnLst>
              <a:rect l="0" t="0" r="r" b="b"/>
              <a:pathLst>
                <a:path w="113" h="113">
                  <a:moveTo>
                    <a:pt x="21" y="113"/>
                  </a:moveTo>
                  <a:lnTo>
                    <a:pt x="0" y="92"/>
                  </a:lnTo>
                  <a:lnTo>
                    <a:pt x="92" y="0"/>
                  </a:lnTo>
                  <a:lnTo>
                    <a:pt x="113" y="21"/>
                  </a:lnTo>
                  <a:lnTo>
                    <a:pt x="21" y="113"/>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6" name="Freeform 296"/>
            <p:cNvSpPr>
              <a:spLocks noEditPoints="1"/>
            </p:cNvSpPr>
            <p:nvPr/>
          </p:nvSpPr>
          <p:spPr bwMode="auto">
            <a:xfrm>
              <a:off x="1787" y="134"/>
              <a:ext cx="414" cy="385"/>
            </a:xfrm>
            <a:custGeom>
              <a:avLst/>
              <a:gdLst>
                <a:gd name="T0" fmla="*/ 138 w 154"/>
                <a:gd name="T1" fmla="*/ 23 h 143"/>
                <a:gd name="T2" fmla="*/ 115 w 154"/>
                <a:gd name="T3" fmla="*/ 0 h 143"/>
                <a:gd name="T4" fmla="*/ 77 w 154"/>
                <a:gd name="T5" fmla="*/ 0 h 143"/>
                <a:gd name="T6" fmla="*/ 77 w 154"/>
                <a:gd name="T7" fmla="*/ 18 h 143"/>
                <a:gd name="T8" fmla="*/ 115 w 154"/>
                <a:gd name="T9" fmla="*/ 18 h 143"/>
                <a:gd name="T10" fmla="*/ 120 w 154"/>
                <a:gd name="T11" fmla="*/ 23 h 143"/>
                <a:gd name="T12" fmla="*/ 120 w 154"/>
                <a:gd name="T13" fmla="*/ 61 h 143"/>
                <a:gd name="T14" fmla="*/ 77 w 154"/>
                <a:gd name="T15" fmla="*/ 61 h 143"/>
                <a:gd name="T16" fmla="*/ 77 w 154"/>
                <a:gd name="T17" fmla="*/ 79 h 143"/>
                <a:gd name="T18" fmla="*/ 77 w 154"/>
                <a:gd name="T19" fmla="*/ 79 h 143"/>
                <a:gd name="T20" fmla="*/ 91 w 154"/>
                <a:gd name="T21" fmla="*/ 93 h 143"/>
                <a:gd name="T22" fmla="*/ 85 w 154"/>
                <a:gd name="T23" fmla="*/ 104 h 143"/>
                <a:gd name="T24" fmla="*/ 83 w 154"/>
                <a:gd name="T25" fmla="*/ 105 h 143"/>
                <a:gd name="T26" fmla="*/ 83 w 154"/>
                <a:gd name="T27" fmla="*/ 122 h 143"/>
                <a:gd name="T28" fmla="*/ 83 w 154"/>
                <a:gd name="T29" fmla="*/ 126 h 143"/>
                <a:gd name="T30" fmla="*/ 83 w 154"/>
                <a:gd name="T31" fmla="*/ 126 h 143"/>
                <a:gd name="T32" fmla="*/ 77 w 154"/>
                <a:gd name="T33" fmla="*/ 126 h 143"/>
                <a:gd name="T34" fmla="*/ 77 w 154"/>
                <a:gd name="T35" fmla="*/ 143 h 143"/>
                <a:gd name="T36" fmla="*/ 154 w 154"/>
                <a:gd name="T37" fmla="*/ 143 h 143"/>
                <a:gd name="T38" fmla="*/ 154 w 154"/>
                <a:gd name="T39" fmla="*/ 61 h 143"/>
                <a:gd name="T40" fmla="*/ 138 w 154"/>
                <a:gd name="T41" fmla="*/ 61 h 143"/>
                <a:gd name="T42" fmla="*/ 138 w 154"/>
                <a:gd name="T43" fmla="*/ 23 h 143"/>
                <a:gd name="T44" fmla="*/ 77 w 154"/>
                <a:gd name="T45" fmla="*/ 0 h 143"/>
                <a:gd name="T46" fmla="*/ 39 w 154"/>
                <a:gd name="T47" fmla="*/ 0 h 143"/>
                <a:gd name="T48" fmla="*/ 16 w 154"/>
                <a:gd name="T49" fmla="*/ 23 h 143"/>
                <a:gd name="T50" fmla="*/ 16 w 154"/>
                <a:gd name="T51" fmla="*/ 61 h 143"/>
                <a:gd name="T52" fmla="*/ 0 w 154"/>
                <a:gd name="T53" fmla="*/ 61 h 143"/>
                <a:gd name="T54" fmla="*/ 0 w 154"/>
                <a:gd name="T55" fmla="*/ 143 h 143"/>
                <a:gd name="T56" fmla="*/ 77 w 154"/>
                <a:gd name="T57" fmla="*/ 143 h 143"/>
                <a:gd name="T58" fmla="*/ 77 w 154"/>
                <a:gd name="T59" fmla="*/ 126 h 143"/>
                <a:gd name="T60" fmla="*/ 71 w 154"/>
                <a:gd name="T61" fmla="*/ 126 h 143"/>
                <a:gd name="T62" fmla="*/ 71 w 154"/>
                <a:gd name="T63" fmla="*/ 122 h 143"/>
                <a:gd name="T64" fmla="*/ 71 w 154"/>
                <a:gd name="T65" fmla="*/ 105 h 143"/>
                <a:gd name="T66" fmla="*/ 69 w 154"/>
                <a:gd name="T67" fmla="*/ 104 h 143"/>
                <a:gd name="T68" fmla="*/ 63 w 154"/>
                <a:gd name="T69" fmla="*/ 93 h 143"/>
                <a:gd name="T70" fmla="*/ 77 w 154"/>
                <a:gd name="T71" fmla="*/ 79 h 143"/>
                <a:gd name="T72" fmla="*/ 77 w 154"/>
                <a:gd name="T73" fmla="*/ 61 h 143"/>
                <a:gd name="T74" fmla="*/ 34 w 154"/>
                <a:gd name="T75" fmla="*/ 61 h 143"/>
                <a:gd name="T76" fmla="*/ 34 w 154"/>
                <a:gd name="T77" fmla="*/ 61 h 143"/>
                <a:gd name="T78" fmla="*/ 34 w 154"/>
                <a:gd name="T79" fmla="*/ 23 h 143"/>
                <a:gd name="T80" fmla="*/ 39 w 154"/>
                <a:gd name="T81" fmla="*/ 18 h 143"/>
                <a:gd name="T82" fmla="*/ 77 w 154"/>
                <a:gd name="T83" fmla="*/ 18 h 143"/>
                <a:gd name="T84" fmla="*/ 77 w 154"/>
                <a:gd name="T8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43">
                  <a:moveTo>
                    <a:pt x="138" y="23"/>
                  </a:moveTo>
                  <a:cubicBezTo>
                    <a:pt x="138" y="10"/>
                    <a:pt x="128" y="0"/>
                    <a:pt x="115" y="0"/>
                  </a:cubicBezTo>
                  <a:cubicBezTo>
                    <a:pt x="77" y="0"/>
                    <a:pt x="77" y="0"/>
                    <a:pt x="77" y="0"/>
                  </a:cubicBezTo>
                  <a:cubicBezTo>
                    <a:pt x="77" y="18"/>
                    <a:pt x="77" y="18"/>
                    <a:pt x="77" y="18"/>
                  </a:cubicBezTo>
                  <a:cubicBezTo>
                    <a:pt x="115" y="18"/>
                    <a:pt x="115" y="18"/>
                    <a:pt x="115" y="18"/>
                  </a:cubicBezTo>
                  <a:cubicBezTo>
                    <a:pt x="118" y="18"/>
                    <a:pt x="120" y="20"/>
                    <a:pt x="120" y="23"/>
                  </a:cubicBezTo>
                  <a:cubicBezTo>
                    <a:pt x="120" y="61"/>
                    <a:pt x="120" y="61"/>
                    <a:pt x="120" y="61"/>
                  </a:cubicBezTo>
                  <a:cubicBezTo>
                    <a:pt x="77" y="61"/>
                    <a:pt x="77" y="61"/>
                    <a:pt x="77" y="61"/>
                  </a:cubicBezTo>
                  <a:cubicBezTo>
                    <a:pt x="77" y="79"/>
                    <a:pt x="77" y="79"/>
                    <a:pt x="77" y="79"/>
                  </a:cubicBezTo>
                  <a:cubicBezTo>
                    <a:pt x="77" y="79"/>
                    <a:pt x="77" y="79"/>
                    <a:pt x="77" y="79"/>
                  </a:cubicBezTo>
                  <a:cubicBezTo>
                    <a:pt x="85" y="79"/>
                    <a:pt x="91" y="85"/>
                    <a:pt x="91" y="93"/>
                  </a:cubicBezTo>
                  <a:cubicBezTo>
                    <a:pt x="91" y="97"/>
                    <a:pt x="89" y="102"/>
                    <a:pt x="85" y="104"/>
                  </a:cubicBezTo>
                  <a:cubicBezTo>
                    <a:pt x="85" y="105"/>
                    <a:pt x="84" y="105"/>
                    <a:pt x="83" y="105"/>
                  </a:cubicBezTo>
                  <a:cubicBezTo>
                    <a:pt x="83" y="122"/>
                    <a:pt x="83" y="122"/>
                    <a:pt x="83" y="122"/>
                  </a:cubicBezTo>
                  <a:cubicBezTo>
                    <a:pt x="83" y="126"/>
                    <a:pt x="83" y="126"/>
                    <a:pt x="83" y="126"/>
                  </a:cubicBezTo>
                  <a:cubicBezTo>
                    <a:pt x="83" y="126"/>
                    <a:pt x="83" y="126"/>
                    <a:pt x="83" y="126"/>
                  </a:cubicBezTo>
                  <a:cubicBezTo>
                    <a:pt x="77" y="126"/>
                    <a:pt x="77" y="126"/>
                    <a:pt x="77" y="126"/>
                  </a:cubicBezTo>
                  <a:cubicBezTo>
                    <a:pt x="77" y="143"/>
                    <a:pt x="77" y="143"/>
                    <a:pt x="77" y="143"/>
                  </a:cubicBezTo>
                  <a:cubicBezTo>
                    <a:pt x="154" y="143"/>
                    <a:pt x="154" y="143"/>
                    <a:pt x="154" y="143"/>
                  </a:cubicBezTo>
                  <a:cubicBezTo>
                    <a:pt x="154" y="61"/>
                    <a:pt x="154" y="61"/>
                    <a:pt x="154" y="61"/>
                  </a:cubicBezTo>
                  <a:cubicBezTo>
                    <a:pt x="138" y="61"/>
                    <a:pt x="138" y="61"/>
                    <a:pt x="138" y="61"/>
                  </a:cubicBezTo>
                  <a:lnTo>
                    <a:pt x="138" y="23"/>
                  </a:lnTo>
                  <a:close/>
                  <a:moveTo>
                    <a:pt x="77" y="0"/>
                  </a:moveTo>
                  <a:cubicBezTo>
                    <a:pt x="39" y="0"/>
                    <a:pt x="39" y="0"/>
                    <a:pt x="39" y="0"/>
                  </a:cubicBezTo>
                  <a:cubicBezTo>
                    <a:pt x="26" y="0"/>
                    <a:pt x="16" y="10"/>
                    <a:pt x="16" y="23"/>
                  </a:cubicBezTo>
                  <a:cubicBezTo>
                    <a:pt x="16" y="61"/>
                    <a:pt x="16" y="61"/>
                    <a:pt x="16" y="61"/>
                  </a:cubicBezTo>
                  <a:cubicBezTo>
                    <a:pt x="0" y="61"/>
                    <a:pt x="0" y="61"/>
                    <a:pt x="0" y="61"/>
                  </a:cubicBezTo>
                  <a:cubicBezTo>
                    <a:pt x="0" y="143"/>
                    <a:pt x="0" y="143"/>
                    <a:pt x="0" y="143"/>
                  </a:cubicBezTo>
                  <a:cubicBezTo>
                    <a:pt x="77" y="143"/>
                    <a:pt x="77" y="143"/>
                    <a:pt x="77" y="143"/>
                  </a:cubicBezTo>
                  <a:cubicBezTo>
                    <a:pt x="77" y="126"/>
                    <a:pt x="77" y="126"/>
                    <a:pt x="77" y="126"/>
                  </a:cubicBezTo>
                  <a:cubicBezTo>
                    <a:pt x="71" y="126"/>
                    <a:pt x="71" y="126"/>
                    <a:pt x="71" y="126"/>
                  </a:cubicBezTo>
                  <a:cubicBezTo>
                    <a:pt x="71" y="122"/>
                    <a:pt x="71" y="122"/>
                    <a:pt x="71" y="122"/>
                  </a:cubicBezTo>
                  <a:cubicBezTo>
                    <a:pt x="71" y="105"/>
                    <a:pt x="71" y="105"/>
                    <a:pt x="71" y="105"/>
                  </a:cubicBezTo>
                  <a:cubicBezTo>
                    <a:pt x="70" y="105"/>
                    <a:pt x="70" y="105"/>
                    <a:pt x="69" y="104"/>
                  </a:cubicBezTo>
                  <a:cubicBezTo>
                    <a:pt x="66" y="102"/>
                    <a:pt x="63" y="97"/>
                    <a:pt x="63" y="93"/>
                  </a:cubicBezTo>
                  <a:cubicBezTo>
                    <a:pt x="63" y="85"/>
                    <a:pt x="69" y="79"/>
                    <a:pt x="77" y="79"/>
                  </a:cubicBezTo>
                  <a:cubicBezTo>
                    <a:pt x="77" y="61"/>
                    <a:pt x="77" y="61"/>
                    <a:pt x="77" y="61"/>
                  </a:cubicBezTo>
                  <a:cubicBezTo>
                    <a:pt x="34" y="61"/>
                    <a:pt x="34" y="61"/>
                    <a:pt x="34" y="61"/>
                  </a:cubicBezTo>
                  <a:cubicBezTo>
                    <a:pt x="34" y="61"/>
                    <a:pt x="34" y="61"/>
                    <a:pt x="34" y="61"/>
                  </a:cubicBezTo>
                  <a:cubicBezTo>
                    <a:pt x="34" y="23"/>
                    <a:pt x="34" y="23"/>
                    <a:pt x="34" y="23"/>
                  </a:cubicBezTo>
                  <a:cubicBezTo>
                    <a:pt x="34" y="20"/>
                    <a:pt x="36" y="18"/>
                    <a:pt x="39" y="18"/>
                  </a:cubicBezTo>
                  <a:cubicBezTo>
                    <a:pt x="77" y="18"/>
                    <a:pt x="77" y="18"/>
                    <a:pt x="77" y="18"/>
                  </a:cubicBezTo>
                  <a:lnTo>
                    <a:pt x="77" y="0"/>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7" name="Freeform 297"/>
            <p:cNvSpPr/>
            <p:nvPr/>
          </p:nvSpPr>
          <p:spPr bwMode="auto">
            <a:xfrm>
              <a:off x="6371" y="1122"/>
              <a:ext cx="442" cy="369"/>
            </a:xfrm>
            <a:custGeom>
              <a:avLst/>
              <a:gdLst>
                <a:gd name="T0" fmla="*/ 109 w 164"/>
                <a:gd name="T1" fmla="*/ 0 h 137"/>
                <a:gd name="T2" fmla="*/ 58 w 164"/>
                <a:gd name="T3" fmla="*/ 0 h 137"/>
                <a:gd name="T4" fmla="*/ 0 w 164"/>
                <a:gd name="T5" fmla="*/ 48 h 137"/>
                <a:gd name="T6" fmla="*/ 16 w 164"/>
                <a:gd name="T7" fmla="*/ 71 h 137"/>
                <a:gd name="T8" fmla="*/ 37 w 164"/>
                <a:gd name="T9" fmla="*/ 50 h 137"/>
                <a:gd name="T10" fmla="*/ 36 w 164"/>
                <a:gd name="T11" fmla="*/ 137 h 137"/>
                <a:gd name="T12" fmla="*/ 82 w 164"/>
                <a:gd name="T13" fmla="*/ 137 h 137"/>
                <a:gd name="T14" fmla="*/ 127 w 164"/>
                <a:gd name="T15" fmla="*/ 137 h 137"/>
                <a:gd name="T16" fmla="*/ 127 w 164"/>
                <a:gd name="T17" fmla="*/ 50 h 137"/>
                <a:gd name="T18" fmla="*/ 148 w 164"/>
                <a:gd name="T19" fmla="*/ 71 h 137"/>
                <a:gd name="T20" fmla="*/ 164 w 164"/>
                <a:gd name="T21" fmla="*/ 48 h 137"/>
                <a:gd name="T22" fmla="*/ 109 w 164"/>
                <a:gd name="T2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7">
                  <a:moveTo>
                    <a:pt x="109" y="0"/>
                  </a:moveTo>
                  <a:cubicBezTo>
                    <a:pt x="101" y="14"/>
                    <a:pt x="67" y="14"/>
                    <a:pt x="58" y="0"/>
                  </a:cubicBezTo>
                  <a:cubicBezTo>
                    <a:pt x="58" y="0"/>
                    <a:pt x="8" y="28"/>
                    <a:pt x="0" y="48"/>
                  </a:cubicBezTo>
                  <a:cubicBezTo>
                    <a:pt x="16" y="71"/>
                    <a:pt x="16" y="71"/>
                    <a:pt x="16" y="71"/>
                  </a:cubicBezTo>
                  <a:cubicBezTo>
                    <a:pt x="16" y="71"/>
                    <a:pt x="30" y="56"/>
                    <a:pt x="37" y="50"/>
                  </a:cubicBezTo>
                  <a:cubicBezTo>
                    <a:pt x="36" y="137"/>
                    <a:pt x="36" y="137"/>
                    <a:pt x="36" y="137"/>
                  </a:cubicBezTo>
                  <a:cubicBezTo>
                    <a:pt x="82" y="137"/>
                    <a:pt x="82" y="137"/>
                    <a:pt x="82" y="137"/>
                  </a:cubicBezTo>
                  <a:cubicBezTo>
                    <a:pt x="127" y="137"/>
                    <a:pt x="127" y="137"/>
                    <a:pt x="127" y="137"/>
                  </a:cubicBezTo>
                  <a:cubicBezTo>
                    <a:pt x="127" y="50"/>
                    <a:pt x="127" y="50"/>
                    <a:pt x="127" y="50"/>
                  </a:cubicBezTo>
                  <a:cubicBezTo>
                    <a:pt x="134" y="56"/>
                    <a:pt x="148" y="71"/>
                    <a:pt x="148" y="71"/>
                  </a:cubicBezTo>
                  <a:cubicBezTo>
                    <a:pt x="164" y="48"/>
                    <a:pt x="164" y="48"/>
                    <a:pt x="164" y="48"/>
                  </a:cubicBezTo>
                  <a:cubicBezTo>
                    <a:pt x="155" y="28"/>
                    <a:pt x="109" y="0"/>
                    <a:pt x="109" y="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8" name="Freeform 298"/>
            <p:cNvSpPr/>
            <p:nvPr/>
          </p:nvSpPr>
          <p:spPr bwMode="auto">
            <a:xfrm>
              <a:off x="6536" y="1104"/>
              <a:ext cx="123" cy="35"/>
            </a:xfrm>
            <a:custGeom>
              <a:avLst/>
              <a:gdLst>
                <a:gd name="T0" fmla="*/ 23 w 46"/>
                <a:gd name="T1" fmla="*/ 13 h 13"/>
                <a:gd name="T2" fmla="*/ 45 w 46"/>
                <a:gd name="T3" fmla="*/ 4 h 13"/>
                <a:gd name="T4" fmla="*/ 44 w 46"/>
                <a:gd name="T5" fmla="*/ 1 h 13"/>
                <a:gd name="T6" fmla="*/ 41 w 46"/>
                <a:gd name="T7" fmla="*/ 2 h 13"/>
                <a:gd name="T8" fmla="*/ 23 w 46"/>
                <a:gd name="T9" fmla="*/ 9 h 13"/>
                <a:gd name="T10" fmla="*/ 4 w 46"/>
                <a:gd name="T11" fmla="*/ 2 h 13"/>
                <a:gd name="T12" fmla="*/ 1 w 46"/>
                <a:gd name="T13" fmla="*/ 1 h 13"/>
                <a:gd name="T14" fmla="*/ 0 w 46"/>
                <a:gd name="T15" fmla="*/ 4 h 13"/>
                <a:gd name="T16" fmla="*/ 23 w 4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3">
                  <a:moveTo>
                    <a:pt x="23" y="13"/>
                  </a:moveTo>
                  <a:cubicBezTo>
                    <a:pt x="33" y="13"/>
                    <a:pt x="42" y="10"/>
                    <a:pt x="45" y="4"/>
                  </a:cubicBezTo>
                  <a:cubicBezTo>
                    <a:pt x="46" y="3"/>
                    <a:pt x="45" y="1"/>
                    <a:pt x="44" y="1"/>
                  </a:cubicBezTo>
                  <a:cubicBezTo>
                    <a:pt x="43" y="0"/>
                    <a:pt x="41" y="1"/>
                    <a:pt x="41" y="2"/>
                  </a:cubicBezTo>
                  <a:cubicBezTo>
                    <a:pt x="39" y="5"/>
                    <a:pt x="32" y="9"/>
                    <a:pt x="23" y="9"/>
                  </a:cubicBezTo>
                  <a:cubicBezTo>
                    <a:pt x="13" y="9"/>
                    <a:pt x="6" y="5"/>
                    <a:pt x="4" y="2"/>
                  </a:cubicBezTo>
                  <a:cubicBezTo>
                    <a:pt x="4" y="1"/>
                    <a:pt x="2" y="0"/>
                    <a:pt x="1" y="1"/>
                  </a:cubicBezTo>
                  <a:cubicBezTo>
                    <a:pt x="0" y="1"/>
                    <a:pt x="0" y="3"/>
                    <a:pt x="0" y="4"/>
                  </a:cubicBezTo>
                  <a:cubicBezTo>
                    <a:pt x="3" y="10"/>
                    <a:pt x="12" y="13"/>
                    <a:pt x="23" y="13"/>
                  </a:cubicBezTo>
                  <a:close/>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9" name="Freeform 299"/>
            <p:cNvSpPr/>
            <p:nvPr/>
          </p:nvSpPr>
          <p:spPr bwMode="auto">
            <a:xfrm>
              <a:off x="1493" y="2078"/>
              <a:ext cx="283" cy="175"/>
            </a:xfrm>
            <a:custGeom>
              <a:avLst/>
              <a:gdLst>
                <a:gd name="T0" fmla="*/ 105 w 105"/>
                <a:gd name="T1" fmla="*/ 65 h 65"/>
                <a:gd name="T2" fmla="*/ 105 w 105"/>
                <a:gd name="T3" fmla="*/ 20 h 65"/>
                <a:gd name="T4" fmla="*/ 85 w 105"/>
                <a:gd name="T5" fmla="*/ 0 h 65"/>
                <a:gd name="T6" fmla="*/ 20 w 105"/>
                <a:gd name="T7" fmla="*/ 0 h 65"/>
                <a:gd name="T8" fmla="*/ 0 w 105"/>
                <a:gd name="T9" fmla="*/ 20 h 65"/>
                <a:gd name="T10" fmla="*/ 0 w 105"/>
                <a:gd name="T11" fmla="*/ 45 h 65"/>
                <a:gd name="T12" fmla="*/ 16 w 105"/>
                <a:gd name="T13" fmla="*/ 45 h 65"/>
                <a:gd name="T14" fmla="*/ 16 w 105"/>
                <a:gd name="T15" fmla="*/ 20 h 65"/>
                <a:gd name="T16" fmla="*/ 20 w 105"/>
                <a:gd name="T17" fmla="*/ 16 h 65"/>
                <a:gd name="T18" fmla="*/ 85 w 105"/>
                <a:gd name="T19" fmla="*/ 16 h 65"/>
                <a:gd name="T20" fmla="*/ 89 w 105"/>
                <a:gd name="T21" fmla="*/ 20 h 65"/>
                <a:gd name="T22" fmla="*/ 89 w 105"/>
                <a:gd name="T23" fmla="*/ 65 h 65"/>
                <a:gd name="T24" fmla="*/ 105 w 105"/>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65">
                  <a:moveTo>
                    <a:pt x="105" y="65"/>
                  </a:moveTo>
                  <a:cubicBezTo>
                    <a:pt x="105" y="20"/>
                    <a:pt x="105" y="20"/>
                    <a:pt x="105" y="20"/>
                  </a:cubicBezTo>
                  <a:cubicBezTo>
                    <a:pt x="105" y="9"/>
                    <a:pt x="96" y="0"/>
                    <a:pt x="85" y="0"/>
                  </a:cubicBezTo>
                  <a:cubicBezTo>
                    <a:pt x="20" y="0"/>
                    <a:pt x="20" y="0"/>
                    <a:pt x="20" y="0"/>
                  </a:cubicBezTo>
                  <a:cubicBezTo>
                    <a:pt x="9" y="0"/>
                    <a:pt x="0" y="9"/>
                    <a:pt x="0" y="20"/>
                  </a:cubicBezTo>
                  <a:cubicBezTo>
                    <a:pt x="0" y="45"/>
                    <a:pt x="0" y="45"/>
                    <a:pt x="0" y="45"/>
                  </a:cubicBezTo>
                  <a:cubicBezTo>
                    <a:pt x="16" y="45"/>
                    <a:pt x="16" y="45"/>
                    <a:pt x="16" y="45"/>
                  </a:cubicBezTo>
                  <a:cubicBezTo>
                    <a:pt x="16" y="20"/>
                    <a:pt x="16" y="20"/>
                    <a:pt x="16" y="20"/>
                  </a:cubicBezTo>
                  <a:cubicBezTo>
                    <a:pt x="16" y="18"/>
                    <a:pt x="18" y="16"/>
                    <a:pt x="20" y="16"/>
                  </a:cubicBezTo>
                  <a:cubicBezTo>
                    <a:pt x="85" y="16"/>
                    <a:pt x="85" y="16"/>
                    <a:pt x="85" y="16"/>
                  </a:cubicBezTo>
                  <a:cubicBezTo>
                    <a:pt x="88" y="16"/>
                    <a:pt x="89" y="18"/>
                    <a:pt x="89" y="20"/>
                  </a:cubicBezTo>
                  <a:cubicBezTo>
                    <a:pt x="89" y="65"/>
                    <a:pt x="89" y="65"/>
                    <a:pt x="89" y="65"/>
                  </a:cubicBezTo>
                  <a:lnTo>
                    <a:pt x="105" y="65"/>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0" name="Freeform 300"/>
            <p:cNvSpPr>
              <a:spLocks noEditPoints="1"/>
            </p:cNvSpPr>
            <p:nvPr/>
          </p:nvSpPr>
          <p:spPr bwMode="auto">
            <a:xfrm>
              <a:off x="1455" y="2265"/>
              <a:ext cx="355" cy="201"/>
            </a:xfrm>
            <a:custGeom>
              <a:avLst/>
              <a:gdLst>
                <a:gd name="T0" fmla="*/ 103 w 132"/>
                <a:gd name="T1" fmla="*/ 0 h 75"/>
                <a:gd name="T2" fmla="*/ 66 w 132"/>
                <a:gd name="T3" fmla="*/ 0 h 75"/>
                <a:gd name="T4" fmla="*/ 66 w 132"/>
                <a:gd name="T5" fmla="*/ 20 h 75"/>
                <a:gd name="T6" fmla="*/ 78 w 132"/>
                <a:gd name="T7" fmla="*/ 32 h 75"/>
                <a:gd name="T8" fmla="*/ 71 w 132"/>
                <a:gd name="T9" fmla="*/ 43 h 75"/>
                <a:gd name="T10" fmla="*/ 71 w 132"/>
                <a:gd name="T11" fmla="*/ 43 h 75"/>
                <a:gd name="T12" fmla="*/ 71 w 132"/>
                <a:gd name="T13" fmla="*/ 61 h 75"/>
                <a:gd name="T14" fmla="*/ 66 w 132"/>
                <a:gd name="T15" fmla="*/ 61 h 75"/>
                <a:gd name="T16" fmla="*/ 66 w 132"/>
                <a:gd name="T17" fmla="*/ 75 h 75"/>
                <a:gd name="T18" fmla="*/ 132 w 132"/>
                <a:gd name="T19" fmla="*/ 75 h 75"/>
                <a:gd name="T20" fmla="*/ 132 w 132"/>
                <a:gd name="T21" fmla="*/ 0 h 75"/>
                <a:gd name="T22" fmla="*/ 119 w 132"/>
                <a:gd name="T23" fmla="*/ 0 h 75"/>
                <a:gd name="T24" fmla="*/ 103 w 132"/>
                <a:gd name="T25" fmla="*/ 0 h 75"/>
                <a:gd name="T26" fmla="*/ 66 w 132"/>
                <a:gd name="T27" fmla="*/ 0 h 75"/>
                <a:gd name="T28" fmla="*/ 0 w 132"/>
                <a:gd name="T29" fmla="*/ 0 h 75"/>
                <a:gd name="T30" fmla="*/ 0 w 132"/>
                <a:gd name="T31" fmla="*/ 75 h 75"/>
                <a:gd name="T32" fmla="*/ 66 w 132"/>
                <a:gd name="T33" fmla="*/ 75 h 75"/>
                <a:gd name="T34" fmla="*/ 66 w 132"/>
                <a:gd name="T35" fmla="*/ 61 h 75"/>
                <a:gd name="T36" fmla="*/ 61 w 132"/>
                <a:gd name="T37" fmla="*/ 61 h 75"/>
                <a:gd name="T38" fmla="*/ 61 w 132"/>
                <a:gd name="T39" fmla="*/ 43 h 75"/>
                <a:gd name="T40" fmla="*/ 54 w 132"/>
                <a:gd name="T41" fmla="*/ 32 h 75"/>
                <a:gd name="T42" fmla="*/ 66 w 132"/>
                <a:gd name="T43" fmla="*/ 20 h 75"/>
                <a:gd name="T44" fmla="*/ 66 w 132"/>
                <a:gd name="T45" fmla="*/ 20 h 75"/>
                <a:gd name="T46" fmla="*/ 66 w 132"/>
                <a:gd name="T4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 h="75">
                  <a:moveTo>
                    <a:pt x="103" y="0"/>
                  </a:moveTo>
                  <a:cubicBezTo>
                    <a:pt x="66" y="0"/>
                    <a:pt x="66" y="0"/>
                    <a:pt x="66" y="0"/>
                  </a:cubicBezTo>
                  <a:cubicBezTo>
                    <a:pt x="66" y="20"/>
                    <a:pt x="66" y="20"/>
                    <a:pt x="66" y="20"/>
                  </a:cubicBezTo>
                  <a:cubicBezTo>
                    <a:pt x="73" y="20"/>
                    <a:pt x="78" y="26"/>
                    <a:pt x="78" y="32"/>
                  </a:cubicBezTo>
                  <a:cubicBezTo>
                    <a:pt x="78" y="37"/>
                    <a:pt x="75" y="41"/>
                    <a:pt x="71" y="43"/>
                  </a:cubicBezTo>
                  <a:cubicBezTo>
                    <a:pt x="71" y="43"/>
                    <a:pt x="71" y="43"/>
                    <a:pt x="71" y="43"/>
                  </a:cubicBezTo>
                  <a:cubicBezTo>
                    <a:pt x="71" y="61"/>
                    <a:pt x="71" y="61"/>
                    <a:pt x="71" y="61"/>
                  </a:cubicBezTo>
                  <a:cubicBezTo>
                    <a:pt x="66" y="61"/>
                    <a:pt x="66" y="61"/>
                    <a:pt x="66" y="61"/>
                  </a:cubicBezTo>
                  <a:cubicBezTo>
                    <a:pt x="66" y="75"/>
                    <a:pt x="66" y="75"/>
                    <a:pt x="66" y="75"/>
                  </a:cubicBezTo>
                  <a:cubicBezTo>
                    <a:pt x="132" y="75"/>
                    <a:pt x="132" y="75"/>
                    <a:pt x="132" y="75"/>
                  </a:cubicBezTo>
                  <a:cubicBezTo>
                    <a:pt x="132" y="0"/>
                    <a:pt x="132" y="0"/>
                    <a:pt x="132" y="0"/>
                  </a:cubicBezTo>
                  <a:cubicBezTo>
                    <a:pt x="119" y="0"/>
                    <a:pt x="119" y="0"/>
                    <a:pt x="119" y="0"/>
                  </a:cubicBezTo>
                  <a:lnTo>
                    <a:pt x="103" y="0"/>
                  </a:lnTo>
                  <a:close/>
                  <a:moveTo>
                    <a:pt x="66" y="0"/>
                  </a:moveTo>
                  <a:cubicBezTo>
                    <a:pt x="0" y="0"/>
                    <a:pt x="0" y="0"/>
                    <a:pt x="0" y="0"/>
                  </a:cubicBezTo>
                  <a:cubicBezTo>
                    <a:pt x="0" y="75"/>
                    <a:pt x="0" y="75"/>
                    <a:pt x="0" y="75"/>
                  </a:cubicBezTo>
                  <a:cubicBezTo>
                    <a:pt x="66" y="75"/>
                    <a:pt x="66" y="75"/>
                    <a:pt x="66" y="75"/>
                  </a:cubicBezTo>
                  <a:cubicBezTo>
                    <a:pt x="66" y="61"/>
                    <a:pt x="66" y="61"/>
                    <a:pt x="66" y="61"/>
                  </a:cubicBezTo>
                  <a:cubicBezTo>
                    <a:pt x="61" y="61"/>
                    <a:pt x="61" y="61"/>
                    <a:pt x="61" y="61"/>
                  </a:cubicBezTo>
                  <a:cubicBezTo>
                    <a:pt x="61" y="43"/>
                    <a:pt x="61" y="43"/>
                    <a:pt x="61" y="43"/>
                  </a:cubicBezTo>
                  <a:cubicBezTo>
                    <a:pt x="57" y="41"/>
                    <a:pt x="54" y="37"/>
                    <a:pt x="54" y="32"/>
                  </a:cubicBezTo>
                  <a:cubicBezTo>
                    <a:pt x="54" y="26"/>
                    <a:pt x="60" y="20"/>
                    <a:pt x="66" y="20"/>
                  </a:cubicBezTo>
                  <a:cubicBezTo>
                    <a:pt x="66" y="20"/>
                    <a:pt x="66" y="20"/>
                    <a:pt x="66" y="20"/>
                  </a:cubicBezTo>
                  <a:lnTo>
                    <a:pt x="66" y="0"/>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1" name="Freeform 301"/>
            <p:cNvSpPr/>
            <p:nvPr/>
          </p:nvSpPr>
          <p:spPr bwMode="auto">
            <a:xfrm>
              <a:off x="4301" y="2758"/>
              <a:ext cx="515" cy="482"/>
            </a:xfrm>
            <a:custGeom>
              <a:avLst/>
              <a:gdLst>
                <a:gd name="T0" fmla="*/ 27 w 191"/>
                <a:gd name="T1" fmla="*/ 144 h 179"/>
                <a:gd name="T2" fmla="*/ 79 w 191"/>
                <a:gd name="T3" fmla="*/ 117 h 179"/>
                <a:gd name="T4" fmla="*/ 89 w 191"/>
                <a:gd name="T5" fmla="*/ 116 h 179"/>
                <a:gd name="T6" fmla="*/ 90 w 191"/>
                <a:gd name="T7" fmla="*/ 126 h 179"/>
                <a:gd name="T8" fmla="*/ 89 w 191"/>
                <a:gd name="T9" fmla="*/ 148 h 179"/>
                <a:gd name="T10" fmla="*/ 87 w 191"/>
                <a:gd name="T11" fmla="*/ 179 h 179"/>
                <a:gd name="T12" fmla="*/ 103 w 191"/>
                <a:gd name="T13" fmla="*/ 179 h 179"/>
                <a:gd name="T14" fmla="*/ 102 w 191"/>
                <a:gd name="T15" fmla="*/ 148 h 179"/>
                <a:gd name="T16" fmla="*/ 101 w 191"/>
                <a:gd name="T17" fmla="*/ 126 h 179"/>
                <a:gd name="T18" fmla="*/ 102 w 191"/>
                <a:gd name="T19" fmla="*/ 116 h 179"/>
                <a:gd name="T20" fmla="*/ 111 w 191"/>
                <a:gd name="T21" fmla="*/ 117 h 179"/>
                <a:gd name="T22" fmla="*/ 163 w 191"/>
                <a:gd name="T23" fmla="*/ 144 h 179"/>
                <a:gd name="T24" fmla="*/ 184 w 191"/>
                <a:gd name="T25" fmla="*/ 123 h 179"/>
                <a:gd name="T26" fmla="*/ 171 w 191"/>
                <a:gd name="T27" fmla="*/ 58 h 179"/>
                <a:gd name="T28" fmla="*/ 106 w 191"/>
                <a:gd name="T29" fmla="*/ 99 h 179"/>
                <a:gd name="T30" fmla="*/ 103 w 191"/>
                <a:gd name="T31" fmla="*/ 93 h 179"/>
                <a:gd name="T32" fmla="*/ 115 w 191"/>
                <a:gd name="T33" fmla="*/ 72 h 179"/>
                <a:gd name="T34" fmla="*/ 136 w 191"/>
                <a:gd name="T35" fmla="*/ 22 h 179"/>
                <a:gd name="T36" fmla="*/ 95 w 191"/>
                <a:gd name="T37" fmla="*/ 0 h 179"/>
                <a:gd name="T38" fmla="*/ 54 w 191"/>
                <a:gd name="T39" fmla="*/ 22 h 179"/>
                <a:gd name="T40" fmla="*/ 76 w 191"/>
                <a:gd name="T41" fmla="*/ 72 h 179"/>
                <a:gd name="T42" fmla="*/ 87 w 191"/>
                <a:gd name="T43" fmla="*/ 93 h 179"/>
                <a:gd name="T44" fmla="*/ 85 w 191"/>
                <a:gd name="T45" fmla="*/ 99 h 179"/>
                <a:gd name="T46" fmla="*/ 20 w 191"/>
                <a:gd name="T47" fmla="*/ 58 h 179"/>
                <a:gd name="T48" fmla="*/ 7 w 191"/>
                <a:gd name="T49" fmla="*/ 123 h 179"/>
                <a:gd name="T50" fmla="*/ 27 w 191"/>
                <a:gd name="T51" fmla="*/ 14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 h="179">
                  <a:moveTo>
                    <a:pt x="27" y="144"/>
                  </a:moveTo>
                  <a:cubicBezTo>
                    <a:pt x="47" y="146"/>
                    <a:pt x="64" y="126"/>
                    <a:pt x="79" y="117"/>
                  </a:cubicBezTo>
                  <a:cubicBezTo>
                    <a:pt x="81" y="116"/>
                    <a:pt x="87" y="113"/>
                    <a:pt x="89" y="116"/>
                  </a:cubicBezTo>
                  <a:cubicBezTo>
                    <a:pt x="91" y="118"/>
                    <a:pt x="90" y="123"/>
                    <a:pt x="90" y="126"/>
                  </a:cubicBezTo>
                  <a:cubicBezTo>
                    <a:pt x="89" y="133"/>
                    <a:pt x="89" y="140"/>
                    <a:pt x="89" y="148"/>
                  </a:cubicBezTo>
                  <a:cubicBezTo>
                    <a:pt x="88" y="156"/>
                    <a:pt x="88" y="170"/>
                    <a:pt x="87" y="179"/>
                  </a:cubicBezTo>
                  <a:cubicBezTo>
                    <a:pt x="103" y="179"/>
                    <a:pt x="103" y="179"/>
                    <a:pt x="103" y="179"/>
                  </a:cubicBezTo>
                  <a:cubicBezTo>
                    <a:pt x="103" y="170"/>
                    <a:pt x="102" y="156"/>
                    <a:pt x="102" y="148"/>
                  </a:cubicBezTo>
                  <a:cubicBezTo>
                    <a:pt x="102" y="140"/>
                    <a:pt x="101" y="133"/>
                    <a:pt x="101" y="126"/>
                  </a:cubicBezTo>
                  <a:cubicBezTo>
                    <a:pt x="101" y="123"/>
                    <a:pt x="100" y="118"/>
                    <a:pt x="102" y="116"/>
                  </a:cubicBezTo>
                  <a:cubicBezTo>
                    <a:pt x="104" y="113"/>
                    <a:pt x="109" y="116"/>
                    <a:pt x="111" y="117"/>
                  </a:cubicBezTo>
                  <a:cubicBezTo>
                    <a:pt x="127" y="126"/>
                    <a:pt x="143" y="146"/>
                    <a:pt x="163" y="144"/>
                  </a:cubicBezTo>
                  <a:cubicBezTo>
                    <a:pt x="174" y="143"/>
                    <a:pt x="181" y="133"/>
                    <a:pt x="184" y="123"/>
                  </a:cubicBezTo>
                  <a:cubicBezTo>
                    <a:pt x="190" y="105"/>
                    <a:pt x="191" y="70"/>
                    <a:pt x="171" y="58"/>
                  </a:cubicBezTo>
                  <a:cubicBezTo>
                    <a:pt x="141" y="40"/>
                    <a:pt x="131" y="97"/>
                    <a:pt x="106" y="99"/>
                  </a:cubicBezTo>
                  <a:cubicBezTo>
                    <a:pt x="101" y="100"/>
                    <a:pt x="102" y="98"/>
                    <a:pt x="103" y="93"/>
                  </a:cubicBezTo>
                  <a:cubicBezTo>
                    <a:pt x="106" y="86"/>
                    <a:pt x="110" y="78"/>
                    <a:pt x="115" y="72"/>
                  </a:cubicBezTo>
                  <a:cubicBezTo>
                    <a:pt x="125" y="58"/>
                    <a:pt x="139" y="40"/>
                    <a:pt x="136" y="22"/>
                  </a:cubicBezTo>
                  <a:cubicBezTo>
                    <a:pt x="134" y="5"/>
                    <a:pt x="113" y="0"/>
                    <a:pt x="95" y="0"/>
                  </a:cubicBezTo>
                  <a:cubicBezTo>
                    <a:pt x="77" y="0"/>
                    <a:pt x="57" y="5"/>
                    <a:pt x="54" y="22"/>
                  </a:cubicBezTo>
                  <a:cubicBezTo>
                    <a:pt x="51" y="40"/>
                    <a:pt x="65" y="58"/>
                    <a:pt x="76" y="72"/>
                  </a:cubicBezTo>
                  <a:cubicBezTo>
                    <a:pt x="81" y="78"/>
                    <a:pt x="85" y="86"/>
                    <a:pt x="87" y="93"/>
                  </a:cubicBezTo>
                  <a:cubicBezTo>
                    <a:pt x="89" y="98"/>
                    <a:pt x="89" y="100"/>
                    <a:pt x="85" y="99"/>
                  </a:cubicBezTo>
                  <a:cubicBezTo>
                    <a:pt x="59" y="97"/>
                    <a:pt x="49" y="40"/>
                    <a:pt x="20" y="58"/>
                  </a:cubicBezTo>
                  <a:cubicBezTo>
                    <a:pt x="0" y="70"/>
                    <a:pt x="0" y="105"/>
                    <a:pt x="7" y="123"/>
                  </a:cubicBezTo>
                  <a:cubicBezTo>
                    <a:pt x="10" y="133"/>
                    <a:pt x="17" y="143"/>
                    <a:pt x="27" y="144"/>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2" name="Freeform 302"/>
            <p:cNvSpPr/>
            <p:nvPr/>
          </p:nvSpPr>
          <p:spPr bwMode="auto">
            <a:xfrm>
              <a:off x="923" y="1691"/>
              <a:ext cx="367" cy="393"/>
            </a:xfrm>
            <a:custGeom>
              <a:avLst/>
              <a:gdLst>
                <a:gd name="T0" fmla="*/ 112 w 136"/>
                <a:gd name="T1" fmla="*/ 100 h 146"/>
                <a:gd name="T2" fmla="*/ 122 w 136"/>
                <a:gd name="T3" fmla="*/ 95 h 146"/>
                <a:gd name="T4" fmla="*/ 134 w 136"/>
                <a:gd name="T5" fmla="*/ 90 h 146"/>
                <a:gd name="T6" fmla="*/ 136 w 136"/>
                <a:gd name="T7" fmla="*/ 73 h 146"/>
                <a:gd name="T8" fmla="*/ 132 w 136"/>
                <a:gd name="T9" fmla="*/ 43 h 146"/>
                <a:gd name="T10" fmla="*/ 101 w 136"/>
                <a:gd name="T11" fmla="*/ 69 h 146"/>
                <a:gd name="T12" fmla="*/ 91 w 136"/>
                <a:gd name="T13" fmla="*/ 79 h 146"/>
                <a:gd name="T14" fmla="*/ 92 w 136"/>
                <a:gd name="T15" fmla="*/ 68 h 146"/>
                <a:gd name="T16" fmla="*/ 102 w 136"/>
                <a:gd name="T17" fmla="*/ 48 h 146"/>
                <a:gd name="T18" fmla="*/ 93 w 136"/>
                <a:gd name="T19" fmla="*/ 29 h 146"/>
                <a:gd name="T20" fmla="*/ 68 w 136"/>
                <a:gd name="T21" fmla="*/ 0 h 146"/>
                <a:gd name="T22" fmla="*/ 68 w 136"/>
                <a:gd name="T23" fmla="*/ 0 h 146"/>
                <a:gd name="T24" fmla="*/ 68 w 136"/>
                <a:gd name="T25" fmla="*/ 0 h 146"/>
                <a:gd name="T26" fmla="*/ 68 w 136"/>
                <a:gd name="T27" fmla="*/ 0 h 146"/>
                <a:gd name="T28" fmla="*/ 68 w 136"/>
                <a:gd name="T29" fmla="*/ 0 h 146"/>
                <a:gd name="T30" fmla="*/ 43 w 136"/>
                <a:gd name="T31" fmla="*/ 29 h 146"/>
                <a:gd name="T32" fmla="*/ 34 w 136"/>
                <a:gd name="T33" fmla="*/ 48 h 146"/>
                <a:gd name="T34" fmla="*/ 44 w 136"/>
                <a:gd name="T35" fmla="*/ 68 h 146"/>
                <a:gd name="T36" fmla="*/ 45 w 136"/>
                <a:gd name="T37" fmla="*/ 79 h 146"/>
                <a:gd name="T38" fmla="*/ 35 w 136"/>
                <a:gd name="T39" fmla="*/ 69 h 146"/>
                <a:gd name="T40" fmla="*/ 4 w 136"/>
                <a:gd name="T41" fmla="*/ 43 h 146"/>
                <a:gd name="T42" fmla="*/ 0 w 136"/>
                <a:gd name="T43" fmla="*/ 73 h 146"/>
                <a:gd name="T44" fmla="*/ 2 w 136"/>
                <a:gd name="T45" fmla="*/ 90 h 146"/>
                <a:gd name="T46" fmla="*/ 14 w 136"/>
                <a:gd name="T47" fmla="*/ 95 h 146"/>
                <a:gd name="T48" fmla="*/ 24 w 136"/>
                <a:gd name="T49" fmla="*/ 100 h 146"/>
                <a:gd name="T50" fmla="*/ 22 w 136"/>
                <a:gd name="T51" fmla="*/ 107 h 146"/>
                <a:gd name="T52" fmla="*/ 0 w 136"/>
                <a:gd name="T53" fmla="*/ 100 h 146"/>
                <a:gd name="T54" fmla="*/ 31 w 136"/>
                <a:gd name="T55" fmla="*/ 143 h 146"/>
                <a:gd name="T56" fmla="*/ 46 w 136"/>
                <a:gd name="T57" fmla="*/ 140 h 146"/>
                <a:gd name="T58" fmla="*/ 60 w 136"/>
                <a:gd name="T59" fmla="*/ 131 h 146"/>
                <a:gd name="T60" fmla="*/ 65 w 136"/>
                <a:gd name="T61" fmla="*/ 129 h 146"/>
                <a:gd name="T62" fmla="*/ 65 w 136"/>
                <a:gd name="T63" fmla="*/ 123 h 146"/>
                <a:gd name="T64" fmla="*/ 68 w 136"/>
                <a:gd name="T65" fmla="*/ 65 h 146"/>
                <a:gd name="T66" fmla="*/ 71 w 136"/>
                <a:gd name="T67" fmla="*/ 123 h 146"/>
                <a:gd name="T68" fmla="*/ 71 w 136"/>
                <a:gd name="T69" fmla="*/ 129 h 146"/>
                <a:gd name="T70" fmla="*/ 76 w 136"/>
                <a:gd name="T71" fmla="*/ 131 h 146"/>
                <a:gd name="T72" fmla="*/ 90 w 136"/>
                <a:gd name="T73" fmla="*/ 140 h 146"/>
                <a:gd name="T74" fmla="*/ 105 w 136"/>
                <a:gd name="T75" fmla="*/ 143 h 146"/>
                <a:gd name="T76" fmla="*/ 136 w 136"/>
                <a:gd name="T77" fmla="*/ 100 h 146"/>
                <a:gd name="T78" fmla="*/ 114 w 136"/>
                <a:gd name="T79" fmla="*/ 107 h 146"/>
                <a:gd name="T80" fmla="*/ 112 w 136"/>
                <a:gd name="T81" fmla="*/ 10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46">
                  <a:moveTo>
                    <a:pt x="112" y="100"/>
                  </a:moveTo>
                  <a:cubicBezTo>
                    <a:pt x="115" y="97"/>
                    <a:pt x="119" y="96"/>
                    <a:pt x="122" y="95"/>
                  </a:cubicBezTo>
                  <a:cubicBezTo>
                    <a:pt x="126" y="94"/>
                    <a:pt x="130" y="93"/>
                    <a:pt x="134" y="90"/>
                  </a:cubicBezTo>
                  <a:cubicBezTo>
                    <a:pt x="135" y="85"/>
                    <a:pt x="136" y="79"/>
                    <a:pt x="136" y="73"/>
                  </a:cubicBezTo>
                  <a:cubicBezTo>
                    <a:pt x="134" y="63"/>
                    <a:pt x="132" y="53"/>
                    <a:pt x="132" y="43"/>
                  </a:cubicBezTo>
                  <a:cubicBezTo>
                    <a:pt x="120" y="50"/>
                    <a:pt x="105" y="54"/>
                    <a:pt x="101" y="69"/>
                  </a:cubicBezTo>
                  <a:cubicBezTo>
                    <a:pt x="101" y="72"/>
                    <a:pt x="96" y="82"/>
                    <a:pt x="91" y="79"/>
                  </a:cubicBezTo>
                  <a:cubicBezTo>
                    <a:pt x="87" y="76"/>
                    <a:pt x="90" y="71"/>
                    <a:pt x="92" y="68"/>
                  </a:cubicBezTo>
                  <a:cubicBezTo>
                    <a:pt x="96" y="61"/>
                    <a:pt x="102" y="56"/>
                    <a:pt x="102" y="48"/>
                  </a:cubicBezTo>
                  <a:cubicBezTo>
                    <a:pt x="102" y="41"/>
                    <a:pt x="97" y="34"/>
                    <a:pt x="93" y="29"/>
                  </a:cubicBezTo>
                  <a:cubicBezTo>
                    <a:pt x="85" y="19"/>
                    <a:pt x="75" y="11"/>
                    <a:pt x="68" y="0"/>
                  </a:cubicBezTo>
                  <a:cubicBezTo>
                    <a:pt x="68" y="0"/>
                    <a:pt x="68" y="0"/>
                    <a:pt x="68" y="0"/>
                  </a:cubicBezTo>
                  <a:cubicBezTo>
                    <a:pt x="68" y="0"/>
                    <a:pt x="68" y="0"/>
                    <a:pt x="68" y="0"/>
                  </a:cubicBezTo>
                  <a:cubicBezTo>
                    <a:pt x="68" y="0"/>
                    <a:pt x="68" y="0"/>
                    <a:pt x="68" y="0"/>
                  </a:cubicBezTo>
                  <a:cubicBezTo>
                    <a:pt x="68" y="0"/>
                    <a:pt x="68" y="0"/>
                    <a:pt x="68" y="0"/>
                  </a:cubicBezTo>
                  <a:cubicBezTo>
                    <a:pt x="61" y="11"/>
                    <a:pt x="51" y="19"/>
                    <a:pt x="43" y="29"/>
                  </a:cubicBezTo>
                  <a:cubicBezTo>
                    <a:pt x="39" y="34"/>
                    <a:pt x="34" y="41"/>
                    <a:pt x="34" y="48"/>
                  </a:cubicBezTo>
                  <a:cubicBezTo>
                    <a:pt x="34" y="56"/>
                    <a:pt x="40" y="61"/>
                    <a:pt x="44" y="68"/>
                  </a:cubicBezTo>
                  <a:cubicBezTo>
                    <a:pt x="46" y="71"/>
                    <a:pt x="49" y="76"/>
                    <a:pt x="45" y="79"/>
                  </a:cubicBezTo>
                  <a:cubicBezTo>
                    <a:pt x="40" y="82"/>
                    <a:pt x="35" y="72"/>
                    <a:pt x="35" y="69"/>
                  </a:cubicBezTo>
                  <a:cubicBezTo>
                    <a:pt x="31" y="54"/>
                    <a:pt x="16" y="50"/>
                    <a:pt x="4" y="43"/>
                  </a:cubicBezTo>
                  <a:cubicBezTo>
                    <a:pt x="4" y="53"/>
                    <a:pt x="2" y="63"/>
                    <a:pt x="0" y="73"/>
                  </a:cubicBezTo>
                  <a:cubicBezTo>
                    <a:pt x="0" y="79"/>
                    <a:pt x="1" y="85"/>
                    <a:pt x="2" y="90"/>
                  </a:cubicBezTo>
                  <a:cubicBezTo>
                    <a:pt x="6" y="93"/>
                    <a:pt x="10" y="94"/>
                    <a:pt x="14" y="95"/>
                  </a:cubicBezTo>
                  <a:cubicBezTo>
                    <a:pt x="17" y="96"/>
                    <a:pt x="21" y="97"/>
                    <a:pt x="24" y="100"/>
                  </a:cubicBezTo>
                  <a:cubicBezTo>
                    <a:pt x="27" y="102"/>
                    <a:pt x="27" y="108"/>
                    <a:pt x="22" y="107"/>
                  </a:cubicBezTo>
                  <a:cubicBezTo>
                    <a:pt x="14" y="106"/>
                    <a:pt x="8" y="99"/>
                    <a:pt x="0" y="100"/>
                  </a:cubicBezTo>
                  <a:cubicBezTo>
                    <a:pt x="4" y="118"/>
                    <a:pt x="13" y="135"/>
                    <a:pt x="31" y="143"/>
                  </a:cubicBezTo>
                  <a:cubicBezTo>
                    <a:pt x="38" y="146"/>
                    <a:pt x="40" y="144"/>
                    <a:pt x="46" y="140"/>
                  </a:cubicBezTo>
                  <a:cubicBezTo>
                    <a:pt x="51" y="136"/>
                    <a:pt x="54" y="133"/>
                    <a:pt x="60" y="131"/>
                  </a:cubicBezTo>
                  <a:cubicBezTo>
                    <a:pt x="62" y="131"/>
                    <a:pt x="64" y="132"/>
                    <a:pt x="65" y="129"/>
                  </a:cubicBezTo>
                  <a:cubicBezTo>
                    <a:pt x="65" y="127"/>
                    <a:pt x="65" y="125"/>
                    <a:pt x="65" y="123"/>
                  </a:cubicBezTo>
                  <a:cubicBezTo>
                    <a:pt x="66" y="100"/>
                    <a:pt x="67" y="87"/>
                    <a:pt x="68" y="65"/>
                  </a:cubicBezTo>
                  <a:cubicBezTo>
                    <a:pt x="69" y="87"/>
                    <a:pt x="70" y="100"/>
                    <a:pt x="71" y="123"/>
                  </a:cubicBezTo>
                  <a:cubicBezTo>
                    <a:pt x="71" y="125"/>
                    <a:pt x="71" y="127"/>
                    <a:pt x="71" y="129"/>
                  </a:cubicBezTo>
                  <a:cubicBezTo>
                    <a:pt x="72" y="132"/>
                    <a:pt x="74" y="131"/>
                    <a:pt x="76" y="131"/>
                  </a:cubicBezTo>
                  <a:cubicBezTo>
                    <a:pt x="82" y="133"/>
                    <a:pt x="85" y="136"/>
                    <a:pt x="90" y="140"/>
                  </a:cubicBezTo>
                  <a:cubicBezTo>
                    <a:pt x="96" y="144"/>
                    <a:pt x="98" y="146"/>
                    <a:pt x="105" y="143"/>
                  </a:cubicBezTo>
                  <a:cubicBezTo>
                    <a:pt x="123" y="135"/>
                    <a:pt x="132" y="118"/>
                    <a:pt x="136" y="100"/>
                  </a:cubicBezTo>
                  <a:cubicBezTo>
                    <a:pt x="128" y="99"/>
                    <a:pt x="122" y="106"/>
                    <a:pt x="114" y="107"/>
                  </a:cubicBezTo>
                  <a:cubicBezTo>
                    <a:pt x="109" y="108"/>
                    <a:pt x="109" y="102"/>
                    <a:pt x="112" y="10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3" name="Rectangle 303"/>
            <p:cNvSpPr>
              <a:spLocks noChangeArrowheads="1"/>
            </p:cNvSpPr>
            <p:nvPr/>
          </p:nvSpPr>
          <p:spPr bwMode="auto">
            <a:xfrm>
              <a:off x="1092" y="2055"/>
              <a:ext cx="27" cy="118"/>
            </a:xfrm>
            <a:prstGeom prst="rect">
              <a:avLst/>
            </a:prstGeom>
            <a:solidFill>
              <a:srgbClr val="FF6D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54" name="Freeform 304"/>
            <p:cNvSpPr>
              <a:spLocks noEditPoints="1"/>
            </p:cNvSpPr>
            <p:nvPr/>
          </p:nvSpPr>
          <p:spPr bwMode="auto">
            <a:xfrm>
              <a:off x="646" y="2696"/>
              <a:ext cx="436" cy="420"/>
            </a:xfrm>
            <a:custGeom>
              <a:avLst/>
              <a:gdLst>
                <a:gd name="T0" fmla="*/ 83 w 162"/>
                <a:gd name="T1" fmla="*/ 153 h 156"/>
                <a:gd name="T2" fmla="*/ 111 w 162"/>
                <a:gd name="T3" fmla="*/ 151 h 156"/>
                <a:gd name="T4" fmla="*/ 138 w 162"/>
                <a:gd name="T5" fmla="*/ 108 h 156"/>
                <a:gd name="T6" fmla="*/ 162 w 162"/>
                <a:gd name="T7" fmla="*/ 0 h 156"/>
                <a:gd name="T8" fmla="*/ 83 w 162"/>
                <a:gd name="T9" fmla="*/ 17 h 156"/>
                <a:gd name="T10" fmla="*/ 83 w 162"/>
                <a:gd name="T11" fmla="*/ 33 h 156"/>
                <a:gd name="T12" fmla="*/ 142 w 162"/>
                <a:gd name="T13" fmla="*/ 20 h 156"/>
                <a:gd name="T14" fmla="*/ 123 w 162"/>
                <a:gd name="T15" fmla="*/ 101 h 156"/>
                <a:gd name="T16" fmla="*/ 109 w 162"/>
                <a:gd name="T17" fmla="*/ 132 h 156"/>
                <a:gd name="T18" fmla="*/ 83 w 162"/>
                <a:gd name="T19" fmla="*/ 135 h 156"/>
                <a:gd name="T20" fmla="*/ 83 w 162"/>
                <a:gd name="T21" fmla="*/ 153 h 156"/>
                <a:gd name="T22" fmla="*/ 83 w 162"/>
                <a:gd name="T23" fmla="*/ 115 h 156"/>
                <a:gd name="T24" fmla="*/ 83 w 162"/>
                <a:gd name="T25" fmla="*/ 100 h 156"/>
                <a:gd name="T26" fmla="*/ 111 w 162"/>
                <a:gd name="T27" fmla="*/ 100 h 156"/>
                <a:gd name="T28" fmla="*/ 107 w 162"/>
                <a:gd name="T29" fmla="*/ 113 h 156"/>
                <a:gd name="T30" fmla="*/ 100 w 162"/>
                <a:gd name="T31" fmla="*/ 115 h 156"/>
                <a:gd name="T32" fmla="*/ 83 w 162"/>
                <a:gd name="T33" fmla="*/ 115 h 156"/>
                <a:gd name="T34" fmla="*/ 83 w 162"/>
                <a:gd name="T35" fmla="*/ 90 h 156"/>
                <a:gd name="T36" fmla="*/ 83 w 162"/>
                <a:gd name="T37" fmla="*/ 47 h 156"/>
                <a:gd name="T38" fmla="*/ 92 w 162"/>
                <a:gd name="T39" fmla="*/ 44 h 156"/>
                <a:gd name="T40" fmla="*/ 91 w 162"/>
                <a:gd name="T41" fmla="*/ 60 h 156"/>
                <a:gd name="T42" fmla="*/ 110 w 162"/>
                <a:gd name="T43" fmla="*/ 42 h 156"/>
                <a:gd name="T44" fmla="*/ 126 w 162"/>
                <a:gd name="T45" fmla="*/ 36 h 156"/>
                <a:gd name="T46" fmla="*/ 120 w 162"/>
                <a:gd name="T47" fmla="*/ 53 h 156"/>
                <a:gd name="T48" fmla="*/ 102 w 162"/>
                <a:gd name="T49" fmla="*/ 71 h 156"/>
                <a:gd name="T50" fmla="*/ 118 w 162"/>
                <a:gd name="T51" fmla="*/ 71 h 156"/>
                <a:gd name="T52" fmla="*/ 114 w 162"/>
                <a:gd name="T53" fmla="*/ 86 h 156"/>
                <a:gd name="T54" fmla="*/ 99 w 162"/>
                <a:gd name="T55" fmla="*/ 87 h 156"/>
                <a:gd name="T56" fmla="*/ 85 w 162"/>
                <a:gd name="T57" fmla="*/ 88 h 156"/>
                <a:gd name="T58" fmla="*/ 83 w 162"/>
                <a:gd name="T59" fmla="*/ 90 h 156"/>
                <a:gd name="T60" fmla="*/ 20 w 162"/>
                <a:gd name="T61" fmla="*/ 143 h 156"/>
                <a:gd name="T62" fmla="*/ 25 w 162"/>
                <a:gd name="T63" fmla="*/ 148 h 156"/>
                <a:gd name="T64" fmla="*/ 53 w 162"/>
                <a:gd name="T65" fmla="*/ 120 h 156"/>
                <a:gd name="T66" fmla="*/ 83 w 162"/>
                <a:gd name="T67" fmla="*/ 153 h 156"/>
                <a:gd name="T68" fmla="*/ 83 w 162"/>
                <a:gd name="T69" fmla="*/ 135 h 156"/>
                <a:gd name="T70" fmla="*/ 69 w 162"/>
                <a:gd name="T71" fmla="*/ 115 h 156"/>
                <a:gd name="T72" fmla="*/ 83 w 162"/>
                <a:gd name="T73" fmla="*/ 115 h 156"/>
                <a:gd name="T74" fmla="*/ 83 w 162"/>
                <a:gd name="T75" fmla="*/ 100 h 156"/>
                <a:gd name="T76" fmla="*/ 73 w 162"/>
                <a:gd name="T77" fmla="*/ 100 h 156"/>
                <a:gd name="T78" fmla="*/ 83 w 162"/>
                <a:gd name="T79" fmla="*/ 90 h 156"/>
                <a:gd name="T80" fmla="*/ 83 w 162"/>
                <a:gd name="T81" fmla="*/ 47 h 156"/>
                <a:gd name="T82" fmla="*/ 76 w 162"/>
                <a:gd name="T83" fmla="*/ 49 h 156"/>
                <a:gd name="T84" fmla="*/ 75 w 162"/>
                <a:gd name="T85" fmla="*/ 63 h 156"/>
                <a:gd name="T86" fmla="*/ 75 w 162"/>
                <a:gd name="T87" fmla="*/ 77 h 156"/>
                <a:gd name="T88" fmla="*/ 63 w 162"/>
                <a:gd name="T89" fmla="*/ 89 h 156"/>
                <a:gd name="T90" fmla="*/ 63 w 162"/>
                <a:gd name="T91" fmla="*/ 51 h 156"/>
                <a:gd name="T92" fmla="*/ 49 w 162"/>
                <a:gd name="T93" fmla="*/ 55 h 156"/>
                <a:gd name="T94" fmla="*/ 47 w 162"/>
                <a:gd name="T95" fmla="*/ 63 h 156"/>
                <a:gd name="T96" fmla="*/ 47 w 162"/>
                <a:gd name="T97" fmla="*/ 93 h 156"/>
                <a:gd name="T98" fmla="*/ 30 w 162"/>
                <a:gd name="T99" fmla="*/ 53 h 156"/>
                <a:gd name="T100" fmla="*/ 30 w 162"/>
                <a:gd name="T101" fmla="*/ 53 h 156"/>
                <a:gd name="T102" fmla="*/ 62 w 162"/>
                <a:gd name="T103" fmla="*/ 39 h 156"/>
                <a:gd name="T104" fmla="*/ 83 w 162"/>
                <a:gd name="T105" fmla="*/ 33 h 156"/>
                <a:gd name="T106" fmla="*/ 83 w 162"/>
                <a:gd name="T107" fmla="*/ 17 h 156"/>
                <a:gd name="T108" fmla="*/ 54 w 162"/>
                <a:gd name="T109" fmla="*/ 24 h 156"/>
                <a:gd name="T110" fmla="*/ 11 w 162"/>
                <a:gd name="T111" fmla="*/ 51 h 156"/>
                <a:gd name="T112" fmla="*/ 42 w 162"/>
                <a:gd name="T113" fmla="*/ 110 h 156"/>
                <a:gd name="T114" fmla="*/ 14 w 162"/>
                <a:gd name="T115" fmla="*/ 138 h 156"/>
                <a:gd name="T116" fmla="*/ 20 w 162"/>
                <a:gd name="T117" fmla="*/ 14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 h="156">
                  <a:moveTo>
                    <a:pt x="83" y="153"/>
                  </a:moveTo>
                  <a:cubicBezTo>
                    <a:pt x="92" y="156"/>
                    <a:pt x="102" y="155"/>
                    <a:pt x="111" y="151"/>
                  </a:cubicBezTo>
                  <a:cubicBezTo>
                    <a:pt x="129" y="143"/>
                    <a:pt x="133" y="125"/>
                    <a:pt x="138" y="108"/>
                  </a:cubicBezTo>
                  <a:cubicBezTo>
                    <a:pt x="147" y="72"/>
                    <a:pt x="155" y="36"/>
                    <a:pt x="162" y="0"/>
                  </a:cubicBezTo>
                  <a:cubicBezTo>
                    <a:pt x="136" y="5"/>
                    <a:pt x="109" y="11"/>
                    <a:pt x="83" y="17"/>
                  </a:cubicBezTo>
                  <a:cubicBezTo>
                    <a:pt x="83" y="33"/>
                    <a:pt x="83" y="33"/>
                    <a:pt x="83" y="33"/>
                  </a:cubicBezTo>
                  <a:cubicBezTo>
                    <a:pt x="103" y="28"/>
                    <a:pt x="122" y="24"/>
                    <a:pt x="142" y="20"/>
                  </a:cubicBezTo>
                  <a:cubicBezTo>
                    <a:pt x="138" y="47"/>
                    <a:pt x="130" y="74"/>
                    <a:pt x="123" y="101"/>
                  </a:cubicBezTo>
                  <a:cubicBezTo>
                    <a:pt x="121" y="112"/>
                    <a:pt x="119" y="125"/>
                    <a:pt x="109" y="132"/>
                  </a:cubicBezTo>
                  <a:cubicBezTo>
                    <a:pt x="101" y="139"/>
                    <a:pt x="91" y="139"/>
                    <a:pt x="83" y="135"/>
                  </a:cubicBezTo>
                  <a:cubicBezTo>
                    <a:pt x="83" y="153"/>
                    <a:pt x="83" y="153"/>
                    <a:pt x="83" y="153"/>
                  </a:cubicBezTo>
                  <a:close/>
                  <a:moveTo>
                    <a:pt x="83" y="115"/>
                  </a:moveTo>
                  <a:cubicBezTo>
                    <a:pt x="83" y="100"/>
                    <a:pt x="83" y="100"/>
                    <a:pt x="83" y="100"/>
                  </a:cubicBezTo>
                  <a:cubicBezTo>
                    <a:pt x="111" y="100"/>
                    <a:pt x="111" y="100"/>
                    <a:pt x="111" y="100"/>
                  </a:cubicBezTo>
                  <a:cubicBezTo>
                    <a:pt x="110" y="104"/>
                    <a:pt x="109" y="109"/>
                    <a:pt x="107" y="113"/>
                  </a:cubicBezTo>
                  <a:cubicBezTo>
                    <a:pt x="106" y="117"/>
                    <a:pt x="103" y="115"/>
                    <a:pt x="100" y="115"/>
                  </a:cubicBezTo>
                  <a:cubicBezTo>
                    <a:pt x="83" y="115"/>
                    <a:pt x="83" y="115"/>
                    <a:pt x="83" y="115"/>
                  </a:cubicBezTo>
                  <a:close/>
                  <a:moveTo>
                    <a:pt x="83" y="90"/>
                  </a:moveTo>
                  <a:cubicBezTo>
                    <a:pt x="83" y="47"/>
                    <a:pt x="83" y="47"/>
                    <a:pt x="83" y="47"/>
                  </a:cubicBezTo>
                  <a:cubicBezTo>
                    <a:pt x="92" y="44"/>
                    <a:pt x="92" y="44"/>
                    <a:pt x="92" y="44"/>
                  </a:cubicBezTo>
                  <a:cubicBezTo>
                    <a:pt x="91" y="60"/>
                    <a:pt x="91" y="60"/>
                    <a:pt x="91" y="60"/>
                  </a:cubicBezTo>
                  <a:cubicBezTo>
                    <a:pt x="98" y="54"/>
                    <a:pt x="104" y="48"/>
                    <a:pt x="110" y="42"/>
                  </a:cubicBezTo>
                  <a:cubicBezTo>
                    <a:pt x="114" y="38"/>
                    <a:pt x="120" y="38"/>
                    <a:pt x="126" y="36"/>
                  </a:cubicBezTo>
                  <a:cubicBezTo>
                    <a:pt x="125" y="42"/>
                    <a:pt x="125" y="48"/>
                    <a:pt x="120" y="53"/>
                  </a:cubicBezTo>
                  <a:cubicBezTo>
                    <a:pt x="114" y="59"/>
                    <a:pt x="108" y="65"/>
                    <a:pt x="102" y="71"/>
                  </a:cubicBezTo>
                  <a:cubicBezTo>
                    <a:pt x="118" y="71"/>
                    <a:pt x="118" y="71"/>
                    <a:pt x="118" y="71"/>
                  </a:cubicBezTo>
                  <a:cubicBezTo>
                    <a:pt x="117" y="76"/>
                    <a:pt x="115" y="81"/>
                    <a:pt x="114" y="86"/>
                  </a:cubicBezTo>
                  <a:cubicBezTo>
                    <a:pt x="113" y="89"/>
                    <a:pt x="102" y="87"/>
                    <a:pt x="99" y="87"/>
                  </a:cubicBezTo>
                  <a:cubicBezTo>
                    <a:pt x="97" y="87"/>
                    <a:pt x="87" y="86"/>
                    <a:pt x="85" y="88"/>
                  </a:cubicBezTo>
                  <a:lnTo>
                    <a:pt x="83" y="90"/>
                  </a:lnTo>
                  <a:close/>
                  <a:moveTo>
                    <a:pt x="20" y="143"/>
                  </a:moveTo>
                  <a:cubicBezTo>
                    <a:pt x="25" y="148"/>
                    <a:pt x="25" y="148"/>
                    <a:pt x="25" y="148"/>
                  </a:cubicBezTo>
                  <a:cubicBezTo>
                    <a:pt x="53" y="120"/>
                    <a:pt x="53" y="120"/>
                    <a:pt x="53" y="120"/>
                  </a:cubicBezTo>
                  <a:cubicBezTo>
                    <a:pt x="56" y="137"/>
                    <a:pt x="69" y="149"/>
                    <a:pt x="83" y="153"/>
                  </a:cubicBezTo>
                  <a:cubicBezTo>
                    <a:pt x="83" y="135"/>
                    <a:pt x="83" y="135"/>
                    <a:pt x="83" y="135"/>
                  </a:cubicBezTo>
                  <a:cubicBezTo>
                    <a:pt x="76" y="132"/>
                    <a:pt x="70" y="125"/>
                    <a:pt x="69" y="115"/>
                  </a:cubicBezTo>
                  <a:cubicBezTo>
                    <a:pt x="83" y="115"/>
                    <a:pt x="83" y="115"/>
                    <a:pt x="83" y="115"/>
                  </a:cubicBezTo>
                  <a:cubicBezTo>
                    <a:pt x="83" y="100"/>
                    <a:pt x="83" y="100"/>
                    <a:pt x="83" y="100"/>
                  </a:cubicBezTo>
                  <a:cubicBezTo>
                    <a:pt x="73" y="100"/>
                    <a:pt x="73" y="100"/>
                    <a:pt x="73" y="100"/>
                  </a:cubicBezTo>
                  <a:cubicBezTo>
                    <a:pt x="83" y="90"/>
                    <a:pt x="83" y="90"/>
                    <a:pt x="83" y="90"/>
                  </a:cubicBezTo>
                  <a:cubicBezTo>
                    <a:pt x="83" y="47"/>
                    <a:pt x="83" y="47"/>
                    <a:pt x="83" y="47"/>
                  </a:cubicBezTo>
                  <a:cubicBezTo>
                    <a:pt x="76" y="49"/>
                    <a:pt x="76" y="49"/>
                    <a:pt x="76" y="49"/>
                  </a:cubicBezTo>
                  <a:cubicBezTo>
                    <a:pt x="74" y="49"/>
                    <a:pt x="75" y="61"/>
                    <a:pt x="75" y="63"/>
                  </a:cubicBezTo>
                  <a:cubicBezTo>
                    <a:pt x="75" y="65"/>
                    <a:pt x="77" y="75"/>
                    <a:pt x="75" y="77"/>
                  </a:cubicBezTo>
                  <a:cubicBezTo>
                    <a:pt x="71" y="81"/>
                    <a:pt x="67" y="85"/>
                    <a:pt x="63" y="89"/>
                  </a:cubicBezTo>
                  <a:cubicBezTo>
                    <a:pt x="63" y="51"/>
                    <a:pt x="63" y="51"/>
                    <a:pt x="63" y="51"/>
                  </a:cubicBezTo>
                  <a:cubicBezTo>
                    <a:pt x="58" y="52"/>
                    <a:pt x="54" y="54"/>
                    <a:pt x="49" y="55"/>
                  </a:cubicBezTo>
                  <a:cubicBezTo>
                    <a:pt x="46" y="56"/>
                    <a:pt x="47" y="60"/>
                    <a:pt x="47" y="63"/>
                  </a:cubicBezTo>
                  <a:cubicBezTo>
                    <a:pt x="47" y="73"/>
                    <a:pt x="47" y="83"/>
                    <a:pt x="47" y="93"/>
                  </a:cubicBezTo>
                  <a:cubicBezTo>
                    <a:pt x="27" y="91"/>
                    <a:pt x="18" y="69"/>
                    <a:pt x="30" y="53"/>
                  </a:cubicBezTo>
                  <a:cubicBezTo>
                    <a:pt x="30" y="53"/>
                    <a:pt x="30" y="53"/>
                    <a:pt x="30" y="53"/>
                  </a:cubicBezTo>
                  <a:cubicBezTo>
                    <a:pt x="38" y="44"/>
                    <a:pt x="50" y="42"/>
                    <a:pt x="62" y="39"/>
                  </a:cubicBezTo>
                  <a:cubicBezTo>
                    <a:pt x="69" y="37"/>
                    <a:pt x="76" y="35"/>
                    <a:pt x="83" y="33"/>
                  </a:cubicBezTo>
                  <a:cubicBezTo>
                    <a:pt x="83" y="17"/>
                    <a:pt x="83" y="17"/>
                    <a:pt x="83" y="17"/>
                  </a:cubicBezTo>
                  <a:cubicBezTo>
                    <a:pt x="74" y="19"/>
                    <a:pt x="64" y="22"/>
                    <a:pt x="54" y="24"/>
                  </a:cubicBezTo>
                  <a:cubicBezTo>
                    <a:pt x="37" y="29"/>
                    <a:pt x="20" y="34"/>
                    <a:pt x="11" y="51"/>
                  </a:cubicBezTo>
                  <a:cubicBezTo>
                    <a:pt x="0" y="76"/>
                    <a:pt x="16" y="104"/>
                    <a:pt x="42" y="110"/>
                  </a:cubicBezTo>
                  <a:cubicBezTo>
                    <a:pt x="14" y="138"/>
                    <a:pt x="14" y="138"/>
                    <a:pt x="14" y="138"/>
                  </a:cubicBezTo>
                  <a:lnTo>
                    <a:pt x="20" y="143"/>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5" name="Freeform 305"/>
            <p:cNvSpPr>
              <a:spLocks noEditPoints="1"/>
            </p:cNvSpPr>
            <p:nvPr/>
          </p:nvSpPr>
          <p:spPr bwMode="auto">
            <a:xfrm>
              <a:off x="1418" y="1173"/>
              <a:ext cx="485" cy="242"/>
            </a:xfrm>
            <a:custGeom>
              <a:avLst/>
              <a:gdLst>
                <a:gd name="T0" fmla="*/ 154 w 180"/>
                <a:gd name="T1" fmla="*/ 63 h 90"/>
                <a:gd name="T2" fmla="*/ 180 w 180"/>
                <a:gd name="T3" fmla="*/ 32 h 90"/>
                <a:gd name="T4" fmla="*/ 154 w 180"/>
                <a:gd name="T5" fmla="*/ 1 h 90"/>
                <a:gd name="T6" fmla="*/ 154 w 180"/>
                <a:gd name="T7" fmla="*/ 15 h 90"/>
                <a:gd name="T8" fmla="*/ 166 w 180"/>
                <a:gd name="T9" fmla="*/ 32 h 90"/>
                <a:gd name="T10" fmla="*/ 154 w 180"/>
                <a:gd name="T11" fmla="*/ 49 h 90"/>
                <a:gd name="T12" fmla="*/ 154 w 180"/>
                <a:gd name="T13" fmla="*/ 63 h 90"/>
                <a:gd name="T14" fmla="*/ 76 w 180"/>
                <a:gd name="T15" fmla="*/ 90 h 90"/>
                <a:gd name="T16" fmla="*/ 135 w 180"/>
                <a:gd name="T17" fmla="*/ 61 h 90"/>
                <a:gd name="T18" fmla="*/ 148 w 180"/>
                <a:gd name="T19" fmla="*/ 64 h 90"/>
                <a:gd name="T20" fmla="*/ 154 w 180"/>
                <a:gd name="T21" fmla="*/ 63 h 90"/>
                <a:gd name="T22" fmla="*/ 154 w 180"/>
                <a:gd name="T23" fmla="*/ 49 h 90"/>
                <a:gd name="T24" fmla="*/ 148 w 180"/>
                <a:gd name="T25" fmla="*/ 50 h 90"/>
                <a:gd name="T26" fmla="*/ 143 w 180"/>
                <a:gd name="T27" fmla="*/ 49 h 90"/>
                <a:gd name="T28" fmla="*/ 151 w 180"/>
                <a:gd name="T29" fmla="*/ 14 h 90"/>
                <a:gd name="T30" fmla="*/ 151 w 180"/>
                <a:gd name="T31" fmla="*/ 14 h 90"/>
                <a:gd name="T32" fmla="*/ 151 w 180"/>
                <a:gd name="T33" fmla="*/ 14 h 90"/>
                <a:gd name="T34" fmla="*/ 154 w 180"/>
                <a:gd name="T35" fmla="*/ 15 h 90"/>
                <a:gd name="T36" fmla="*/ 154 w 180"/>
                <a:gd name="T37" fmla="*/ 1 h 90"/>
                <a:gd name="T38" fmla="*/ 150 w 180"/>
                <a:gd name="T39" fmla="*/ 0 h 90"/>
                <a:gd name="T40" fmla="*/ 150 w 180"/>
                <a:gd name="T41" fmla="*/ 0 h 90"/>
                <a:gd name="T42" fmla="*/ 1 w 180"/>
                <a:gd name="T43" fmla="*/ 0 h 90"/>
                <a:gd name="T44" fmla="*/ 0 w 180"/>
                <a:gd name="T45" fmla="*/ 14 h 90"/>
                <a:gd name="T46" fmla="*/ 76 w 180"/>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 h="90">
                  <a:moveTo>
                    <a:pt x="154" y="63"/>
                  </a:moveTo>
                  <a:cubicBezTo>
                    <a:pt x="169" y="60"/>
                    <a:pt x="180" y="48"/>
                    <a:pt x="180" y="32"/>
                  </a:cubicBezTo>
                  <a:cubicBezTo>
                    <a:pt x="180" y="17"/>
                    <a:pt x="169" y="4"/>
                    <a:pt x="154" y="1"/>
                  </a:cubicBezTo>
                  <a:cubicBezTo>
                    <a:pt x="154" y="15"/>
                    <a:pt x="154" y="15"/>
                    <a:pt x="154" y="15"/>
                  </a:cubicBezTo>
                  <a:cubicBezTo>
                    <a:pt x="161" y="18"/>
                    <a:pt x="166" y="24"/>
                    <a:pt x="166" y="32"/>
                  </a:cubicBezTo>
                  <a:cubicBezTo>
                    <a:pt x="166" y="40"/>
                    <a:pt x="161" y="46"/>
                    <a:pt x="154" y="49"/>
                  </a:cubicBezTo>
                  <a:lnTo>
                    <a:pt x="154" y="63"/>
                  </a:lnTo>
                  <a:close/>
                  <a:moveTo>
                    <a:pt x="76" y="90"/>
                  </a:moveTo>
                  <a:cubicBezTo>
                    <a:pt x="100" y="90"/>
                    <a:pt x="121" y="78"/>
                    <a:pt x="135" y="61"/>
                  </a:cubicBezTo>
                  <a:cubicBezTo>
                    <a:pt x="139" y="63"/>
                    <a:pt x="144" y="64"/>
                    <a:pt x="148" y="64"/>
                  </a:cubicBezTo>
                  <a:cubicBezTo>
                    <a:pt x="150" y="64"/>
                    <a:pt x="152" y="64"/>
                    <a:pt x="154" y="63"/>
                  </a:cubicBezTo>
                  <a:cubicBezTo>
                    <a:pt x="154" y="49"/>
                    <a:pt x="154" y="49"/>
                    <a:pt x="154" y="49"/>
                  </a:cubicBezTo>
                  <a:cubicBezTo>
                    <a:pt x="153" y="50"/>
                    <a:pt x="150" y="50"/>
                    <a:pt x="148" y="50"/>
                  </a:cubicBezTo>
                  <a:cubicBezTo>
                    <a:pt x="146" y="50"/>
                    <a:pt x="144" y="50"/>
                    <a:pt x="143" y="49"/>
                  </a:cubicBezTo>
                  <a:cubicBezTo>
                    <a:pt x="148" y="39"/>
                    <a:pt x="151" y="27"/>
                    <a:pt x="151" y="14"/>
                  </a:cubicBezTo>
                  <a:cubicBezTo>
                    <a:pt x="151" y="14"/>
                    <a:pt x="151" y="14"/>
                    <a:pt x="151" y="14"/>
                  </a:cubicBezTo>
                  <a:cubicBezTo>
                    <a:pt x="151" y="14"/>
                    <a:pt x="151" y="14"/>
                    <a:pt x="151" y="14"/>
                  </a:cubicBezTo>
                  <a:cubicBezTo>
                    <a:pt x="152" y="14"/>
                    <a:pt x="153" y="15"/>
                    <a:pt x="154" y="15"/>
                  </a:cubicBezTo>
                  <a:cubicBezTo>
                    <a:pt x="154" y="1"/>
                    <a:pt x="154" y="1"/>
                    <a:pt x="154" y="1"/>
                  </a:cubicBezTo>
                  <a:cubicBezTo>
                    <a:pt x="153" y="0"/>
                    <a:pt x="151" y="0"/>
                    <a:pt x="150" y="0"/>
                  </a:cubicBezTo>
                  <a:cubicBezTo>
                    <a:pt x="150" y="0"/>
                    <a:pt x="150" y="0"/>
                    <a:pt x="150" y="0"/>
                  </a:cubicBezTo>
                  <a:cubicBezTo>
                    <a:pt x="1" y="0"/>
                    <a:pt x="1" y="0"/>
                    <a:pt x="1" y="0"/>
                  </a:cubicBezTo>
                  <a:cubicBezTo>
                    <a:pt x="1" y="5"/>
                    <a:pt x="0" y="9"/>
                    <a:pt x="0" y="14"/>
                  </a:cubicBezTo>
                  <a:cubicBezTo>
                    <a:pt x="0" y="56"/>
                    <a:pt x="34" y="90"/>
                    <a:pt x="76" y="9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6" name="Rectangle 306"/>
            <p:cNvSpPr>
              <a:spLocks noChangeArrowheads="1"/>
            </p:cNvSpPr>
            <p:nvPr/>
          </p:nvSpPr>
          <p:spPr bwMode="auto">
            <a:xfrm>
              <a:off x="1418" y="1438"/>
              <a:ext cx="439" cy="35"/>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57" name="Freeform 307"/>
            <p:cNvSpPr/>
            <p:nvPr/>
          </p:nvSpPr>
          <p:spPr bwMode="auto">
            <a:xfrm>
              <a:off x="1518" y="961"/>
              <a:ext cx="81" cy="199"/>
            </a:xfrm>
            <a:custGeom>
              <a:avLst/>
              <a:gdLst>
                <a:gd name="T0" fmla="*/ 11 w 30"/>
                <a:gd name="T1" fmla="*/ 56 h 74"/>
                <a:gd name="T2" fmla="*/ 15 w 30"/>
                <a:gd name="T3" fmla="*/ 71 h 74"/>
                <a:gd name="T4" fmla="*/ 27 w 30"/>
                <a:gd name="T5" fmla="*/ 45 h 74"/>
                <a:gd name="T6" fmla="*/ 20 w 30"/>
                <a:gd name="T7" fmla="*/ 30 h 74"/>
                <a:gd name="T8" fmla="*/ 19 w 30"/>
                <a:gd name="T9" fmla="*/ 18 h 74"/>
                <a:gd name="T10" fmla="*/ 11 w 30"/>
                <a:gd name="T11" fmla="*/ 5 h 74"/>
                <a:gd name="T12" fmla="*/ 4 w 30"/>
                <a:gd name="T13" fmla="*/ 31 h 74"/>
                <a:gd name="T14" fmla="*/ 11 w 30"/>
                <a:gd name="T15" fmla="*/ 56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74">
                  <a:moveTo>
                    <a:pt x="11" y="56"/>
                  </a:moveTo>
                  <a:cubicBezTo>
                    <a:pt x="1" y="59"/>
                    <a:pt x="5" y="74"/>
                    <a:pt x="15" y="71"/>
                  </a:cubicBezTo>
                  <a:cubicBezTo>
                    <a:pt x="26" y="67"/>
                    <a:pt x="30" y="56"/>
                    <a:pt x="27" y="45"/>
                  </a:cubicBezTo>
                  <a:cubicBezTo>
                    <a:pt x="26" y="40"/>
                    <a:pt x="22" y="35"/>
                    <a:pt x="20" y="30"/>
                  </a:cubicBezTo>
                  <a:cubicBezTo>
                    <a:pt x="18" y="27"/>
                    <a:pt x="15" y="21"/>
                    <a:pt x="19" y="18"/>
                  </a:cubicBezTo>
                  <a:cubicBezTo>
                    <a:pt x="28" y="13"/>
                    <a:pt x="20" y="0"/>
                    <a:pt x="11" y="5"/>
                  </a:cubicBezTo>
                  <a:cubicBezTo>
                    <a:pt x="2" y="11"/>
                    <a:pt x="0" y="22"/>
                    <a:pt x="4" y="31"/>
                  </a:cubicBezTo>
                  <a:cubicBezTo>
                    <a:pt x="5" y="35"/>
                    <a:pt x="18" y="54"/>
                    <a:pt x="11" y="56"/>
                  </a:cubicBezTo>
                  <a:close/>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8" name="Freeform 308"/>
            <p:cNvSpPr/>
            <p:nvPr/>
          </p:nvSpPr>
          <p:spPr bwMode="auto">
            <a:xfrm>
              <a:off x="1633" y="961"/>
              <a:ext cx="79" cy="199"/>
            </a:xfrm>
            <a:custGeom>
              <a:avLst/>
              <a:gdLst>
                <a:gd name="T0" fmla="*/ 10 w 29"/>
                <a:gd name="T1" fmla="*/ 56 h 74"/>
                <a:gd name="T2" fmla="*/ 14 w 29"/>
                <a:gd name="T3" fmla="*/ 71 h 74"/>
                <a:gd name="T4" fmla="*/ 26 w 29"/>
                <a:gd name="T5" fmla="*/ 45 h 74"/>
                <a:gd name="T6" fmla="*/ 19 w 29"/>
                <a:gd name="T7" fmla="*/ 30 h 74"/>
                <a:gd name="T8" fmla="*/ 19 w 29"/>
                <a:gd name="T9" fmla="*/ 18 h 74"/>
                <a:gd name="T10" fmla="*/ 11 w 29"/>
                <a:gd name="T11" fmla="*/ 5 h 74"/>
                <a:gd name="T12" fmla="*/ 3 w 29"/>
                <a:gd name="T13" fmla="*/ 31 h 74"/>
                <a:gd name="T14" fmla="*/ 10 w 29"/>
                <a:gd name="T15" fmla="*/ 56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4">
                  <a:moveTo>
                    <a:pt x="10" y="56"/>
                  </a:moveTo>
                  <a:cubicBezTo>
                    <a:pt x="1" y="59"/>
                    <a:pt x="5" y="74"/>
                    <a:pt x="14" y="71"/>
                  </a:cubicBezTo>
                  <a:cubicBezTo>
                    <a:pt x="25" y="67"/>
                    <a:pt x="29" y="56"/>
                    <a:pt x="26" y="45"/>
                  </a:cubicBezTo>
                  <a:cubicBezTo>
                    <a:pt x="25" y="40"/>
                    <a:pt x="22" y="35"/>
                    <a:pt x="19" y="30"/>
                  </a:cubicBezTo>
                  <a:cubicBezTo>
                    <a:pt x="18" y="27"/>
                    <a:pt x="15" y="21"/>
                    <a:pt x="19" y="18"/>
                  </a:cubicBezTo>
                  <a:cubicBezTo>
                    <a:pt x="27" y="13"/>
                    <a:pt x="19" y="0"/>
                    <a:pt x="11" y="5"/>
                  </a:cubicBezTo>
                  <a:cubicBezTo>
                    <a:pt x="2" y="11"/>
                    <a:pt x="0" y="22"/>
                    <a:pt x="3" y="31"/>
                  </a:cubicBezTo>
                  <a:cubicBezTo>
                    <a:pt x="4" y="35"/>
                    <a:pt x="17" y="54"/>
                    <a:pt x="10" y="56"/>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59" name="Freeform 309"/>
            <p:cNvSpPr/>
            <p:nvPr/>
          </p:nvSpPr>
          <p:spPr bwMode="auto">
            <a:xfrm>
              <a:off x="1232" y="-6"/>
              <a:ext cx="412" cy="288"/>
            </a:xfrm>
            <a:custGeom>
              <a:avLst/>
              <a:gdLst>
                <a:gd name="T0" fmla="*/ 45 w 153"/>
                <a:gd name="T1" fmla="*/ 0 h 107"/>
                <a:gd name="T2" fmla="*/ 0 w 153"/>
                <a:gd name="T3" fmla="*/ 70 h 107"/>
                <a:gd name="T4" fmla="*/ 10 w 153"/>
                <a:gd name="T5" fmla="*/ 106 h 107"/>
                <a:gd name="T6" fmla="*/ 10 w 153"/>
                <a:gd name="T7" fmla="*/ 86 h 107"/>
                <a:gd name="T8" fmla="*/ 13 w 153"/>
                <a:gd name="T9" fmla="*/ 76 h 107"/>
                <a:gd name="T10" fmla="*/ 13 w 153"/>
                <a:gd name="T11" fmla="*/ 70 h 107"/>
                <a:gd name="T12" fmla="*/ 76 w 153"/>
                <a:gd name="T13" fmla="*/ 6 h 107"/>
                <a:gd name="T14" fmla="*/ 140 w 153"/>
                <a:gd name="T15" fmla="*/ 70 h 107"/>
                <a:gd name="T16" fmla="*/ 140 w 153"/>
                <a:gd name="T17" fmla="*/ 76 h 107"/>
                <a:gd name="T18" fmla="*/ 143 w 153"/>
                <a:gd name="T19" fmla="*/ 86 h 107"/>
                <a:gd name="T20" fmla="*/ 143 w 153"/>
                <a:gd name="T21" fmla="*/ 107 h 107"/>
                <a:gd name="T22" fmla="*/ 153 w 153"/>
                <a:gd name="T23" fmla="*/ 70 h 107"/>
                <a:gd name="T24" fmla="*/ 108 w 153"/>
                <a:gd name="T25" fmla="*/ 0 h 107"/>
                <a:gd name="T26" fmla="*/ 45 w 153"/>
                <a:gd name="T2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07">
                  <a:moveTo>
                    <a:pt x="45" y="0"/>
                  </a:moveTo>
                  <a:cubicBezTo>
                    <a:pt x="19" y="12"/>
                    <a:pt x="0" y="39"/>
                    <a:pt x="0" y="70"/>
                  </a:cubicBezTo>
                  <a:cubicBezTo>
                    <a:pt x="0" y="82"/>
                    <a:pt x="4" y="95"/>
                    <a:pt x="10" y="106"/>
                  </a:cubicBezTo>
                  <a:cubicBezTo>
                    <a:pt x="10" y="86"/>
                    <a:pt x="10" y="86"/>
                    <a:pt x="10" y="86"/>
                  </a:cubicBezTo>
                  <a:cubicBezTo>
                    <a:pt x="10" y="82"/>
                    <a:pt x="11" y="79"/>
                    <a:pt x="13" y="76"/>
                  </a:cubicBezTo>
                  <a:cubicBezTo>
                    <a:pt x="13" y="74"/>
                    <a:pt x="13" y="72"/>
                    <a:pt x="13" y="70"/>
                  </a:cubicBezTo>
                  <a:cubicBezTo>
                    <a:pt x="13" y="34"/>
                    <a:pt x="41" y="6"/>
                    <a:pt x="76" y="6"/>
                  </a:cubicBezTo>
                  <a:cubicBezTo>
                    <a:pt x="111" y="6"/>
                    <a:pt x="140" y="34"/>
                    <a:pt x="140" y="70"/>
                  </a:cubicBezTo>
                  <a:cubicBezTo>
                    <a:pt x="140" y="72"/>
                    <a:pt x="140" y="74"/>
                    <a:pt x="140" y="76"/>
                  </a:cubicBezTo>
                  <a:cubicBezTo>
                    <a:pt x="142" y="79"/>
                    <a:pt x="143" y="82"/>
                    <a:pt x="143" y="86"/>
                  </a:cubicBezTo>
                  <a:cubicBezTo>
                    <a:pt x="143" y="107"/>
                    <a:pt x="143" y="107"/>
                    <a:pt x="143" y="107"/>
                  </a:cubicBezTo>
                  <a:cubicBezTo>
                    <a:pt x="149" y="96"/>
                    <a:pt x="153" y="83"/>
                    <a:pt x="153" y="70"/>
                  </a:cubicBezTo>
                  <a:cubicBezTo>
                    <a:pt x="153" y="39"/>
                    <a:pt x="134" y="12"/>
                    <a:pt x="108" y="0"/>
                  </a:cubicBezTo>
                  <a:lnTo>
                    <a:pt x="45" y="0"/>
                  </a:lnTo>
                  <a:close/>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0" name="Freeform 310"/>
            <p:cNvSpPr/>
            <p:nvPr/>
          </p:nvSpPr>
          <p:spPr bwMode="auto">
            <a:xfrm>
              <a:off x="1270" y="183"/>
              <a:ext cx="89" cy="162"/>
            </a:xfrm>
            <a:custGeom>
              <a:avLst/>
              <a:gdLst>
                <a:gd name="T0" fmla="*/ 0 w 33"/>
                <a:gd name="T1" fmla="*/ 12 h 60"/>
                <a:gd name="T2" fmla="*/ 0 w 33"/>
                <a:gd name="T3" fmla="*/ 16 h 60"/>
                <a:gd name="T4" fmla="*/ 0 w 33"/>
                <a:gd name="T5" fmla="*/ 35 h 60"/>
                <a:gd name="T6" fmla="*/ 0 w 33"/>
                <a:gd name="T7" fmla="*/ 44 h 60"/>
                <a:gd name="T8" fmla="*/ 23 w 33"/>
                <a:gd name="T9" fmla="*/ 60 h 60"/>
                <a:gd name="T10" fmla="*/ 33 w 33"/>
                <a:gd name="T11" fmla="*/ 60 h 60"/>
                <a:gd name="T12" fmla="*/ 33 w 33"/>
                <a:gd name="T13" fmla="*/ 0 h 60"/>
                <a:gd name="T14" fmla="*/ 23 w 33"/>
                <a:gd name="T15" fmla="*/ 0 h 60"/>
                <a:gd name="T16" fmla="*/ 0 w 33"/>
                <a:gd name="T17"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60">
                  <a:moveTo>
                    <a:pt x="0" y="12"/>
                  </a:moveTo>
                  <a:cubicBezTo>
                    <a:pt x="0" y="14"/>
                    <a:pt x="0" y="15"/>
                    <a:pt x="0" y="16"/>
                  </a:cubicBezTo>
                  <a:cubicBezTo>
                    <a:pt x="0" y="35"/>
                    <a:pt x="0" y="35"/>
                    <a:pt x="0" y="35"/>
                  </a:cubicBezTo>
                  <a:cubicBezTo>
                    <a:pt x="0" y="44"/>
                    <a:pt x="0" y="44"/>
                    <a:pt x="0" y="44"/>
                  </a:cubicBezTo>
                  <a:cubicBezTo>
                    <a:pt x="0" y="53"/>
                    <a:pt x="10" y="60"/>
                    <a:pt x="23" y="60"/>
                  </a:cubicBezTo>
                  <a:cubicBezTo>
                    <a:pt x="33" y="60"/>
                    <a:pt x="33" y="60"/>
                    <a:pt x="33" y="60"/>
                  </a:cubicBezTo>
                  <a:cubicBezTo>
                    <a:pt x="33" y="0"/>
                    <a:pt x="33" y="0"/>
                    <a:pt x="33" y="0"/>
                  </a:cubicBezTo>
                  <a:cubicBezTo>
                    <a:pt x="23" y="0"/>
                    <a:pt x="23" y="0"/>
                    <a:pt x="23" y="0"/>
                  </a:cubicBezTo>
                  <a:cubicBezTo>
                    <a:pt x="12" y="0"/>
                    <a:pt x="3" y="5"/>
                    <a:pt x="0" y="12"/>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1" name="Freeform 311"/>
            <p:cNvSpPr/>
            <p:nvPr/>
          </p:nvSpPr>
          <p:spPr bwMode="auto">
            <a:xfrm>
              <a:off x="1514" y="183"/>
              <a:ext cx="92" cy="162"/>
            </a:xfrm>
            <a:custGeom>
              <a:avLst/>
              <a:gdLst>
                <a:gd name="T0" fmla="*/ 34 w 34"/>
                <a:gd name="T1" fmla="*/ 44 h 60"/>
                <a:gd name="T2" fmla="*/ 34 w 34"/>
                <a:gd name="T3" fmla="*/ 35 h 60"/>
                <a:gd name="T4" fmla="*/ 34 w 34"/>
                <a:gd name="T5" fmla="*/ 16 h 60"/>
                <a:gd name="T6" fmla="*/ 33 w 34"/>
                <a:gd name="T7" fmla="*/ 14 h 60"/>
                <a:gd name="T8" fmla="*/ 10 w 34"/>
                <a:gd name="T9" fmla="*/ 0 h 60"/>
                <a:gd name="T10" fmla="*/ 0 w 34"/>
                <a:gd name="T11" fmla="*/ 0 h 60"/>
                <a:gd name="T12" fmla="*/ 0 w 34"/>
                <a:gd name="T13" fmla="*/ 60 h 60"/>
                <a:gd name="T14" fmla="*/ 10 w 34"/>
                <a:gd name="T15" fmla="*/ 60 h 60"/>
                <a:gd name="T16" fmla="*/ 34 w 34"/>
                <a:gd name="T17"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0">
                  <a:moveTo>
                    <a:pt x="34" y="44"/>
                  </a:moveTo>
                  <a:cubicBezTo>
                    <a:pt x="34" y="35"/>
                    <a:pt x="34" y="35"/>
                    <a:pt x="34" y="35"/>
                  </a:cubicBezTo>
                  <a:cubicBezTo>
                    <a:pt x="34" y="16"/>
                    <a:pt x="34" y="16"/>
                    <a:pt x="34" y="16"/>
                  </a:cubicBezTo>
                  <a:cubicBezTo>
                    <a:pt x="34" y="15"/>
                    <a:pt x="33" y="14"/>
                    <a:pt x="33" y="14"/>
                  </a:cubicBezTo>
                  <a:cubicBezTo>
                    <a:pt x="32" y="6"/>
                    <a:pt x="22" y="0"/>
                    <a:pt x="10" y="0"/>
                  </a:cubicBezTo>
                  <a:cubicBezTo>
                    <a:pt x="0" y="0"/>
                    <a:pt x="0" y="0"/>
                    <a:pt x="0" y="0"/>
                  </a:cubicBezTo>
                  <a:cubicBezTo>
                    <a:pt x="0" y="60"/>
                    <a:pt x="0" y="60"/>
                    <a:pt x="0" y="60"/>
                  </a:cubicBezTo>
                  <a:cubicBezTo>
                    <a:pt x="10" y="60"/>
                    <a:pt x="10" y="60"/>
                    <a:pt x="10" y="60"/>
                  </a:cubicBezTo>
                  <a:cubicBezTo>
                    <a:pt x="23" y="60"/>
                    <a:pt x="34" y="53"/>
                    <a:pt x="34" y="44"/>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2" name="Freeform 312"/>
            <p:cNvSpPr/>
            <p:nvPr/>
          </p:nvSpPr>
          <p:spPr bwMode="auto">
            <a:xfrm>
              <a:off x="2875" y="2696"/>
              <a:ext cx="438" cy="369"/>
            </a:xfrm>
            <a:custGeom>
              <a:avLst/>
              <a:gdLst>
                <a:gd name="T0" fmla="*/ 109 w 163"/>
                <a:gd name="T1" fmla="*/ 0 h 137"/>
                <a:gd name="T2" fmla="*/ 58 w 163"/>
                <a:gd name="T3" fmla="*/ 0 h 137"/>
                <a:gd name="T4" fmla="*/ 0 w 163"/>
                <a:gd name="T5" fmla="*/ 48 h 137"/>
                <a:gd name="T6" fmla="*/ 15 w 163"/>
                <a:gd name="T7" fmla="*/ 71 h 137"/>
                <a:gd name="T8" fmla="*/ 36 w 163"/>
                <a:gd name="T9" fmla="*/ 50 h 137"/>
                <a:gd name="T10" fmla="*/ 36 w 163"/>
                <a:gd name="T11" fmla="*/ 137 h 137"/>
                <a:gd name="T12" fmla="*/ 81 w 163"/>
                <a:gd name="T13" fmla="*/ 137 h 137"/>
                <a:gd name="T14" fmla="*/ 127 w 163"/>
                <a:gd name="T15" fmla="*/ 137 h 137"/>
                <a:gd name="T16" fmla="*/ 127 w 163"/>
                <a:gd name="T17" fmla="*/ 50 h 137"/>
                <a:gd name="T18" fmla="*/ 148 w 163"/>
                <a:gd name="T19" fmla="*/ 71 h 137"/>
                <a:gd name="T20" fmla="*/ 163 w 163"/>
                <a:gd name="T21" fmla="*/ 48 h 137"/>
                <a:gd name="T22" fmla="*/ 109 w 163"/>
                <a:gd name="T2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37">
                  <a:moveTo>
                    <a:pt x="109" y="0"/>
                  </a:moveTo>
                  <a:cubicBezTo>
                    <a:pt x="100" y="14"/>
                    <a:pt x="66" y="14"/>
                    <a:pt x="58" y="0"/>
                  </a:cubicBezTo>
                  <a:cubicBezTo>
                    <a:pt x="58" y="0"/>
                    <a:pt x="8" y="28"/>
                    <a:pt x="0" y="48"/>
                  </a:cubicBezTo>
                  <a:cubicBezTo>
                    <a:pt x="15" y="71"/>
                    <a:pt x="15" y="71"/>
                    <a:pt x="15" y="71"/>
                  </a:cubicBezTo>
                  <a:cubicBezTo>
                    <a:pt x="15" y="71"/>
                    <a:pt x="30" y="56"/>
                    <a:pt x="36" y="50"/>
                  </a:cubicBezTo>
                  <a:cubicBezTo>
                    <a:pt x="36" y="137"/>
                    <a:pt x="36" y="137"/>
                    <a:pt x="36" y="137"/>
                  </a:cubicBezTo>
                  <a:cubicBezTo>
                    <a:pt x="81" y="137"/>
                    <a:pt x="81" y="137"/>
                    <a:pt x="81" y="137"/>
                  </a:cubicBezTo>
                  <a:cubicBezTo>
                    <a:pt x="127" y="137"/>
                    <a:pt x="127" y="137"/>
                    <a:pt x="127" y="137"/>
                  </a:cubicBezTo>
                  <a:cubicBezTo>
                    <a:pt x="127" y="50"/>
                    <a:pt x="127" y="50"/>
                    <a:pt x="127" y="50"/>
                  </a:cubicBezTo>
                  <a:cubicBezTo>
                    <a:pt x="133" y="56"/>
                    <a:pt x="148" y="71"/>
                    <a:pt x="148" y="71"/>
                  </a:cubicBezTo>
                  <a:cubicBezTo>
                    <a:pt x="163" y="48"/>
                    <a:pt x="163" y="48"/>
                    <a:pt x="163" y="48"/>
                  </a:cubicBezTo>
                  <a:cubicBezTo>
                    <a:pt x="155" y="28"/>
                    <a:pt x="109" y="0"/>
                    <a:pt x="109" y="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3" name="Freeform 313"/>
            <p:cNvSpPr/>
            <p:nvPr/>
          </p:nvSpPr>
          <p:spPr bwMode="auto">
            <a:xfrm>
              <a:off x="3035" y="4309"/>
              <a:ext cx="124" cy="38"/>
            </a:xfrm>
            <a:custGeom>
              <a:avLst/>
              <a:gdLst>
                <a:gd name="T0" fmla="*/ 23 w 46"/>
                <a:gd name="T1" fmla="*/ 14 h 14"/>
                <a:gd name="T2" fmla="*/ 46 w 46"/>
                <a:gd name="T3" fmla="*/ 4 h 14"/>
                <a:gd name="T4" fmla="*/ 45 w 46"/>
                <a:gd name="T5" fmla="*/ 1 h 14"/>
                <a:gd name="T6" fmla="*/ 41 w 46"/>
                <a:gd name="T7" fmla="*/ 2 h 14"/>
                <a:gd name="T8" fmla="*/ 23 w 46"/>
                <a:gd name="T9" fmla="*/ 9 h 14"/>
                <a:gd name="T10" fmla="*/ 5 w 46"/>
                <a:gd name="T11" fmla="*/ 2 h 14"/>
                <a:gd name="T12" fmla="*/ 2 w 46"/>
                <a:gd name="T13" fmla="*/ 1 h 14"/>
                <a:gd name="T14" fmla="*/ 1 w 46"/>
                <a:gd name="T15" fmla="*/ 4 h 14"/>
                <a:gd name="T16" fmla="*/ 23 w 4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4">
                  <a:moveTo>
                    <a:pt x="23" y="14"/>
                  </a:moveTo>
                  <a:cubicBezTo>
                    <a:pt x="33" y="14"/>
                    <a:pt x="42" y="10"/>
                    <a:pt x="46" y="4"/>
                  </a:cubicBezTo>
                  <a:cubicBezTo>
                    <a:pt x="46" y="3"/>
                    <a:pt x="46" y="2"/>
                    <a:pt x="45" y="1"/>
                  </a:cubicBezTo>
                  <a:cubicBezTo>
                    <a:pt x="43" y="0"/>
                    <a:pt x="42" y="1"/>
                    <a:pt x="41" y="2"/>
                  </a:cubicBezTo>
                  <a:cubicBezTo>
                    <a:pt x="39" y="5"/>
                    <a:pt x="33" y="9"/>
                    <a:pt x="23" y="9"/>
                  </a:cubicBezTo>
                  <a:cubicBezTo>
                    <a:pt x="14" y="9"/>
                    <a:pt x="7" y="5"/>
                    <a:pt x="5" y="2"/>
                  </a:cubicBezTo>
                  <a:cubicBezTo>
                    <a:pt x="4" y="1"/>
                    <a:pt x="3" y="0"/>
                    <a:pt x="2" y="1"/>
                  </a:cubicBezTo>
                  <a:cubicBezTo>
                    <a:pt x="0" y="2"/>
                    <a:pt x="0" y="3"/>
                    <a:pt x="1" y="4"/>
                  </a:cubicBezTo>
                  <a:cubicBezTo>
                    <a:pt x="4" y="10"/>
                    <a:pt x="13" y="14"/>
                    <a:pt x="23" y="14"/>
                  </a:cubicBezTo>
                  <a:close/>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4" name="Freeform 314"/>
            <p:cNvSpPr/>
            <p:nvPr/>
          </p:nvSpPr>
          <p:spPr bwMode="auto">
            <a:xfrm>
              <a:off x="6011" y="136"/>
              <a:ext cx="352" cy="219"/>
            </a:xfrm>
            <a:custGeom>
              <a:avLst/>
              <a:gdLst>
                <a:gd name="T0" fmla="*/ 14 w 131"/>
                <a:gd name="T1" fmla="*/ 81 h 81"/>
                <a:gd name="T2" fmla="*/ 47 w 131"/>
                <a:gd name="T3" fmla="*/ 81 h 81"/>
                <a:gd name="T4" fmla="*/ 92 w 131"/>
                <a:gd name="T5" fmla="*/ 53 h 81"/>
                <a:gd name="T6" fmla="*/ 127 w 131"/>
                <a:gd name="T7" fmla="*/ 68 h 81"/>
                <a:gd name="T8" fmla="*/ 128 w 131"/>
                <a:gd name="T9" fmla="*/ 69 h 81"/>
                <a:gd name="T10" fmla="*/ 131 w 131"/>
                <a:gd name="T11" fmla="*/ 57 h 81"/>
                <a:gd name="T12" fmla="*/ 108 w 131"/>
                <a:gd name="T13" fmla="*/ 34 h 81"/>
                <a:gd name="T14" fmla="*/ 93 w 131"/>
                <a:gd name="T15" fmla="*/ 39 h 81"/>
                <a:gd name="T16" fmla="*/ 52 w 131"/>
                <a:gd name="T17" fmla="*/ 0 h 81"/>
                <a:gd name="T18" fmla="*/ 12 w 131"/>
                <a:gd name="T19" fmla="*/ 40 h 81"/>
                <a:gd name="T20" fmla="*/ 14 w 131"/>
                <a:gd name="T21" fmla="*/ 52 h 81"/>
                <a:gd name="T22" fmla="*/ 0 w 131"/>
                <a:gd name="T23" fmla="*/ 66 h 81"/>
                <a:gd name="T24" fmla="*/ 14 w 131"/>
                <a:gd name="T2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81">
                  <a:moveTo>
                    <a:pt x="14" y="81"/>
                  </a:moveTo>
                  <a:cubicBezTo>
                    <a:pt x="47" y="81"/>
                    <a:pt x="47" y="81"/>
                    <a:pt x="47" y="81"/>
                  </a:cubicBezTo>
                  <a:cubicBezTo>
                    <a:pt x="56" y="64"/>
                    <a:pt x="72" y="53"/>
                    <a:pt x="92" y="53"/>
                  </a:cubicBezTo>
                  <a:cubicBezTo>
                    <a:pt x="105" y="53"/>
                    <a:pt x="118" y="58"/>
                    <a:pt x="127" y="68"/>
                  </a:cubicBezTo>
                  <a:cubicBezTo>
                    <a:pt x="128" y="68"/>
                    <a:pt x="128" y="68"/>
                    <a:pt x="128" y="69"/>
                  </a:cubicBezTo>
                  <a:cubicBezTo>
                    <a:pt x="130" y="65"/>
                    <a:pt x="131" y="61"/>
                    <a:pt x="131" y="57"/>
                  </a:cubicBezTo>
                  <a:cubicBezTo>
                    <a:pt x="131" y="44"/>
                    <a:pt x="121" y="34"/>
                    <a:pt x="108" y="34"/>
                  </a:cubicBezTo>
                  <a:cubicBezTo>
                    <a:pt x="102" y="34"/>
                    <a:pt x="97" y="36"/>
                    <a:pt x="93" y="39"/>
                  </a:cubicBezTo>
                  <a:cubicBezTo>
                    <a:pt x="92" y="18"/>
                    <a:pt x="74" y="0"/>
                    <a:pt x="52" y="0"/>
                  </a:cubicBezTo>
                  <a:cubicBezTo>
                    <a:pt x="30" y="0"/>
                    <a:pt x="12" y="18"/>
                    <a:pt x="12" y="40"/>
                  </a:cubicBezTo>
                  <a:cubicBezTo>
                    <a:pt x="12" y="44"/>
                    <a:pt x="13" y="48"/>
                    <a:pt x="14" y="52"/>
                  </a:cubicBezTo>
                  <a:cubicBezTo>
                    <a:pt x="6" y="52"/>
                    <a:pt x="0" y="59"/>
                    <a:pt x="0" y="66"/>
                  </a:cubicBezTo>
                  <a:cubicBezTo>
                    <a:pt x="0" y="74"/>
                    <a:pt x="6" y="81"/>
                    <a:pt x="14" y="81"/>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5" name="Freeform 315"/>
            <p:cNvSpPr/>
            <p:nvPr/>
          </p:nvSpPr>
          <p:spPr bwMode="auto">
            <a:xfrm>
              <a:off x="6097" y="293"/>
              <a:ext cx="402" cy="247"/>
            </a:xfrm>
            <a:custGeom>
              <a:avLst/>
              <a:gdLst>
                <a:gd name="T0" fmla="*/ 123 w 149"/>
                <a:gd name="T1" fmla="*/ 39 h 92"/>
                <a:gd name="T2" fmla="*/ 106 w 149"/>
                <a:gd name="T3" fmla="*/ 45 h 92"/>
                <a:gd name="T4" fmla="*/ 93 w 149"/>
                <a:gd name="T5" fmla="*/ 15 h 92"/>
                <a:gd name="T6" fmla="*/ 60 w 149"/>
                <a:gd name="T7" fmla="*/ 0 h 92"/>
                <a:gd name="T8" fmla="*/ 21 w 149"/>
                <a:gd name="T9" fmla="*/ 23 h 92"/>
                <a:gd name="T10" fmla="*/ 14 w 149"/>
                <a:gd name="T11" fmla="*/ 46 h 92"/>
                <a:gd name="T12" fmla="*/ 16 w 149"/>
                <a:gd name="T13" fmla="*/ 59 h 92"/>
                <a:gd name="T14" fmla="*/ 0 w 149"/>
                <a:gd name="T15" fmla="*/ 76 h 92"/>
                <a:gd name="T16" fmla="*/ 17 w 149"/>
                <a:gd name="T17" fmla="*/ 92 h 92"/>
                <a:gd name="T18" fmla="*/ 60 w 149"/>
                <a:gd name="T19" fmla="*/ 92 h 92"/>
                <a:gd name="T20" fmla="*/ 62 w 149"/>
                <a:gd name="T21" fmla="*/ 92 h 92"/>
                <a:gd name="T22" fmla="*/ 123 w 149"/>
                <a:gd name="T23" fmla="*/ 92 h 92"/>
                <a:gd name="T24" fmla="*/ 149 w 149"/>
                <a:gd name="T25" fmla="*/ 65 h 92"/>
                <a:gd name="T26" fmla="*/ 123 w 149"/>
                <a:gd name="T27" fmla="*/ 3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92">
                  <a:moveTo>
                    <a:pt x="123" y="39"/>
                  </a:moveTo>
                  <a:cubicBezTo>
                    <a:pt x="116" y="39"/>
                    <a:pt x="110" y="41"/>
                    <a:pt x="106" y="45"/>
                  </a:cubicBezTo>
                  <a:cubicBezTo>
                    <a:pt x="106" y="33"/>
                    <a:pt x="101" y="23"/>
                    <a:pt x="93" y="15"/>
                  </a:cubicBezTo>
                  <a:cubicBezTo>
                    <a:pt x="85" y="6"/>
                    <a:pt x="73" y="0"/>
                    <a:pt x="60" y="0"/>
                  </a:cubicBezTo>
                  <a:cubicBezTo>
                    <a:pt x="43" y="0"/>
                    <a:pt x="29" y="9"/>
                    <a:pt x="21" y="23"/>
                  </a:cubicBezTo>
                  <a:cubicBezTo>
                    <a:pt x="16" y="29"/>
                    <a:pt x="14" y="37"/>
                    <a:pt x="14" y="46"/>
                  </a:cubicBezTo>
                  <a:cubicBezTo>
                    <a:pt x="14" y="51"/>
                    <a:pt x="15" y="55"/>
                    <a:pt x="16" y="59"/>
                  </a:cubicBezTo>
                  <a:cubicBezTo>
                    <a:pt x="7" y="60"/>
                    <a:pt x="0" y="67"/>
                    <a:pt x="0" y="76"/>
                  </a:cubicBezTo>
                  <a:cubicBezTo>
                    <a:pt x="0" y="85"/>
                    <a:pt x="8" y="92"/>
                    <a:pt x="17" y="92"/>
                  </a:cubicBezTo>
                  <a:cubicBezTo>
                    <a:pt x="60" y="92"/>
                    <a:pt x="60" y="92"/>
                    <a:pt x="60" y="92"/>
                  </a:cubicBezTo>
                  <a:cubicBezTo>
                    <a:pt x="62" y="92"/>
                    <a:pt x="62" y="92"/>
                    <a:pt x="62" y="92"/>
                  </a:cubicBezTo>
                  <a:cubicBezTo>
                    <a:pt x="123" y="92"/>
                    <a:pt x="123" y="92"/>
                    <a:pt x="123" y="92"/>
                  </a:cubicBezTo>
                  <a:cubicBezTo>
                    <a:pt x="137" y="92"/>
                    <a:pt x="149" y="80"/>
                    <a:pt x="149" y="65"/>
                  </a:cubicBezTo>
                  <a:cubicBezTo>
                    <a:pt x="149" y="51"/>
                    <a:pt x="137" y="39"/>
                    <a:pt x="123" y="39"/>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0" name="Freeform 319"/>
            <p:cNvSpPr/>
            <p:nvPr/>
          </p:nvSpPr>
          <p:spPr bwMode="auto">
            <a:xfrm>
              <a:off x="3064" y="1675"/>
              <a:ext cx="347" cy="313"/>
            </a:xfrm>
            <a:custGeom>
              <a:avLst/>
              <a:gdLst>
                <a:gd name="T0" fmla="*/ 13 w 129"/>
                <a:gd name="T1" fmla="*/ 12 h 116"/>
                <a:gd name="T2" fmla="*/ 1 w 129"/>
                <a:gd name="T3" fmla="*/ 35 h 116"/>
                <a:gd name="T4" fmla="*/ 0 w 129"/>
                <a:gd name="T5" fmla="*/ 42 h 116"/>
                <a:gd name="T6" fmla="*/ 0 w 129"/>
                <a:gd name="T7" fmla="*/ 43 h 116"/>
                <a:gd name="T8" fmla="*/ 0 w 129"/>
                <a:gd name="T9" fmla="*/ 50 h 116"/>
                <a:gd name="T10" fmla="*/ 1 w 129"/>
                <a:gd name="T11" fmla="*/ 54 h 116"/>
                <a:gd name="T12" fmla="*/ 6 w 129"/>
                <a:gd name="T13" fmla="*/ 76 h 116"/>
                <a:gd name="T14" fmla="*/ 19 w 129"/>
                <a:gd name="T15" fmla="*/ 101 h 116"/>
                <a:gd name="T16" fmla="*/ 20 w 129"/>
                <a:gd name="T17" fmla="*/ 102 h 116"/>
                <a:gd name="T18" fmla="*/ 29 w 129"/>
                <a:gd name="T19" fmla="*/ 111 h 116"/>
                <a:gd name="T20" fmla="*/ 31 w 129"/>
                <a:gd name="T21" fmla="*/ 113 h 116"/>
                <a:gd name="T22" fmla="*/ 45 w 129"/>
                <a:gd name="T23" fmla="*/ 115 h 116"/>
                <a:gd name="T24" fmla="*/ 45 w 129"/>
                <a:gd name="T25" fmla="*/ 115 h 116"/>
                <a:gd name="T26" fmla="*/ 52 w 129"/>
                <a:gd name="T27" fmla="*/ 112 h 116"/>
                <a:gd name="T28" fmla="*/ 56 w 129"/>
                <a:gd name="T29" fmla="*/ 111 h 116"/>
                <a:gd name="T30" fmla="*/ 65 w 129"/>
                <a:gd name="T31" fmla="*/ 109 h 116"/>
                <a:gd name="T32" fmla="*/ 65 w 129"/>
                <a:gd name="T33" fmla="*/ 109 h 116"/>
                <a:gd name="T34" fmla="*/ 73 w 129"/>
                <a:gd name="T35" fmla="*/ 111 h 116"/>
                <a:gd name="T36" fmla="*/ 77 w 129"/>
                <a:gd name="T37" fmla="*/ 112 h 116"/>
                <a:gd name="T38" fmla="*/ 84 w 129"/>
                <a:gd name="T39" fmla="*/ 115 h 116"/>
                <a:gd name="T40" fmla="*/ 84 w 129"/>
                <a:gd name="T41" fmla="*/ 115 h 116"/>
                <a:gd name="T42" fmla="*/ 98 w 129"/>
                <a:gd name="T43" fmla="*/ 113 h 116"/>
                <a:gd name="T44" fmla="*/ 101 w 129"/>
                <a:gd name="T45" fmla="*/ 111 h 116"/>
                <a:gd name="T46" fmla="*/ 109 w 129"/>
                <a:gd name="T47" fmla="*/ 102 h 116"/>
                <a:gd name="T48" fmla="*/ 110 w 129"/>
                <a:gd name="T49" fmla="*/ 101 h 116"/>
                <a:gd name="T50" fmla="*/ 124 w 129"/>
                <a:gd name="T51" fmla="*/ 76 h 116"/>
                <a:gd name="T52" fmla="*/ 129 w 129"/>
                <a:gd name="T53" fmla="*/ 54 h 116"/>
                <a:gd name="T54" fmla="*/ 129 w 129"/>
                <a:gd name="T55" fmla="*/ 50 h 116"/>
                <a:gd name="T56" fmla="*/ 129 w 129"/>
                <a:gd name="T57" fmla="*/ 43 h 116"/>
                <a:gd name="T58" fmla="*/ 129 w 129"/>
                <a:gd name="T59" fmla="*/ 42 h 116"/>
                <a:gd name="T60" fmla="*/ 128 w 129"/>
                <a:gd name="T61" fmla="*/ 35 h 116"/>
                <a:gd name="T62" fmla="*/ 116 w 129"/>
                <a:gd name="T63" fmla="*/ 12 h 116"/>
                <a:gd name="T64" fmla="*/ 113 w 129"/>
                <a:gd name="T65" fmla="*/ 9 h 116"/>
                <a:gd name="T66" fmla="*/ 95 w 129"/>
                <a:gd name="T67" fmla="*/ 1 h 116"/>
                <a:gd name="T68" fmla="*/ 75 w 129"/>
                <a:gd name="T69" fmla="*/ 4 h 116"/>
                <a:gd name="T70" fmla="*/ 65 w 129"/>
                <a:gd name="T71" fmla="*/ 8 h 116"/>
                <a:gd name="T72" fmla="*/ 54 w 129"/>
                <a:gd name="T73" fmla="*/ 4 h 116"/>
                <a:gd name="T74" fmla="*/ 34 w 129"/>
                <a:gd name="T75" fmla="*/ 1 h 116"/>
                <a:gd name="T76" fmla="*/ 16 w 129"/>
                <a:gd name="T77" fmla="*/ 9 h 116"/>
                <a:gd name="T78" fmla="*/ 13 w 129"/>
                <a:gd name="T79" fmla="*/ 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116">
                  <a:moveTo>
                    <a:pt x="13" y="12"/>
                  </a:moveTo>
                  <a:cubicBezTo>
                    <a:pt x="7" y="18"/>
                    <a:pt x="3" y="26"/>
                    <a:pt x="1" y="35"/>
                  </a:cubicBezTo>
                  <a:cubicBezTo>
                    <a:pt x="1" y="38"/>
                    <a:pt x="1" y="40"/>
                    <a:pt x="0" y="42"/>
                  </a:cubicBezTo>
                  <a:cubicBezTo>
                    <a:pt x="0" y="42"/>
                    <a:pt x="0" y="43"/>
                    <a:pt x="0" y="43"/>
                  </a:cubicBezTo>
                  <a:cubicBezTo>
                    <a:pt x="0" y="45"/>
                    <a:pt x="0" y="47"/>
                    <a:pt x="0" y="50"/>
                  </a:cubicBezTo>
                  <a:cubicBezTo>
                    <a:pt x="0" y="51"/>
                    <a:pt x="0" y="53"/>
                    <a:pt x="1" y="54"/>
                  </a:cubicBezTo>
                  <a:cubicBezTo>
                    <a:pt x="1" y="62"/>
                    <a:pt x="3" y="69"/>
                    <a:pt x="6" y="76"/>
                  </a:cubicBezTo>
                  <a:cubicBezTo>
                    <a:pt x="9" y="85"/>
                    <a:pt x="13" y="93"/>
                    <a:pt x="19" y="101"/>
                  </a:cubicBezTo>
                  <a:cubicBezTo>
                    <a:pt x="20" y="101"/>
                    <a:pt x="20" y="102"/>
                    <a:pt x="20" y="102"/>
                  </a:cubicBezTo>
                  <a:cubicBezTo>
                    <a:pt x="23" y="105"/>
                    <a:pt x="25" y="109"/>
                    <a:pt x="29" y="111"/>
                  </a:cubicBezTo>
                  <a:cubicBezTo>
                    <a:pt x="29" y="112"/>
                    <a:pt x="30" y="112"/>
                    <a:pt x="31" y="113"/>
                  </a:cubicBezTo>
                  <a:cubicBezTo>
                    <a:pt x="35" y="116"/>
                    <a:pt x="40" y="116"/>
                    <a:pt x="45" y="115"/>
                  </a:cubicBezTo>
                  <a:cubicBezTo>
                    <a:pt x="45" y="115"/>
                    <a:pt x="45" y="115"/>
                    <a:pt x="45" y="115"/>
                  </a:cubicBezTo>
                  <a:cubicBezTo>
                    <a:pt x="48" y="114"/>
                    <a:pt x="50" y="113"/>
                    <a:pt x="52" y="112"/>
                  </a:cubicBezTo>
                  <a:cubicBezTo>
                    <a:pt x="53" y="112"/>
                    <a:pt x="55" y="111"/>
                    <a:pt x="56" y="111"/>
                  </a:cubicBezTo>
                  <a:cubicBezTo>
                    <a:pt x="59" y="110"/>
                    <a:pt x="64" y="109"/>
                    <a:pt x="65" y="109"/>
                  </a:cubicBezTo>
                  <a:cubicBezTo>
                    <a:pt x="65" y="109"/>
                    <a:pt x="65" y="109"/>
                    <a:pt x="65" y="109"/>
                  </a:cubicBezTo>
                  <a:cubicBezTo>
                    <a:pt x="68" y="109"/>
                    <a:pt x="70" y="110"/>
                    <a:pt x="73" y="111"/>
                  </a:cubicBezTo>
                  <a:cubicBezTo>
                    <a:pt x="74" y="111"/>
                    <a:pt x="76" y="112"/>
                    <a:pt x="77" y="112"/>
                  </a:cubicBezTo>
                  <a:cubicBezTo>
                    <a:pt x="79" y="113"/>
                    <a:pt x="82" y="114"/>
                    <a:pt x="84" y="115"/>
                  </a:cubicBezTo>
                  <a:cubicBezTo>
                    <a:pt x="84" y="115"/>
                    <a:pt x="84" y="115"/>
                    <a:pt x="84" y="115"/>
                  </a:cubicBezTo>
                  <a:cubicBezTo>
                    <a:pt x="89" y="116"/>
                    <a:pt x="94" y="116"/>
                    <a:pt x="98" y="113"/>
                  </a:cubicBezTo>
                  <a:cubicBezTo>
                    <a:pt x="99" y="112"/>
                    <a:pt x="100" y="112"/>
                    <a:pt x="101" y="111"/>
                  </a:cubicBezTo>
                  <a:cubicBezTo>
                    <a:pt x="104" y="109"/>
                    <a:pt x="107" y="105"/>
                    <a:pt x="109" y="102"/>
                  </a:cubicBezTo>
                  <a:cubicBezTo>
                    <a:pt x="109" y="102"/>
                    <a:pt x="110" y="101"/>
                    <a:pt x="110" y="101"/>
                  </a:cubicBezTo>
                  <a:cubicBezTo>
                    <a:pt x="116" y="93"/>
                    <a:pt x="120" y="85"/>
                    <a:pt x="124" y="76"/>
                  </a:cubicBezTo>
                  <a:cubicBezTo>
                    <a:pt x="126" y="69"/>
                    <a:pt x="128" y="62"/>
                    <a:pt x="129" y="54"/>
                  </a:cubicBezTo>
                  <a:cubicBezTo>
                    <a:pt x="129" y="53"/>
                    <a:pt x="129" y="51"/>
                    <a:pt x="129" y="50"/>
                  </a:cubicBezTo>
                  <a:cubicBezTo>
                    <a:pt x="129" y="47"/>
                    <a:pt x="129" y="45"/>
                    <a:pt x="129" y="43"/>
                  </a:cubicBezTo>
                  <a:cubicBezTo>
                    <a:pt x="129" y="43"/>
                    <a:pt x="129" y="42"/>
                    <a:pt x="129" y="42"/>
                  </a:cubicBezTo>
                  <a:cubicBezTo>
                    <a:pt x="129" y="40"/>
                    <a:pt x="129" y="38"/>
                    <a:pt x="128" y="35"/>
                  </a:cubicBezTo>
                  <a:cubicBezTo>
                    <a:pt x="126" y="26"/>
                    <a:pt x="123" y="18"/>
                    <a:pt x="116" y="12"/>
                  </a:cubicBezTo>
                  <a:cubicBezTo>
                    <a:pt x="115" y="11"/>
                    <a:pt x="114" y="10"/>
                    <a:pt x="113" y="9"/>
                  </a:cubicBezTo>
                  <a:cubicBezTo>
                    <a:pt x="108" y="5"/>
                    <a:pt x="102" y="2"/>
                    <a:pt x="95" y="1"/>
                  </a:cubicBezTo>
                  <a:cubicBezTo>
                    <a:pt x="88" y="0"/>
                    <a:pt x="81" y="2"/>
                    <a:pt x="75" y="4"/>
                  </a:cubicBezTo>
                  <a:cubicBezTo>
                    <a:pt x="72" y="5"/>
                    <a:pt x="65" y="8"/>
                    <a:pt x="65" y="8"/>
                  </a:cubicBezTo>
                  <a:cubicBezTo>
                    <a:pt x="64" y="8"/>
                    <a:pt x="57" y="5"/>
                    <a:pt x="54" y="4"/>
                  </a:cubicBezTo>
                  <a:cubicBezTo>
                    <a:pt x="48" y="2"/>
                    <a:pt x="41" y="0"/>
                    <a:pt x="34" y="1"/>
                  </a:cubicBezTo>
                  <a:cubicBezTo>
                    <a:pt x="27" y="2"/>
                    <a:pt x="21" y="5"/>
                    <a:pt x="16" y="9"/>
                  </a:cubicBezTo>
                  <a:cubicBezTo>
                    <a:pt x="15" y="10"/>
                    <a:pt x="14" y="11"/>
                    <a:pt x="13" y="12"/>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1" name="Freeform 320"/>
            <p:cNvSpPr/>
            <p:nvPr/>
          </p:nvSpPr>
          <p:spPr bwMode="auto">
            <a:xfrm>
              <a:off x="3155" y="1579"/>
              <a:ext cx="83" cy="94"/>
            </a:xfrm>
            <a:custGeom>
              <a:avLst/>
              <a:gdLst>
                <a:gd name="T0" fmla="*/ 10 w 31"/>
                <a:gd name="T1" fmla="*/ 26 h 35"/>
                <a:gd name="T2" fmla="*/ 22 w 31"/>
                <a:gd name="T3" fmla="*/ 35 h 35"/>
                <a:gd name="T4" fmla="*/ 30 w 31"/>
                <a:gd name="T5" fmla="*/ 35 h 35"/>
                <a:gd name="T6" fmla="*/ 31 w 31"/>
                <a:gd name="T7" fmla="*/ 35 h 35"/>
                <a:gd name="T8" fmla="*/ 24 w 31"/>
                <a:gd name="T9" fmla="*/ 14 h 35"/>
                <a:gd name="T10" fmla="*/ 3 w 31"/>
                <a:gd name="T11" fmla="*/ 1 h 35"/>
                <a:gd name="T12" fmla="*/ 1 w 31"/>
                <a:gd name="T13" fmla="*/ 0 h 35"/>
                <a:gd name="T14" fmla="*/ 0 w 31"/>
                <a:gd name="T15" fmla="*/ 0 h 35"/>
                <a:gd name="T16" fmla="*/ 1 w 31"/>
                <a:gd name="T17" fmla="*/ 9 h 35"/>
                <a:gd name="T18" fmla="*/ 10 w 31"/>
                <a:gd name="T19"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5">
                  <a:moveTo>
                    <a:pt x="10" y="26"/>
                  </a:moveTo>
                  <a:cubicBezTo>
                    <a:pt x="13" y="30"/>
                    <a:pt x="17" y="33"/>
                    <a:pt x="22" y="35"/>
                  </a:cubicBezTo>
                  <a:cubicBezTo>
                    <a:pt x="25" y="35"/>
                    <a:pt x="27" y="35"/>
                    <a:pt x="30" y="35"/>
                  </a:cubicBezTo>
                  <a:cubicBezTo>
                    <a:pt x="30" y="35"/>
                    <a:pt x="30" y="35"/>
                    <a:pt x="31" y="35"/>
                  </a:cubicBezTo>
                  <a:cubicBezTo>
                    <a:pt x="31" y="27"/>
                    <a:pt x="29" y="20"/>
                    <a:pt x="24" y="14"/>
                  </a:cubicBezTo>
                  <a:cubicBezTo>
                    <a:pt x="19" y="7"/>
                    <a:pt x="11" y="2"/>
                    <a:pt x="3" y="1"/>
                  </a:cubicBezTo>
                  <a:cubicBezTo>
                    <a:pt x="2" y="1"/>
                    <a:pt x="2" y="1"/>
                    <a:pt x="1" y="0"/>
                  </a:cubicBezTo>
                  <a:cubicBezTo>
                    <a:pt x="1" y="0"/>
                    <a:pt x="1" y="0"/>
                    <a:pt x="0" y="0"/>
                  </a:cubicBezTo>
                  <a:cubicBezTo>
                    <a:pt x="0" y="3"/>
                    <a:pt x="0" y="6"/>
                    <a:pt x="1" y="9"/>
                  </a:cubicBezTo>
                  <a:cubicBezTo>
                    <a:pt x="2" y="16"/>
                    <a:pt x="5" y="22"/>
                    <a:pt x="10" y="26"/>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2" name="Freeform 321"/>
            <p:cNvSpPr/>
            <p:nvPr/>
          </p:nvSpPr>
          <p:spPr bwMode="auto">
            <a:xfrm>
              <a:off x="2501" y="2718"/>
              <a:ext cx="373" cy="89"/>
            </a:xfrm>
            <a:custGeom>
              <a:avLst/>
              <a:gdLst>
                <a:gd name="T0" fmla="*/ 328 w 328"/>
                <a:gd name="T1" fmla="*/ 0 h 78"/>
                <a:gd name="T2" fmla="*/ 298 w 328"/>
                <a:gd name="T3" fmla="*/ 0 h 78"/>
                <a:gd name="T4" fmla="*/ 298 w 328"/>
                <a:gd name="T5" fmla="*/ 47 h 78"/>
                <a:gd name="T6" fmla="*/ 28 w 328"/>
                <a:gd name="T7" fmla="*/ 47 h 78"/>
                <a:gd name="T8" fmla="*/ 28 w 328"/>
                <a:gd name="T9" fmla="*/ 0 h 78"/>
                <a:gd name="T10" fmla="*/ 0 w 328"/>
                <a:gd name="T11" fmla="*/ 0 h 78"/>
                <a:gd name="T12" fmla="*/ 0 w 328"/>
                <a:gd name="T13" fmla="*/ 78 h 78"/>
                <a:gd name="T14" fmla="*/ 328 w 328"/>
                <a:gd name="T15" fmla="*/ 78 h 78"/>
                <a:gd name="T16" fmla="*/ 328 w 328"/>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78">
                  <a:moveTo>
                    <a:pt x="328" y="0"/>
                  </a:moveTo>
                  <a:lnTo>
                    <a:pt x="298" y="0"/>
                  </a:lnTo>
                  <a:lnTo>
                    <a:pt x="298" y="47"/>
                  </a:lnTo>
                  <a:lnTo>
                    <a:pt x="28" y="47"/>
                  </a:lnTo>
                  <a:lnTo>
                    <a:pt x="28" y="0"/>
                  </a:lnTo>
                  <a:lnTo>
                    <a:pt x="0" y="0"/>
                  </a:lnTo>
                  <a:lnTo>
                    <a:pt x="0" y="78"/>
                  </a:lnTo>
                  <a:lnTo>
                    <a:pt x="328" y="78"/>
                  </a:lnTo>
                  <a:lnTo>
                    <a:pt x="328"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3" name="Freeform 322"/>
            <p:cNvSpPr/>
            <p:nvPr/>
          </p:nvSpPr>
          <p:spPr bwMode="auto">
            <a:xfrm>
              <a:off x="2553" y="2452"/>
              <a:ext cx="277" cy="296"/>
            </a:xfrm>
            <a:custGeom>
              <a:avLst/>
              <a:gdLst>
                <a:gd name="T0" fmla="*/ 42 w 243"/>
                <a:gd name="T1" fmla="*/ 109 h 260"/>
                <a:gd name="T2" fmla="*/ 0 w 243"/>
                <a:gd name="T3" fmla="*/ 109 h 260"/>
                <a:gd name="T4" fmla="*/ 120 w 243"/>
                <a:gd name="T5" fmla="*/ 260 h 260"/>
                <a:gd name="T6" fmla="*/ 243 w 243"/>
                <a:gd name="T7" fmla="*/ 109 h 260"/>
                <a:gd name="T8" fmla="*/ 201 w 243"/>
                <a:gd name="T9" fmla="*/ 109 h 260"/>
                <a:gd name="T10" fmla="*/ 201 w 243"/>
                <a:gd name="T11" fmla="*/ 0 h 260"/>
                <a:gd name="T12" fmla="*/ 42 w 243"/>
                <a:gd name="T13" fmla="*/ 0 h 260"/>
                <a:gd name="T14" fmla="*/ 42 w 243"/>
                <a:gd name="T15" fmla="*/ 109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260">
                  <a:moveTo>
                    <a:pt x="42" y="109"/>
                  </a:moveTo>
                  <a:lnTo>
                    <a:pt x="0" y="109"/>
                  </a:lnTo>
                  <a:lnTo>
                    <a:pt x="120" y="260"/>
                  </a:lnTo>
                  <a:lnTo>
                    <a:pt x="243" y="109"/>
                  </a:lnTo>
                  <a:lnTo>
                    <a:pt x="201" y="109"/>
                  </a:lnTo>
                  <a:lnTo>
                    <a:pt x="201" y="0"/>
                  </a:lnTo>
                  <a:lnTo>
                    <a:pt x="42" y="0"/>
                  </a:lnTo>
                  <a:lnTo>
                    <a:pt x="42" y="109"/>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4" name="Freeform 323"/>
            <p:cNvSpPr>
              <a:spLocks noEditPoints="1"/>
            </p:cNvSpPr>
            <p:nvPr/>
          </p:nvSpPr>
          <p:spPr bwMode="auto">
            <a:xfrm>
              <a:off x="2113" y="2454"/>
              <a:ext cx="436" cy="536"/>
            </a:xfrm>
            <a:custGeom>
              <a:avLst/>
              <a:gdLst>
                <a:gd name="T0" fmla="*/ 113 w 162"/>
                <a:gd name="T1" fmla="*/ 183 h 199"/>
                <a:gd name="T2" fmla="*/ 162 w 162"/>
                <a:gd name="T3" fmla="*/ 199 h 199"/>
                <a:gd name="T4" fmla="*/ 113 w 162"/>
                <a:gd name="T5" fmla="*/ 114 h 199"/>
                <a:gd name="T6" fmla="*/ 102 w 162"/>
                <a:gd name="T7" fmla="*/ 97 h 199"/>
                <a:gd name="T8" fmla="*/ 93 w 162"/>
                <a:gd name="T9" fmla="*/ 138 h 199"/>
                <a:gd name="T10" fmla="*/ 97 w 162"/>
                <a:gd name="T11" fmla="*/ 151 h 199"/>
                <a:gd name="T12" fmla="*/ 93 w 162"/>
                <a:gd name="T13" fmla="*/ 147 h 199"/>
                <a:gd name="T14" fmla="*/ 100 w 162"/>
                <a:gd name="T15" fmla="*/ 169 h 199"/>
                <a:gd name="T16" fmla="*/ 93 w 162"/>
                <a:gd name="T17" fmla="*/ 183 h 199"/>
                <a:gd name="T18" fmla="*/ 93 w 162"/>
                <a:gd name="T19" fmla="*/ 183 h 199"/>
                <a:gd name="T20" fmla="*/ 81 w 162"/>
                <a:gd name="T21" fmla="*/ 169 h 199"/>
                <a:gd name="T22" fmla="*/ 93 w 162"/>
                <a:gd name="T23" fmla="*/ 53 h 199"/>
                <a:gd name="T24" fmla="*/ 86 w 162"/>
                <a:gd name="T25" fmla="*/ 30 h 199"/>
                <a:gd name="T26" fmla="*/ 81 w 162"/>
                <a:gd name="T27" fmla="*/ 59 h 199"/>
                <a:gd name="T28" fmla="*/ 81 w 162"/>
                <a:gd name="T29" fmla="*/ 97 h 199"/>
                <a:gd name="T30" fmla="*/ 88 w 162"/>
                <a:gd name="T31" fmla="*/ 114 h 199"/>
                <a:gd name="T32" fmla="*/ 81 w 162"/>
                <a:gd name="T33" fmla="*/ 135 h 199"/>
                <a:gd name="T34" fmla="*/ 93 w 162"/>
                <a:gd name="T35" fmla="*/ 161 h 199"/>
                <a:gd name="T36" fmla="*/ 88 w 162"/>
                <a:gd name="T37" fmla="*/ 142 h 199"/>
                <a:gd name="T38" fmla="*/ 93 w 162"/>
                <a:gd name="T39" fmla="*/ 53 h 199"/>
                <a:gd name="T40" fmla="*/ 81 w 162"/>
                <a:gd name="T41" fmla="*/ 183 h 199"/>
                <a:gd name="T42" fmla="*/ 81 w 162"/>
                <a:gd name="T43" fmla="*/ 169 h 199"/>
                <a:gd name="T44" fmla="*/ 81 w 162"/>
                <a:gd name="T45" fmla="*/ 169 h 199"/>
                <a:gd name="T46" fmla="*/ 69 w 162"/>
                <a:gd name="T47" fmla="*/ 183 h 199"/>
                <a:gd name="T48" fmla="*/ 81 w 162"/>
                <a:gd name="T49" fmla="*/ 0 h 199"/>
                <a:gd name="T50" fmla="*/ 73 w 162"/>
                <a:gd name="T51" fmla="*/ 30 h 199"/>
                <a:gd name="T52" fmla="*/ 69 w 162"/>
                <a:gd name="T53" fmla="*/ 138 h 199"/>
                <a:gd name="T54" fmla="*/ 69 w 162"/>
                <a:gd name="T55" fmla="*/ 147 h 199"/>
                <a:gd name="T56" fmla="*/ 81 w 162"/>
                <a:gd name="T57" fmla="*/ 150 h 199"/>
                <a:gd name="T58" fmla="*/ 81 w 162"/>
                <a:gd name="T59" fmla="*/ 135 h 199"/>
                <a:gd name="T60" fmla="*/ 71 w 162"/>
                <a:gd name="T61" fmla="*/ 125 h 199"/>
                <a:gd name="T62" fmla="*/ 81 w 162"/>
                <a:gd name="T63" fmla="*/ 114 h 199"/>
                <a:gd name="T64" fmla="*/ 81 w 162"/>
                <a:gd name="T65" fmla="*/ 114 h 199"/>
                <a:gd name="T66" fmla="*/ 81 w 162"/>
                <a:gd name="T67" fmla="*/ 97 h 199"/>
                <a:gd name="T68" fmla="*/ 81 w 162"/>
                <a:gd name="T69" fmla="*/ 59 h 199"/>
                <a:gd name="T70" fmla="*/ 81 w 162"/>
                <a:gd name="T71" fmla="*/ 59 h 199"/>
                <a:gd name="T72" fmla="*/ 0 w 162"/>
                <a:gd name="T73" fmla="*/ 199 h 199"/>
                <a:gd name="T74" fmla="*/ 49 w 162"/>
                <a:gd name="T75" fmla="*/ 183 h 199"/>
                <a:gd name="T76" fmla="*/ 69 w 162"/>
                <a:gd name="T77" fmla="*/ 169 h 199"/>
                <a:gd name="T78" fmla="*/ 69 w 162"/>
                <a:gd name="T79" fmla="*/ 161 h 199"/>
                <a:gd name="T80" fmla="*/ 65 w 162"/>
                <a:gd name="T81" fmla="*/ 151 h 199"/>
                <a:gd name="T82" fmla="*/ 69 w 162"/>
                <a:gd name="T83" fmla="*/ 137 h 199"/>
                <a:gd name="T84" fmla="*/ 69 w 162"/>
                <a:gd name="T85" fmla="*/ 53 h 199"/>
                <a:gd name="T86" fmla="*/ 49 w 162"/>
                <a:gd name="T87" fmla="*/ 97 h 199"/>
                <a:gd name="T88" fmla="*/ 55 w 162"/>
                <a:gd name="T89" fmla="*/ 11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99">
                  <a:moveTo>
                    <a:pt x="93" y="183"/>
                  </a:moveTo>
                  <a:cubicBezTo>
                    <a:pt x="113" y="183"/>
                    <a:pt x="113" y="183"/>
                    <a:pt x="113" y="183"/>
                  </a:cubicBezTo>
                  <a:cubicBezTo>
                    <a:pt x="129" y="199"/>
                    <a:pt x="129" y="199"/>
                    <a:pt x="129" y="199"/>
                  </a:cubicBezTo>
                  <a:cubicBezTo>
                    <a:pt x="162" y="199"/>
                    <a:pt x="162" y="199"/>
                    <a:pt x="162" y="199"/>
                  </a:cubicBezTo>
                  <a:cubicBezTo>
                    <a:pt x="136" y="185"/>
                    <a:pt x="119" y="149"/>
                    <a:pt x="107" y="114"/>
                  </a:cubicBezTo>
                  <a:cubicBezTo>
                    <a:pt x="113" y="114"/>
                    <a:pt x="113" y="114"/>
                    <a:pt x="113" y="114"/>
                  </a:cubicBezTo>
                  <a:cubicBezTo>
                    <a:pt x="113" y="97"/>
                    <a:pt x="113" y="97"/>
                    <a:pt x="113" y="97"/>
                  </a:cubicBezTo>
                  <a:cubicBezTo>
                    <a:pt x="102" y="97"/>
                    <a:pt x="102" y="97"/>
                    <a:pt x="102" y="97"/>
                  </a:cubicBezTo>
                  <a:cubicBezTo>
                    <a:pt x="98" y="80"/>
                    <a:pt x="95" y="65"/>
                    <a:pt x="93" y="53"/>
                  </a:cubicBezTo>
                  <a:cubicBezTo>
                    <a:pt x="93" y="138"/>
                    <a:pt x="93" y="138"/>
                    <a:pt x="93" y="138"/>
                  </a:cubicBezTo>
                  <a:cubicBezTo>
                    <a:pt x="93" y="137"/>
                    <a:pt x="93" y="137"/>
                    <a:pt x="93" y="137"/>
                  </a:cubicBezTo>
                  <a:cubicBezTo>
                    <a:pt x="94" y="142"/>
                    <a:pt x="96" y="146"/>
                    <a:pt x="97" y="151"/>
                  </a:cubicBezTo>
                  <a:cubicBezTo>
                    <a:pt x="97" y="151"/>
                    <a:pt x="97" y="151"/>
                    <a:pt x="97" y="151"/>
                  </a:cubicBezTo>
                  <a:cubicBezTo>
                    <a:pt x="93" y="147"/>
                    <a:pt x="93" y="147"/>
                    <a:pt x="93" y="147"/>
                  </a:cubicBezTo>
                  <a:cubicBezTo>
                    <a:pt x="93" y="161"/>
                    <a:pt x="93" y="161"/>
                    <a:pt x="93" y="161"/>
                  </a:cubicBezTo>
                  <a:cubicBezTo>
                    <a:pt x="100" y="169"/>
                    <a:pt x="100" y="169"/>
                    <a:pt x="100" y="169"/>
                  </a:cubicBezTo>
                  <a:cubicBezTo>
                    <a:pt x="93" y="169"/>
                    <a:pt x="93" y="169"/>
                    <a:pt x="93" y="169"/>
                  </a:cubicBezTo>
                  <a:lnTo>
                    <a:pt x="93" y="183"/>
                  </a:lnTo>
                  <a:close/>
                  <a:moveTo>
                    <a:pt x="81" y="183"/>
                  </a:moveTo>
                  <a:cubicBezTo>
                    <a:pt x="93" y="183"/>
                    <a:pt x="93" y="183"/>
                    <a:pt x="93" y="183"/>
                  </a:cubicBezTo>
                  <a:cubicBezTo>
                    <a:pt x="93" y="169"/>
                    <a:pt x="93" y="169"/>
                    <a:pt x="93" y="169"/>
                  </a:cubicBezTo>
                  <a:cubicBezTo>
                    <a:pt x="81" y="169"/>
                    <a:pt x="81" y="169"/>
                    <a:pt x="81" y="169"/>
                  </a:cubicBezTo>
                  <a:cubicBezTo>
                    <a:pt x="81" y="183"/>
                    <a:pt x="81" y="183"/>
                    <a:pt x="81" y="183"/>
                  </a:cubicBezTo>
                  <a:close/>
                  <a:moveTo>
                    <a:pt x="93" y="53"/>
                  </a:moveTo>
                  <a:cubicBezTo>
                    <a:pt x="90" y="39"/>
                    <a:pt x="89" y="30"/>
                    <a:pt x="89" y="30"/>
                  </a:cubicBezTo>
                  <a:cubicBezTo>
                    <a:pt x="86" y="30"/>
                    <a:pt x="86" y="30"/>
                    <a:pt x="86" y="30"/>
                  </a:cubicBezTo>
                  <a:cubicBezTo>
                    <a:pt x="81" y="0"/>
                    <a:pt x="81" y="0"/>
                    <a:pt x="81" y="0"/>
                  </a:cubicBezTo>
                  <a:cubicBezTo>
                    <a:pt x="81" y="59"/>
                    <a:pt x="81" y="59"/>
                    <a:pt x="81" y="59"/>
                  </a:cubicBezTo>
                  <a:cubicBezTo>
                    <a:pt x="81" y="61"/>
                    <a:pt x="83" y="88"/>
                    <a:pt x="84" y="97"/>
                  </a:cubicBezTo>
                  <a:cubicBezTo>
                    <a:pt x="81" y="97"/>
                    <a:pt x="81" y="97"/>
                    <a:pt x="81" y="97"/>
                  </a:cubicBezTo>
                  <a:cubicBezTo>
                    <a:pt x="81" y="114"/>
                    <a:pt x="81" y="114"/>
                    <a:pt x="81" y="114"/>
                  </a:cubicBezTo>
                  <a:cubicBezTo>
                    <a:pt x="88" y="114"/>
                    <a:pt x="88" y="114"/>
                    <a:pt x="88" y="114"/>
                  </a:cubicBezTo>
                  <a:cubicBezTo>
                    <a:pt x="88" y="114"/>
                    <a:pt x="89" y="118"/>
                    <a:pt x="91" y="125"/>
                  </a:cubicBezTo>
                  <a:cubicBezTo>
                    <a:pt x="81" y="135"/>
                    <a:pt x="81" y="135"/>
                    <a:pt x="81" y="135"/>
                  </a:cubicBezTo>
                  <a:cubicBezTo>
                    <a:pt x="81" y="150"/>
                    <a:pt x="81" y="150"/>
                    <a:pt x="81" y="150"/>
                  </a:cubicBezTo>
                  <a:cubicBezTo>
                    <a:pt x="93" y="161"/>
                    <a:pt x="93" y="161"/>
                    <a:pt x="93" y="161"/>
                  </a:cubicBezTo>
                  <a:cubicBezTo>
                    <a:pt x="93" y="147"/>
                    <a:pt x="93" y="147"/>
                    <a:pt x="93" y="147"/>
                  </a:cubicBezTo>
                  <a:cubicBezTo>
                    <a:pt x="88" y="142"/>
                    <a:pt x="88" y="142"/>
                    <a:pt x="88" y="142"/>
                  </a:cubicBezTo>
                  <a:cubicBezTo>
                    <a:pt x="93" y="138"/>
                    <a:pt x="93" y="138"/>
                    <a:pt x="93" y="138"/>
                  </a:cubicBezTo>
                  <a:lnTo>
                    <a:pt x="93" y="53"/>
                  </a:lnTo>
                  <a:close/>
                  <a:moveTo>
                    <a:pt x="69" y="183"/>
                  </a:moveTo>
                  <a:cubicBezTo>
                    <a:pt x="81" y="183"/>
                    <a:pt x="81" y="183"/>
                    <a:pt x="81" y="183"/>
                  </a:cubicBezTo>
                  <a:cubicBezTo>
                    <a:pt x="81" y="183"/>
                    <a:pt x="81" y="183"/>
                    <a:pt x="81" y="183"/>
                  </a:cubicBezTo>
                  <a:cubicBezTo>
                    <a:pt x="81" y="169"/>
                    <a:pt x="81" y="169"/>
                    <a:pt x="81" y="169"/>
                  </a:cubicBezTo>
                  <a:cubicBezTo>
                    <a:pt x="81" y="169"/>
                    <a:pt x="81" y="169"/>
                    <a:pt x="81" y="169"/>
                  </a:cubicBezTo>
                  <a:cubicBezTo>
                    <a:pt x="81" y="169"/>
                    <a:pt x="81" y="169"/>
                    <a:pt x="81" y="169"/>
                  </a:cubicBezTo>
                  <a:cubicBezTo>
                    <a:pt x="69" y="169"/>
                    <a:pt x="69" y="169"/>
                    <a:pt x="69" y="169"/>
                  </a:cubicBezTo>
                  <a:cubicBezTo>
                    <a:pt x="69" y="183"/>
                    <a:pt x="69" y="183"/>
                    <a:pt x="69" y="183"/>
                  </a:cubicBezTo>
                  <a:close/>
                  <a:moveTo>
                    <a:pt x="81" y="0"/>
                  </a:moveTo>
                  <a:cubicBezTo>
                    <a:pt x="81" y="0"/>
                    <a:pt x="81" y="0"/>
                    <a:pt x="81" y="0"/>
                  </a:cubicBezTo>
                  <a:cubicBezTo>
                    <a:pt x="76" y="30"/>
                    <a:pt x="76" y="30"/>
                    <a:pt x="76" y="30"/>
                  </a:cubicBezTo>
                  <a:cubicBezTo>
                    <a:pt x="73" y="30"/>
                    <a:pt x="73" y="30"/>
                    <a:pt x="73" y="30"/>
                  </a:cubicBezTo>
                  <a:cubicBezTo>
                    <a:pt x="73" y="30"/>
                    <a:pt x="72" y="39"/>
                    <a:pt x="69" y="53"/>
                  </a:cubicBezTo>
                  <a:cubicBezTo>
                    <a:pt x="69" y="138"/>
                    <a:pt x="69" y="138"/>
                    <a:pt x="69" y="138"/>
                  </a:cubicBezTo>
                  <a:cubicBezTo>
                    <a:pt x="74" y="142"/>
                    <a:pt x="74" y="142"/>
                    <a:pt x="74" y="142"/>
                  </a:cubicBezTo>
                  <a:cubicBezTo>
                    <a:pt x="69" y="147"/>
                    <a:pt x="69" y="147"/>
                    <a:pt x="69" y="147"/>
                  </a:cubicBezTo>
                  <a:cubicBezTo>
                    <a:pt x="69" y="161"/>
                    <a:pt x="69" y="161"/>
                    <a:pt x="69" y="161"/>
                  </a:cubicBezTo>
                  <a:cubicBezTo>
                    <a:pt x="81" y="150"/>
                    <a:pt x="81" y="150"/>
                    <a:pt x="81" y="150"/>
                  </a:cubicBezTo>
                  <a:cubicBezTo>
                    <a:pt x="81" y="150"/>
                    <a:pt x="81" y="150"/>
                    <a:pt x="81" y="150"/>
                  </a:cubicBezTo>
                  <a:cubicBezTo>
                    <a:pt x="81" y="135"/>
                    <a:pt x="81" y="135"/>
                    <a:pt x="81" y="135"/>
                  </a:cubicBezTo>
                  <a:cubicBezTo>
                    <a:pt x="81" y="135"/>
                    <a:pt x="81" y="135"/>
                    <a:pt x="81" y="135"/>
                  </a:cubicBezTo>
                  <a:cubicBezTo>
                    <a:pt x="71" y="125"/>
                    <a:pt x="71" y="125"/>
                    <a:pt x="71" y="125"/>
                  </a:cubicBezTo>
                  <a:cubicBezTo>
                    <a:pt x="73" y="118"/>
                    <a:pt x="73" y="114"/>
                    <a:pt x="73" y="114"/>
                  </a:cubicBezTo>
                  <a:cubicBezTo>
                    <a:pt x="81" y="114"/>
                    <a:pt x="81" y="114"/>
                    <a:pt x="81" y="114"/>
                  </a:cubicBezTo>
                  <a:cubicBezTo>
                    <a:pt x="81" y="114"/>
                    <a:pt x="81" y="114"/>
                    <a:pt x="81" y="114"/>
                  </a:cubicBezTo>
                  <a:cubicBezTo>
                    <a:pt x="81" y="114"/>
                    <a:pt x="81" y="114"/>
                    <a:pt x="81" y="114"/>
                  </a:cubicBezTo>
                  <a:cubicBezTo>
                    <a:pt x="81" y="97"/>
                    <a:pt x="81" y="97"/>
                    <a:pt x="81" y="97"/>
                  </a:cubicBezTo>
                  <a:cubicBezTo>
                    <a:pt x="81" y="97"/>
                    <a:pt x="81" y="97"/>
                    <a:pt x="81" y="97"/>
                  </a:cubicBezTo>
                  <a:cubicBezTo>
                    <a:pt x="78" y="97"/>
                    <a:pt x="78" y="97"/>
                    <a:pt x="78" y="97"/>
                  </a:cubicBezTo>
                  <a:cubicBezTo>
                    <a:pt x="79" y="88"/>
                    <a:pt x="81" y="59"/>
                    <a:pt x="81" y="59"/>
                  </a:cubicBezTo>
                  <a:cubicBezTo>
                    <a:pt x="81" y="59"/>
                    <a:pt x="81" y="59"/>
                    <a:pt x="81" y="59"/>
                  </a:cubicBezTo>
                  <a:cubicBezTo>
                    <a:pt x="81" y="59"/>
                    <a:pt x="81" y="59"/>
                    <a:pt x="81" y="59"/>
                  </a:cubicBezTo>
                  <a:lnTo>
                    <a:pt x="81" y="0"/>
                  </a:lnTo>
                  <a:close/>
                  <a:moveTo>
                    <a:pt x="0" y="199"/>
                  </a:moveTo>
                  <a:cubicBezTo>
                    <a:pt x="32" y="199"/>
                    <a:pt x="32" y="199"/>
                    <a:pt x="32" y="199"/>
                  </a:cubicBezTo>
                  <a:cubicBezTo>
                    <a:pt x="49" y="183"/>
                    <a:pt x="49" y="183"/>
                    <a:pt x="49" y="183"/>
                  </a:cubicBezTo>
                  <a:cubicBezTo>
                    <a:pt x="69" y="183"/>
                    <a:pt x="69" y="183"/>
                    <a:pt x="69" y="183"/>
                  </a:cubicBezTo>
                  <a:cubicBezTo>
                    <a:pt x="69" y="169"/>
                    <a:pt x="69" y="169"/>
                    <a:pt x="69" y="169"/>
                  </a:cubicBezTo>
                  <a:cubicBezTo>
                    <a:pt x="62" y="169"/>
                    <a:pt x="62" y="169"/>
                    <a:pt x="62" y="169"/>
                  </a:cubicBezTo>
                  <a:cubicBezTo>
                    <a:pt x="69" y="161"/>
                    <a:pt x="69" y="161"/>
                    <a:pt x="69" y="161"/>
                  </a:cubicBezTo>
                  <a:cubicBezTo>
                    <a:pt x="69" y="147"/>
                    <a:pt x="69" y="147"/>
                    <a:pt x="69" y="147"/>
                  </a:cubicBezTo>
                  <a:cubicBezTo>
                    <a:pt x="65" y="151"/>
                    <a:pt x="65" y="151"/>
                    <a:pt x="65" y="151"/>
                  </a:cubicBezTo>
                  <a:cubicBezTo>
                    <a:pt x="66" y="146"/>
                    <a:pt x="67" y="142"/>
                    <a:pt x="69" y="137"/>
                  </a:cubicBezTo>
                  <a:cubicBezTo>
                    <a:pt x="69" y="137"/>
                    <a:pt x="69" y="137"/>
                    <a:pt x="69" y="137"/>
                  </a:cubicBezTo>
                  <a:cubicBezTo>
                    <a:pt x="69" y="138"/>
                    <a:pt x="69" y="138"/>
                    <a:pt x="69" y="138"/>
                  </a:cubicBezTo>
                  <a:cubicBezTo>
                    <a:pt x="69" y="53"/>
                    <a:pt x="69" y="53"/>
                    <a:pt x="69" y="53"/>
                  </a:cubicBezTo>
                  <a:cubicBezTo>
                    <a:pt x="67" y="65"/>
                    <a:pt x="64" y="80"/>
                    <a:pt x="59" y="97"/>
                  </a:cubicBezTo>
                  <a:cubicBezTo>
                    <a:pt x="49" y="97"/>
                    <a:pt x="49" y="97"/>
                    <a:pt x="49" y="97"/>
                  </a:cubicBezTo>
                  <a:cubicBezTo>
                    <a:pt x="49" y="114"/>
                    <a:pt x="49" y="114"/>
                    <a:pt x="49" y="114"/>
                  </a:cubicBezTo>
                  <a:cubicBezTo>
                    <a:pt x="55" y="114"/>
                    <a:pt x="55" y="114"/>
                    <a:pt x="55" y="114"/>
                  </a:cubicBezTo>
                  <a:cubicBezTo>
                    <a:pt x="43" y="149"/>
                    <a:pt x="26" y="185"/>
                    <a:pt x="0" y="199"/>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5" name="Freeform 324"/>
            <p:cNvSpPr>
              <a:spLocks noEditPoints="1"/>
            </p:cNvSpPr>
            <p:nvPr/>
          </p:nvSpPr>
          <p:spPr bwMode="auto">
            <a:xfrm>
              <a:off x="2520" y="1280"/>
              <a:ext cx="528" cy="527"/>
            </a:xfrm>
            <a:custGeom>
              <a:avLst/>
              <a:gdLst>
                <a:gd name="T0" fmla="*/ 98 w 196"/>
                <a:gd name="T1" fmla="*/ 196 h 196"/>
                <a:gd name="T2" fmla="*/ 196 w 196"/>
                <a:gd name="T3" fmla="*/ 98 h 196"/>
                <a:gd name="T4" fmla="*/ 98 w 196"/>
                <a:gd name="T5" fmla="*/ 0 h 196"/>
                <a:gd name="T6" fmla="*/ 98 w 196"/>
                <a:gd name="T7" fmla="*/ 69 h 196"/>
                <a:gd name="T8" fmla="*/ 127 w 196"/>
                <a:gd name="T9" fmla="*/ 98 h 196"/>
                <a:gd name="T10" fmla="*/ 98 w 196"/>
                <a:gd name="T11" fmla="*/ 126 h 196"/>
                <a:gd name="T12" fmla="*/ 98 w 196"/>
                <a:gd name="T13" fmla="*/ 196 h 196"/>
                <a:gd name="T14" fmla="*/ 98 w 196"/>
                <a:gd name="T15" fmla="*/ 0 h 196"/>
                <a:gd name="T16" fmla="*/ 0 w 196"/>
                <a:gd name="T17" fmla="*/ 98 h 196"/>
                <a:gd name="T18" fmla="*/ 98 w 196"/>
                <a:gd name="T19" fmla="*/ 196 h 196"/>
                <a:gd name="T20" fmla="*/ 98 w 196"/>
                <a:gd name="T21" fmla="*/ 196 h 196"/>
                <a:gd name="T22" fmla="*/ 98 w 196"/>
                <a:gd name="T23" fmla="*/ 126 h 196"/>
                <a:gd name="T24" fmla="*/ 98 w 196"/>
                <a:gd name="T25" fmla="*/ 126 h 196"/>
                <a:gd name="T26" fmla="*/ 98 w 196"/>
                <a:gd name="T27" fmla="*/ 126 h 196"/>
                <a:gd name="T28" fmla="*/ 70 w 196"/>
                <a:gd name="T29" fmla="*/ 98 h 196"/>
                <a:gd name="T30" fmla="*/ 98 w 196"/>
                <a:gd name="T31" fmla="*/ 69 h 196"/>
                <a:gd name="T32" fmla="*/ 98 w 196"/>
                <a:gd name="T33" fmla="*/ 69 h 196"/>
                <a:gd name="T34" fmla="*/ 98 w 196"/>
                <a:gd name="T3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196">
                  <a:moveTo>
                    <a:pt x="98" y="196"/>
                  </a:moveTo>
                  <a:cubicBezTo>
                    <a:pt x="152" y="196"/>
                    <a:pt x="196" y="152"/>
                    <a:pt x="196" y="98"/>
                  </a:cubicBezTo>
                  <a:cubicBezTo>
                    <a:pt x="196" y="44"/>
                    <a:pt x="152" y="0"/>
                    <a:pt x="98" y="0"/>
                  </a:cubicBezTo>
                  <a:cubicBezTo>
                    <a:pt x="98" y="69"/>
                    <a:pt x="98" y="69"/>
                    <a:pt x="98" y="69"/>
                  </a:cubicBezTo>
                  <a:cubicBezTo>
                    <a:pt x="114" y="69"/>
                    <a:pt x="127" y="82"/>
                    <a:pt x="127" y="98"/>
                  </a:cubicBezTo>
                  <a:cubicBezTo>
                    <a:pt x="127" y="113"/>
                    <a:pt x="114" y="126"/>
                    <a:pt x="98" y="126"/>
                  </a:cubicBezTo>
                  <a:lnTo>
                    <a:pt x="98" y="196"/>
                  </a:lnTo>
                  <a:close/>
                  <a:moveTo>
                    <a:pt x="98" y="0"/>
                  </a:moveTo>
                  <a:cubicBezTo>
                    <a:pt x="44" y="0"/>
                    <a:pt x="0" y="44"/>
                    <a:pt x="0" y="98"/>
                  </a:cubicBezTo>
                  <a:cubicBezTo>
                    <a:pt x="0" y="152"/>
                    <a:pt x="44" y="196"/>
                    <a:pt x="98" y="196"/>
                  </a:cubicBezTo>
                  <a:cubicBezTo>
                    <a:pt x="98" y="196"/>
                    <a:pt x="98" y="196"/>
                    <a:pt x="98" y="196"/>
                  </a:cubicBezTo>
                  <a:cubicBezTo>
                    <a:pt x="98" y="126"/>
                    <a:pt x="98" y="126"/>
                    <a:pt x="98" y="126"/>
                  </a:cubicBezTo>
                  <a:cubicBezTo>
                    <a:pt x="98" y="126"/>
                    <a:pt x="98" y="126"/>
                    <a:pt x="98" y="126"/>
                  </a:cubicBezTo>
                  <a:cubicBezTo>
                    <a:pt x="98" y="126"/>
                    <a:pt x="98" y="126"/>
                    <a:pt x="98" y="126"/>
                  </a:cubicBezTo>
                  <a:cubicBezTo>
                    <a:pt x="83" y="126"/>
                    <a:pt x="70" y="113"/>
                    <a:pt x="70" y="98"/>
                  </a:cubicBezTo>
                  <a:cubicBezTo>
                    <a:pt x="70" y="82"/>
                    <a:pt x="83" y="69"/>
                    <a:pt x="98" y="69"/>
                  </a:cubicBezTo>
                  <a:cubicBezTo>
                    <a:pt x="98" y="69"/>
                    <a:pt x="98" y="69"/>
                    <a:pt x="98" y="69"/>
                  </a:cubicBezTo>
                  <a:cubicBezTo>
                    <a:pt x="98" y="0"/>
                    <a:pt x="98" y="0"/>
                    <a:pt x="98" y="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6" name="Freeform 325"/>
            <p:cNvSpPr>
              <a:spLocks noEditPoints="1"/>
            </p:cNvSpPr>
            <p:nvPr/>
          </p:nvSpPr>
          <p:spPr bwMode="auto">
            <a:xfrm>
              <a:off x="2722" y="1482"/>
              <a:ext cx="123" cy="124"/>
            </a:xfrm>
            <a:custGeom>
              <a:avLst/>
              <a:gdLst>
                <a:gd name="T0" fmla="*/ 23 w 46"/>
                <a:gd name="T1" fmla="*/ 46 h 46"/>
                <a:gd name="T2" fmla="*/ 46 w 46"/>
                <a:gd name="T3" fmla="*/ 23 h 46"/>
                <a:gd name="T4" fmla="*/ 23 w 46"/>
                <a:gd name="T5" fmla="*/ 0 h 46"/>
                <a:gd name="T6" fmla="*/ 23 w 46"/>
                <a:gd name="T7" fmla="*/ 7 h 46"/>
                <a:gd name="T8" fmla="*/ 39 w 46"/>
                <a:gd name="T9" fmla="*/ 23 h 46"/>
                <a:gd name="T10" fmla="*/ 23 w 46"/>
                <a:gd name="T11" fmla="*/ 39 h 46"/>
                <a:gd name="T12" fmla="*/ 23 w 46"/>
                <a:gd name="T13" fmla="*/ 46 h 46"/>
                <a:gd name="T14" fmla="*/ 23 w 46"/>
                <a:gd name="T15" fmla="*/ 0 h 46"/>
                <a:gd name="T16" fmla="*/ 0 w 46"/>
                <a:gd name="T17" fmla="*/ 23 h 46"/>
                <a:gd name="T18" fmla="*/ 23 w 46"/>
                <a:gd name="T19" fmla="*/ 46 h 46"/>
                <a:gd name="T20" fmla="*/ 23 w 46"/>
                <a:gd name="T21" fmla="*/ 46 h 46"/>
                <a:gd name="T22" fmla="*/ 23 w 46"/>
                <a:gd name="T23" fmla="*/ 39 h 46"/>
                <a:gd name="T24" fmla="*/ 23 w 46"/>
                <a:gd name="T25" fmla="*/ 39 h 46"/>
                <a:gd name="T26" fmla="*/ 23 w 46"/>
                <a:gd name="T27" fmla="*/ 39 h 46"/>
                <a:gd name="T28" fmla="*/ 7 w 46"/>
                <a:gd name="T29" fmla="*/ 23 h 46"/>
                <a:gd name="T30" fmla="*/ 23 w 46"/>
                <a:gd name="T31" fmla="*/ 7 h 46"/>
                <a:gd name="T32" fmla="*/ 23 w 46"/>
                <a:gd name="T33" fmla="*/ 7 h 46"/>
                <a:gd name="T34" fmla="*/ 23 w 46"/>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6">
                  <a:moveTo>
                    <a:pt x="23" y="46"/>
                  </a:moveTo>
                  <a:cubicBezTo>
                    <a:pt x="36" y="46"/>
                    <a:pt x="46" y="35"/>
                    <a:pt x="46" y="23"/>
                  </a:cubicBezTo>
                  <a:cubicBezTo>
                    <a:pt x="46" y="10"/>
                    <a:pt x="36" y="0"/>
                    <a:pt x="23" y="0"/>
                  </a:cubicBezTo>
                  <a:cubicBezTo>
                    <a:pt x="23" y="7"/>
                    <a:pt x="23" y="7"/>
                    <a:pt x="23" y="7"/>
                  </a:cubicBezTo>
                  <a:cubicBezTo>
                    <a:pt x="32" y="7"/>
                    <a:pt x="39" y="14"/>
                    <a:pt x="39" y="23"/>
                  </a:cubicBezTo>
                  <a:cubicBezTo>
                    <a:pt x="39" y="32"/>
                    <a:pt x="32" y="39"/>
                    <a:pt x="23" y="39"/>
                  </a:cubicBezTo>
                  <a:lnTo>
                    <a:pt x="23" y="46"/>
                  </a:lnTo>
                  <a:close/>
                  <a:moveTo>
                    <a:pt x="23" y="0"/>
                  </a:moveTo>
                  <a:cubicBezTo>
                    <a:pt x="11" y="0"/>
                    <a:pt x="0" y="10"/>
                    <a:pt x="0" y="23"/>
                  </a:cubicBezTo>
                  <a:cubicBezTo>
                    <a:pt x="0" y="35"/>
                    <a:pt x="11" y="46"/>
                    <a:pt x="23" y="46"/>
                  </a:cubicBezTo>
                  <a:cubicBezTo>
                    <a:pt x="23" y="46"/>
                    <a:pt x="23" y="46"/>
                    <a:pt x="23" y="46"/>
                  </a:cubicBezTo>
                  <a:cubicBezTo>
                    <a:pt x="23" y="39"/>
                    <a:pt x="23" y="39"/>
                    <a:pt x="23" y="39"/>
                  </a:cubicBezTo>
                  <a:cubicBezTo>
                    <a:pt x="23" y="39"/>
                    <a:pt x="23" y="39"/>
                    <a:pt x="23" y="39"/>
                  </a:cubicBezTo>
                  <a:cubicBezTo>
                    <a:pt x="23" y="39"/>
                    <a:pt x="23" y="39"/>
                    <a:pt x="23" y="39"/>
                  </a:cubicBezTo>
                  <a:cubicBezTo>
                    <a:pt x="14" y="39"/>
                    <a:pt x="7" y="32"/>
                    <a:pt x="7" y="23"/>
                  </a:cubicBezTo>
                  <a:cubicBezTo>
                    <a:pt x="7" y="14"/>
                    <a:pt x="14" y="7"/>
                    <a:pt x="23" y="7"/>
                  </a:cubicBezTo>
                  <a:cubicBezTo>
                    <a:pt x="23" y="7"/>
                    <a:pt x="23" y="7"/>
                    <a:pt x="23" y="7"/>
                  </a:cubicBezTo>
                  <a:cubicBezTo>
                    <a:pt x="23" y="0"/>
                    <a:pt x="23" y="0"/>
                    <a:pt x="23" y="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7" name="Freeform 326"/>
            <p:cNvSpPr>
              <a:spLocks noEditPoints="1"/>
            </p:cNvSpPr>
            <p:nvPr/>
          </p:nvSpPr>
          <p:spPr bwMode="auto">
            <a:xfrm>
              <a:off x="5459" y="1740"/>
              <a:ext cx="191" cy="398"/>
            </a:xfrm>
            <a:custGeom>
              <a:avLst/>
              <a:gdLst>
                <a:gd name="T0" fmla="*/ 36 w 71"/>
                <a:gd name="T1" fmla="*/ 127 h 148"/>
                <a:gd name="T2" fmla="*/ 71 w 71"/>
                <a:gd name="T3" fmla="*/ 143 h 148"/>
                <a:gd name="T4" fmla="*/ 69 w 71"/>
                <a:gd name="T5" fmla="*/ 15 h 148"/>
                <a:gd name="T6" fmla="*/ 36 w 71"/>
                <a:gd name="T7" fmla="*/ 0 h 148"/>
                <a:gd name="T8" fmla="*/ 36 w 71"/>
                <a:gd name="T9" fmla="*/ 20 h 148"/>
                <a:gd name="T10" fmla="*/ 61 w 71"/>
                <a:gd name="T11" fmla="*/ 27 h 148"/>
                <a:gd name="T12" fmla="*/ 58 w 71"/>
                <a:gd name="T13" fmla="*/ 28 h 148"/>
                <a:gd name="T14" fmla="*/ 36 w 71"/>
                <a:gd name="T15" fmla="*/ 24 h 148"/>
                <a:gd name="T16" fmla="*/ 36 w 71"/>
                <a:gd name="T17" fmla="*/ 40 h 148"/>
                <a:gd name="T18" fmla="*/ 60 w 71"/>
                <a:gd name="T19" fmla="*/ 44 h 148"/>
                <a:gd name="T20" fmla="*/ 59 w 71"/>
                <a:gd name="T21" fmla="*/ 48 h 148"/>
                <a:gd name="T22" fmla="*/ 53 w 71"/>
                <a:gd name="T23" fmla="*/ 46 h 148"/>
                <a:gd name="T24" fmla="*/ 36 w 71"/>
                <a:gd name="T25" fmla="*/ 44 h 148"/>
                <a:gd name="T26" fmla="*/ 36 w 71"/>
                <a:gd name="T27" fmla="*/ 60 h 148"/>
                <a:gd name="T28" fmla="*/ 61 w 71"/>
                <a:gd name="T29" fmla="*/ 67 h 148"/>
                <a:gd name="T30" fmla="*/ 58 w 71"/>
                <a:gd name="T31" fmla="*/ 68 h 148"/>
                <a:gd name="T32" fmla="*/ 36 w 71"/>
                <a:gd name="T33" fmla="*/ 64 h 148"/>
                <a:gd name="T34" fmla="*/ 36 w 71"/>
                <a:gd name="T35" fmla="*/ 127 h 148"/>
                <a:gd name="T36" fmla="*/ 36 w 71"/>
                <a:gd name="T37" fmla="*/ 127 h 148"/>
                <a:gd name="T38" fmla="*/ 18 w 71"/>
                <a:gd name="T39" fmla="*/ 66 h 148"/>
                <a:gd name="T40" fmla="*/ 11 w 71"/>
                <a:gd name="T41" fmla="*/ 67 h 148"/>
                <a:gd name="T42" fmla="*/ 12 w 71"/>
                <a:gd name="T43" fmla="*/ 64 h 148"/>
                <a:gd name="T44" fmla="*/ 36 w 71"/>
                <a:gd name="T45" fmla="*/ 44 h 148"/>
                <a:gd name="T46" fmla="*/ 13 w 71"/>
                <a:gd name="T47" fmla="*/ 48 h 148"/>
                <a:gd name="T48" fmla="*/ 12 w 71"/>
                <a:gd name="T49" fmla="*/ 44 h 148"/>
                <a:gd name="T50" fmla="*/ 36 w 71"/>
                <a:gd name="T51" fmla="*/ 40 h 148"/>
                <a:gd name="T52" fmla="*/ 18 w 71"/>
                <a:gd name="T53" fmla="*/ 26 h 148"/>
                <a:gd name="T54" fmla="*/ 11 w 71"/>
                <a:gd name="T55" fmla="*/ 27 h 148"/>
                <a:gd name="T56" fmla="*/ 12 w 71"/>
                <a:gd name="T57" fmla="*/ 24 h 148"/>
                <a:gd name="T58" fmla="*/ 36 w 71"/>
                <a:gd name="T59" fmla="*/ 0 h 148"/>
                <a:gd name="T60" fmla="*/ 1 w 71"/>
                <a:gd name="T61" fmla="*/ 32 h 148"/>
                <a:gd name="T62" fmla="*/ 2 w 71"/>
                <a:gd name="T63" fmla="*/ 1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48">
                  <a:moveTo>
                    <a:pt x="36" y="127"/>
                  </a:moveTo>
                  <a:cubicBezTo>
                    <a:pt x="36" y="127"/>
                    <a:pt x="36" y="127"/>
                    <a:pt x="36" y="127"/>
                  </a:cubicBezTo>
                  <a:cubicBezTo>
                    <a:pt x="52" y="127"/>
                    <a:pt x="66" y="131"/>
                    <a:pt x="70" y="143"/>
                  </a:cubicBezTo>
                  <a:cubicBezTo>
                    <a:pt x="71" y="148"/>
                    <a:pt x="71" y="148"/>
                    <a:pt x="71" y="143"/>
                  </a:cubicBezTo>
                  <a:cubicBezTo>
                    <a:pt x="71" y="120"/>
                    <a:pt x="71" y="55"/>
                    <a:pt x="71" y="32"/>
                  </a:cubicBezTo>
                  <a:cubicBezTo>
                    <a:pt x="71" y="27"/>
                    <a:pt x="71" y="20"/>
                    <a:pt x="69" y="15"/>
                  </a:cubicBezTo>
                  <a:cubicBezTo>
                    <a:pt x="65" y="3"/>
                    <a:pt x="52" y="0"/>
                    <a:pt x="36" y="0"/>
                  </a:cubicBezTo>
                  <a:cubicBezTo>
                    <a:pt x="36" y="0"/>
                    <a:pt x="36" y="0"/>
                    <a:pt x="36" y="0"/>
                  </a:cubicBezTo>
                  <a:cubicBezTo>
                    <a:pt x="36" y="20"/>
                    <a:pt x="36" y="20"/>
                    <a:pt x="36" y="20"/>
                  </a:cubicBezTo>
                  <a:cubicBezTo>
                    <a:pt x="36" y="20"/>
                    <a:pt x="36" y="20"/>
                    <a:pt x="36" y="20"/>
                  </a:cubicBezTo>
                  <a:cubicBezTo>
                    <a:pt x="46" y="20"/>
                    <a:pt x="54" y="21"/>
                    <a:pt x="60" y="24"/>
                  </a:cubicBezTo>
                  <a:cubicBezTo>
                    <a:pt x="61" y="25"/>
                    <a:pt x="61" y="26"/>
                    <a:pt x="61" y="27"/>
                  </a:cubicBezTo>
                  <a:cubicBezTo>
                    <a:pt x="60" y="28"/>
                    <a:pt x="60" y="28"/>
                    <a:pt x="59" y="28"/>
                  </a:cubicBezTo>
                  <a:cubicBezTo>
                    <a:pt x="59" y="28"/>
                    <a:pt x="58" y="28"/>
                    <a:pt x="58" y="28"/>
                  </a:cubicBezTo>
                  <a:cubicBezTo>
                    <a:pt x="57" y="27"/>
                    <a:pt x="55" y="26"/>
                    <a:pt x="53" y="26"/>
                  </a:cubicBezTo>
                  <a:cubicBezTo>
                    <a:pt x="49" y="25"/>
                    <a:pt x="43" y="24"/>
                    <a:pt x="36" y="24"/>
                  </a:cubicBezTo>
                  <a:cubicBezTo>
                    <a:pt x="36" y="24"/>
                    <a:pt x="36" y="24"/>
                    <a:pt x="36" y="24"/>
                  </a:cubicBezTo>
                  <a:cubicBezTo>
                    <a:pt x="36" y="40"/>
                    <a:pt x="36" y="40"/>
                    <a:pt x="36" y="40"/>
                  </a:cubicBezTo>
                  <a:cubicBezTo>
                    <a:pt x="36" y="40"/>
                    <a:pt x="36" y="40"/>
                    <a:pt x="36" y="40"/>
                  </a:cubicBezTo>
                  <a:cubicBezTo>
                    <a:pt x="46" y="40"/>
                    <a:pt x="54" y="41"/>
                    <a:pt x="60" y="44"/>
                  </a:cubicBezTo>
                  <a:cubicBezTo>
                    <a:pt x="61" y="45"/>
                    <a:pt x="61" y="46"/>
                    <a:pt x="61" y="47"/>
                  </a:cubicBezTo>
                  <a:cubicBezTo>
                    <a:pt x="60" y="47"/>
                    <a:pt x="60" y="48"/>
                    <a:pt x="59" y="48"/>
                  </a:cubicBezTo>
                  <a:cubicBezTo>
                    <a:pt x="59" y="48"/>
                    <a:pt x="58" y="48"/>
                    <a:pt x="58" y="48"/>
                  </a:cubicBezTo>
                  <a:cubicBezTo>
                    <a:pt x="57" y="47"/>
                    <a:pt x="55" y="46"/>
                    <a:pt x="53" y="46"/>
                  </a:cubicBezTo>
                  <a:cubicBezTo>
                    <a:pt x="49" y="44"/>
                    <a:pt x="43" y="44"/>
                    <a:pt x="36" y="44"/>
                  </a:cubicBezTo>
                  <a:cubicBezTo>
                    <a:pt x="36" y="44"/>
                    <a:pt x="36" y="44"/>
                    <a:pt x="36" y="44"/>
                  </a:cubicBezTo>
                  <a:cubicBezTo>
                    <a:pt x="36" y="60"/>
                    <a:pt x="36" y="60"/>
                    <a:pt x="36" y="60"/>
                  </a:cubicBezTo>
                  <a:cubicBezTo>
                    <a:pt x="36" y="60"/>
                    <a:pt x="36" y="60"/>
                    <a:pt x="36" y="60"/>
                  </a:cubicBezTo>
                  <a:cubicBezTo>
                    <a:pt x="46" y="60"/>
                    <a:pt x="54" y="61"/>
                    <a:pt x="60" y="64"/>
                  </a:cubicBezTo>
                  <a:cubicBezTo>
                    <a:pt x="61" y="64"/>
                    <a:pt x="61" y="66"/>
                    <a:pt x="61" y="67"/>
                  </a:cubicBezTo>
                  <a:cubicBezTo>
                    <a:pt x="60" y="67"/>
                    <a:pt x="60" y="68"/>
                    <a:pt x="59" y="68"/>
                  </a:cubicBezTo>
                  <a:cubicBezTo>
                    <a:pt x="59" y="68"/>
                    <a:pt x="58" y="68"/>
                    <a:pt x="58" y="68"/>
                  </a:cubicBezTo>
                  <a:cubicBezTo>
                    <a:pt x="57" y="67"/>
                    <a:pt x="55" y="66"/>
                    <a:pt x="53" y="66"/>
                  </a:cubicBezTo>
                  <a:cubicBezTo>
                    <a:pt x="49" y="64"/>
                    <a:pt x="43" y="64"/>
                    <a:pt x="36" y="64"/>
                  </a:cubicBezTo>
                  <a:cubicBezTo>
                    <a:pt x="36" y="64"/>
                    <a:pt x="36" y="64"/>
                    <a:pt x="36" y="64"/>
                  </a:cubicBezTo>
                  <a:lnTo>
                    <a:pt x="36" y="127"/>
                  </a:lnTo>
                  <a:close/>
                  <a:moveTo>
                    <a:pt x="2" y="143"/>
                  </a:moveTo>
                  <a:cubicBezTo>
                    <a:pt x="6" y="131"/>
                    <a:pt x="19" y="127"/>
                    <a:pt x="36" y="127"/>
                  </a:cubicBezTo>
                  <a:cubicBezTo>
                    <a:pt x="36" y="64"/>
                    <a:pt x="36" y="64"/>
                    <a:pt x="36" y="64"/>
                  </a:cubicBezTo>
                  <a:cubicBezTo>
                    <a:pt x="29" y="64"/>
                    <a:pt x="23" y="64"/>
                    <a:pt x="18" y="66"/>
                  </a:cubicBezTo>
                  <a:cubicBezTo>
                    <a:pt x="16" y="66"/>
                    <a:pt x="15" y="67"/>
                    <a:pt x="13" y="68"/>
                  </a:cubicBezTo>
                  <a:cubicBezTo>
                    <a:pt x="12" y="68"/>
                    <a:pt x="11" y="68"/>
                    <a:pt x="11" y="67"/>
                  </a:cubicBezTo>
                  <a:cubicBezTo>
                    <a:pt x="10" y="66"/>
                    <a:pt x="11" y="64"/>
                    <a:pt x="12" y="64"/>
                  </a:cubicBezTo>
                  <a:cubicBezTo>
                    <a:pt x="12" y="64"/>
                    <a:pt x="12" y="64"/>
                    <a:pt x="12" y="64"/>
                  </a:cubicBezTo>
                  <a:cubicBezTo>
                    <a:pt x="18" y="61"/>
                    <a:pt x="25" y="60"/>
                    <a:pt x="36" y="60"/>
                  </a:cubicBezTo>
                  <a:cubicBezTo>
                    <a:pt x="36" y="44"/>
                    <a:pt x="36" y="44"/>
                    <a:pt x="36" y="44"/>
                  </a:cubicBezTo>
                  <a:cubicBezTo>
                    <a:pt x="29" y="44"/>
                    <a:pt x="23" y="44"/>
                    <a:pt x="18" y="46"/>
                  </a:cubicBezTo>
                  <a:cubicBezTo>
                    <a:pt x="16" y="46"/>
                    <a:pt x="15" y="47"/>
                    <a:pt x="13" y="48"/>
                  </a:cubicBezTo>
                  <a:cubicBezTo>
                    <a:pt x="12" y="48"/>
                    <a:pt x="11" y="48"/>
                    <a:pt x="11" y="47"/>
                  </a:cubicBezTo>
                  <a:cubicBezTo>
                    <a:pt x="10" y="46"/>
                    <a:pt x="11" y="45"/>
                    <a:pt x="12" y="44"/>
                  </a:cubicBezTo>
                  <a:cubicBezTo>
                    <a:pt x="12" y="44"/>
                    <a:pt x="12" y="44"/>
                    <a:pt x="12" y="44"/>
                  </a:cubicBezTo>
                  <a:cubicBezTo>
                    <a:pt x="18" y="41"/>
                    <a:pt x="25" y="40"/>
                    <a:pt x="36" y="40"/>
                  </a:cubicBezTo>
                  <a:cubicBezTo>
                    <a:pt x="36" y="24"/>
                    <a:pt x="36" y="24"/>
                    <a:pt x="36" y="24"/>
                  </a:cubicBezTo>
                  <a:cubicBezTo>
                    <a:pt x="29" y="24"/>
                    <a:pt x="23" y="25"/>
                    <a:pt x="18" y="26"/>
                  </a:cubicBezTo>
                  <a:cubicBezTo>
                    <a:pt x="16" y="26"/>
                    <a:pt x="15" y="27"/>
                    <a:pt x="13" y="28"/>
                  </a:cubicBezTo>
                  <a:cubicBezTo>
                    <a:pt x="12" y="28"/>
                    <a:pt x="11" y="28"/>
                    <a:pt x="11" y="27"/>
                  </a:cubicBezTo>
                  <a:cubicBezTo>
                    <a:pt x="10" y="26"/>
                    <a:pt x="11" y="25"/>
                    <a:pt x="12" y="24"/>
                  </a:cubicBezTo>
                  <a:cubicBezTo>
                    <a:pt x="12" y="24"/>
                    <a:pt x="12" y="24"/>
                    <a:pt x="12" y="24"/>
                  </a:cubicBezTo>
                  <a:cubicBezTo>
                    <a:pt x="18" y="21"/>
                    <a:pt x="25" y="20"/>
                    <a:pt x="36" y="20"/>
                  </a:cubicBezTo>
                  <a:cubicBezTo>
                    <a:pt x="36" y="0"/>
                    <a:pt x="36" y="0"/>
                    <a:pt x="36" y="0"/>
                  </a:cubicBezTo>
                  <a:cubicBezTo>
                    <a:pt x="20" y="0"/>
                    <a:pt x="6" y="3"/>
                    <a:pt x="2" y="15"/>
                  </a:cubicBezTo>
                  <a:cubicBezTo>
                    <a:pt x="1" y="20"/>
                    <a:pt x="1" y="27"/>
                    <a:pt x="1" y="32"/>
                  </a:cubicBezTo>
                  <a:cubicBezTo>
                    <a:pt x="1" y="55"/>
                    <a:pt x="1" y="120"/>
                    <a:pt x="1" y="143"/>
                  </a:cubicBezTo>
                  <a:cubicBezTo>
                    <a:pt x="1" y="148"/>
                    <a:pt x="0" y="148"/>
                    <a:pt x="2" y="143"/>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8" name="Freeform 327"/>
            <p:cNvSpPr>
              <a:spLocks noEditPoints="1"/>
            </p:cNvSpPr>
            <p:nvPr/>
          </p:nvSpPr>
          <p:spPr bwMode="auto">
            <a:xfrm>
              <a:off x="5666" y="1740"/>
              <a:ext cx="188" cy="398"/>
            </a:xfrm>
            <a:custGeom>
              <a:avLst/>
              <a:gdLst>
                <a:gd name="T0" fmla="*/ 70 w 70"/>
                <a:gd name="T1" fmla="*/ 143 h 148"/>
                <a:gd name="T2" fmla="*/ 69 w 70"/>
                <a:gd name="T3" fmla="*/ 15 h 148"/>
                <a:gd name="T4" fmla="*/ 35 w 70"/>
                <a:gd name="T5" fmla="*/ 20 h 148"/>
                <a:gd name="T6" fmla="*/ 60 w 70"/>
                <a:gd name="T7" fmla="*/ 27 h 148"/>
                <a:gd name="T8" fmla="*/ 58 w 70"/>
                <a:gd name="T9" fmla="*/ 28 h 148"/>
                <a:gd name="T10" fmla="*/ 53 w 70"/>
                <a:gd name="T11" fmla="*/ 26 h 148"/>
                <a:gd name="T12" fmla="*/ 35 w 70"/>
                <a:gd name="T13" fmla="*/ 40 h 148"/>
                <a:gd name="T14" fmla="*/ 60 w 70"/>
                <a:gd name="T15" fmla="*/ 47 h 148"/>
                <a:gd name="T16" fmla="*/ 58 w 70"/>
                <a:gd name="T17" fmla="*/ 48 h 148"/>
                <a:gd name="T18" fmla="*/ 53 w 70"/>
                <a:gd name="T19" fmla="*/ 46 h 148"/>
                <a:gd name="T20" fmla="*/ 35 w 70"/>
                <a:gd name="T21" fmla="*/ 60 h 148"/>
                <a:gd name="T22" fmla="*/ 60 w 70"/>
                <a:gd name="T23" fmla="*/ 67 h 148"/>
                <a:gd name="T24" fmla="*/ 58 w 70"/>
                <a:gd name="T25" fmla="*/ 68 h 148"/>
                <a:gd name="T26" fmla="*/ 53 w 70"/>
                <a:gd name="T27" fmla="*/ 66 h 148"/>
                <a:gd name="T28" fmla="*/ 35 w 70"/>
                <a:gd name="T29" fmla="*/ 127 h 148"/>
                <a:gd name="T30" fmla="*/ 69 w 70"/>
                <a:gd name="T31" fmla="*/ 143 h 148"/>
                <a:gd name="T32" fmla="*/ 35 w 70"/>
                <a:gd name="T33" fmla="*/ 0 h 148"/>
                <a:gd name="T34" fmla="*/ 0 w 70"/>
                <a:gd name="T35" fmla="*/ 32 h 148"/>
                <a:gd name="T36" fmla="*/ 1 w 70"/>
                <a:gd name="T37" fmla="*/ 143 h 148"/>
                <a:gd name="T38" fmla="*/ 35 w 70"/>
                <a:gd name="T39" fmla="*/ 64 h 148"/>
                <a:gd name="T40" fmla="*/ 18 w 70"/>
                <a:gd name="T41" fmla="*/ 66 h 148"/>
                <a:gd name="T42" fmla="*/ 10 w 70"/>
                <a:gd name="T43" fmla="*/ 67 h 148"/>
                <a:gd name="T44" fmla="*/ 35 w 70"/>
                <a:gd name="T45" fmla="*/ 60 h 148"/>
                <a:gd name="T46" fmla="*/ 35 w 70"/>
                <a:gd name="T47" fmla="*/ 44 h 148"/>
                <a:gd name="T48" fmla="*/ 18 w 70"/>
                <a:gd name="T49" fmla="*/ 46 h 148"/>
                <a:gd name="T50" fmla="*/ 10 w 70"/>
                <a:gd name="T51" fmla="*/ 47 h 148"/>
                <a:gd name="T52" fmla="*/ 35 w 70"/>
                <a:gd name="T53" fmla="*/ 40 h 148"/>
                <a:gd name="T54" fmla="*/ 35 w 70"/>
                <a:gd name="T55" fmla="*/ 24 h 148"/>
                <a:gd name="T56" fmla="*/ 18 w 70"/>
                <a:gd name="T57" fmla="*/ 26 h 148"/>
                <a:gd name="T58" fmla="*/ 10 w 70"/>
                <a:gd name="T59" fmla="*/ 27 h 148"/>
                <a:gd name="T60" fmla="*/ 35 w 70"/>
                <a:gd name="T61" fmla="*/ 20 h 148"/>
                <a:gd name="T62" fmla="*/ 35 w 70"/>
                <a:gd name="T6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148">
                  <a:moveTo>
                    <a:pt x="69" y="143"/>
                  </a:moveTo>
                  <a:cubicBezTo>
                    <a:pt x="70" y="148"/>
                    <a:pt x="70" y="148"/>
                    <a:pt x="70" y="143"/>
                  </a:cubicBezTo>
                  <a:cubicBezTo>
                    <a:pt x="70" y="120"/>
                    <a:pt x="70" y="55"/>
                    <a:pt x="70" y="32"/>
                  </a:cubicBezTo>
                  <a:cubicBezTo>
                    <a:pt x="70" y="27"/>
                    <a:pt x="70" y="20"/>
                    <a:pt x="69" y="15"/>
                  </a:cubicBezTo>
                  <a:cubicBezTo>
                    <a:pt x="65" y="3"/>
                    <a:pt x="51" y="0"/>
                    <a:pt x="35" y="0"/>
                  </a:cubicBezTo>
                  <a:cubicBezTo>
                    <a:pt x="35" y="20"/>
                    <a:pt x="35" y="20"/>
                    <a:pt x="35" y="20"/>
                  </a:cubicBezTo>
                  <a:cubicBezTo>
                    <a:pt x="46" y="20"/>
                    <a:pt x="53" y="21"/>
                    <a:pt x="59" y="24"/>
                  </a:cubicBezTo>
                  <a:cubicBezTo>
                    <a:pt x="60" y="25"/>
                    <a:pt x="61" y="26"/>
                    <a:pt x="60" y="27"/>
                  </a:cubicBezTo>
                  <a:cubicBezTo>
                    <a:pt x="60" y="27"/>
                    <a:pt x="60" y="27"/>
                    <a:pt x="60" y="27"/>
                  </a:cubicBezTo>
                  <a:cubicBezTo>
                    <a:pt x="60" y="28"/>
                    <a:pt x="59" y="28"/>
                    <a:pt x="58" y="28"/>
                  </a:cubicBezTo>
                  <a:cubicBezTo>
                    <a:pt x="58" y="28"/>
                    <a:pt x="58" y="28"/>
                    <a:pt x="57" y="28"/>
                  </a:cubicBezTo>
                  <a:cubicBezTo>
                    <a:pt x="56" y="27"/>
                    <a:pt x="54" y="26"/>
                    <a:pt x="53" y="26"/>
                  </a:cubicBezTo>
                  <a:cubicBezTo>
                    <a:pt x="48" y="25"/>
                    <a:pt x="42" y="24"/>
                    <a:pt x="35" y="24"/>
                  </a:cubicBezTo>
                  <a:cubicBezTo>
                    <a:pt x="35" y="40"/>
                    <a:pt x="35" y="40"/>
                    <a:pt x="35" y="40"/>
                  </a:cubicBezTo>
                  <a:cubicBezTo>
                    <a:pt x="46" y="40"/>
                    <a:pt x="53" y="41"/>
                    <a:pt x="59" y="44"/>
                  </a:cubicBezTo>
                  <a:cubicBezTo>
                    <a:pt x="60" y="45"/>
                    <a:pt x="61" y="46"/>
                    <a:pt x="60" y="47"/>
                  </a:cubicBezTo>
                  <a:cubicBezTo>
                    <a:pt x="60" y="47"/>
                    <a:pt x="60" y="47"/>
                    <a:pt x="60" y="47"/>
                  </a:cubicBezTo>
                  <a:cubicBezTo>
                    <a:pt x="60" y="47"/>
                    <a:pt x="59" y="48"/>
                    <a:pt x="58" y="48"/>
                  </a:cubicBezTo>
                  <a:cubicBezTo>
                    <a:pt x="58" y="48"/>
                    <a:pt x="58" y="48"/>
                    <a:pt x="57" y="48"/>
                  </a:cubicBezTo>
                  <a:cubicBezTo>
                    <a:pt x="56" y="47"/>
                    <a:pt x="54" y="46"/>
                    <a:pt x="53" y="46"/>
                  </a:cubicBezTo>
                  <a:cubicBezTo>
                    <a:pt x="48" y="44"/>
                    <a:pt x="42" y="44"/>
                    <a:pt x="35" y="44"/>
                  </a:cubicBezTo>
                  <a:cubicBezTo>
                    <a:pt x="35" y="60"/>
                    <a:pt x="35" y="60"/>
                    <a:pt x="35" y="60"/>
                  </a:cubicBezTo>
                  <a:cubicBezTo>
                    <a:pt x="46" y="60"/>
                    <a:pt x="53" y="61"/>
                    <a:pt x="59" y="64"/>
                  </a:cubicBezTo>
                  <a:cubicBezTo>
                    <a:pt x="60" y="64"/>
                    <a:pt x="61" y="66"/>
                    <a:pt x="60" y="67"/>
                  </a:cubicBezTo>
                  <a:cubicBezTo>
                    <a:pt x="60" y="67"/>
                    <a:pt x="60" y="67"/>
                    <a:pt x="60" y="67"/>
                  </a:cubicBezTo>
                  <a:cubicBezTo>
                    <a:pt x="60" y="67"/>
                    <a:pt x="59" y="68"/>
                    <a:pt x="58" y="68"/>
                  </a:cubicBezTo>
                  <a:cubicBezTo>
                    <a:pt x="58" y="68"/>
                    <a:pt x="58" y="68"/>
                    <a:pt x="57" y="68"/>
                  </a:cubicBezTo>
                  <a:cubicBezTo>
                    <a:pt x="56" y="67"/>
                    <a:pt x="54" y="66"/>
                    <a:pt x="53" y="66"/>
                  </a:cubicBezTo>
                  <a:cubicBezTo>
                    <a:pt x="48" y="64"/>
                    <a:pt x="42" y="64"/>
                    <a:pt x="35" y="64"/>
                  </a:cubicBezTo>
                  <a:cubicBezTo>
                    <a:pt x="35" y="127"/>
                    <a:pt x="35" y="127"/>
                    <a:pt x="35" y="127"/>
                  </a:cubicBezTo>
                  <a:cubicBezTo>
                    <a:pt x="35" y="127"/>
                    <a:pt x="35" y="127"/>
                    <a:pt x="35" y="127"/>
                  </a:cubicBezTo>
                  <a:cubicBezTo>
                    <a:pt x="52" y="127"/>
                    <a:pt x="65" y="131"/>
                    <a:pt x="69" y="143"/>
                  </a:cubicBezTo>
                  <a:close/>
                  <a:moveTo>
                    <a:pt x="35" y="0"/>
                  </a:moveTo>
                  <a:cubicBezTo>
                    <a:pt x="35" y="0"/>
                    <a:pt x="35" y="0"/>
                    <a:pt x="35" y="0"/>
                  </a:cubicBezTo>
                  <a:cubicBezTo>
                    <a:pt x="19" y="0"/>
                    <a:pt x="6" y="3"/>
                    <a:pt x="2" y="15"/>
                  </a:cubicBezTo>
                  <a:cubicBezTo>
                    <a:pt x="0" y="20"/>
                    <a:pt x="0" y="27"/>
                    <a:pt x="0" y="32"/>
                  </a:cubicBezTo>
                  <a:cubicBezTo>
                    <a:pt x="0" y="55"/>
                    <a:pt x="0" y="120"/>
                    <a:pt x="0" y="143"/>
                  </a:cubicBezTo>
                  <a:cubicBezTo>
                    <a:pt x="0" y="148"/>
                    <a:pt x="0" y="148"/>
                    <a:pt x="1" y="143"/>
                  </a:cubicBezTo>
                  <a:cubicBezTo>
                    <a:pt x="5" y="131"/>
                    <a:pt x="19" y="127"/>
                    <a:pt x="35" y="127"/>
                  </a:cubicBezTo>
                  <a:cubicBezTo>
                    <a:pt x="35" y="64"/>
                    <a:pt x="35" y="64"/>
                    <a:pt x="35" y="64"/>
                  </a:cubicBezTo>
                  <a:cubicBezTo>
                    <a:pt x="35" y="64"/>
                    <a:pt x="35" y="64"/>
                    <a:pt x="35" y="64"/>
                  </a:cubicBezTo>
                  <a:cubicBezTo>
                    <a:pt x="28" y="64"/>
                    <a:pt x="22" y="64"/>
                    <a:pt x="18" y="66"/>
                  </a:cubicBezTo>
                  <a:cubicBezTo>
                    <a:pt x="16" y="66"/>
                    <a:pt x="14" y="67"/>
                    <a:pt x="13" y="68"/>
                  </a:cubicBezTo>
                  <a:cubicBezTo>
                    <a:pt x="12" y="68"/>
                    <a:pt x="11" y="68"/>
                    <a:pt x="10" y="67"/>
                  </a:cubicBezTo>
                  <a:cubicBezTo>
                    <a:pt x="10" y="66"/>
                    <a:pt x="10" y="64"/>
                    <a:pt x="11" y="64"/>
                  </a:cubicBezTo>
                  <a:cubicBezTo>
                    <a:pt x="17" y="61"/>
                    <a:pt x="25" y="60"/>
                    <a:pt x="35" y="60"/>
                  </a:cubicBezTo>
                  <a:cubicBezTo>
                    <a:pt x="35" y="60"/>
                    <a:pt x="35" y="60"/>
                    <a:pt x="35" y="60"/>
                  </a:cubicBezTo>
                  <a:cubicBezTo>
                    <a:pt x="35" y="44"/>
                    <a:pt x="35" y="44"/>
                    <a:pt x="35" y="44"/>
                  </a:cubicBezTo>
                  <a:cubicBezTo>
                    <a:pt x="35" y="44"/>
                    <a:pt x="35" y="44"/>
                    <a:pt x="35" y="44"/>
                  </a:cubicBezTo>
                  <a:cubicBezTo>
                    <a:pt x="28" y="44"/>
                    <a:pt x="22" y="44"/>
                    <a:pt x="18" y="46"/>
                  </a:cubicBezTo>
                  <a:cubicBezTo>
                    <a:pt x="16" y="46"/>
                    <a:pt x="14" y="47"/>
                    <a:pt x="13" y="48"/>
                  </a:cubicBezTo>
                  <a:cubicBezTo>
                    <a:pt x="12" y="48"/>
                    <a:pt x="11" y="48"/>
                    <a:pt x="10" y="47"/>
                  </a:cubicBezTo>
                  <a:cubicBezTo>
                    <a:pt x="10" y="46"/>
                    <a:pt x="10" y="45"/>
                    <a:pt x="11" y="44"/>
                  </a:cubicBezTo>
                  <a:cubicBezTo>
                    <a:pt x="17" y="41"/>
                    <a:pt x="25" y="40"/>
                    <a:pt x="35" y="40"/>
                  </a:cubicBezTo>
                  <a:cubicBezTo>
                    <a:pt x="35" y="40"/>
                    <a:pt x="35" y="40"/>
                    <a:pt x="35" y="40"/>
                  </a:cubicBezTo>
                  <a:cubicBezTo>
                    <a:pt x="35" y="24"/>
                    <a:pt x="35" y="24"/>
                    <a:pt x="35" y="24"/>
                  </a:cubicBezTo>
                  <a:cubicBezTo>
                    <a:pt x="35" y="24"/>
                    <a:pt x="35" y="24"/>
                    <a:pt x="35" y="24"/>
                  </a:cubicBezTo>
                  <a:cubicBezTo>
                    <a:pt x="28" y="24"/>
                    <a:pt x="22" y="25"/>
                    <a:pt x="18" y="26"/>
                  </a:cubicBezTo>
                  <a:cubicBezTo>
                    <a:pt x="16" y="26"/>
                    <a:pt x="14" y="27"/>
                    <a:pt x="13" y="28"/>
                  </a:cubicBezTo>
                  <a:cubicBezTo>
                    <a:pt x="12" y="28"/>
                    <a:pt x="11" y="28"/>
                    <a:pt x="10" y="27"/>
                  </a:cubicBezTo>
                  <a:cubicBezTo>
                    <a:pt x="10" y="26"/>
                    <a:pt x="10" y="25"/>
                    <a:pt x="11" y="24"/>
                  </a:cubicBezTo>
                  <a:cubicBezTo>
                    <a:pt x="17" y="21"/>
                    <a:pt x="25" y="20"/>
                    <a:pt x="35" y="20"/>
                  </a:cubicBezTo>
                  <a:cubicBezTo>
                    <a:pt x="35" y="20"/>
                    <a:pt x="35" y="20"/>
                    <a:pt x="35" y="20"/>
                  </a:cubicBezTo>
                  <a:lnTo>
                    <a:pt x="35"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79" name="Freeform 328"/>
            <p:cNvSpPr/>
            <p:nvPr/>
          </p:nvSpPr>
          <p:spPr bwMode="auto">
            <a:xfrm>
              <a:off x="52" y="1886"/>
              <a:ext cx="280" cy="67"/>
            </a:xfrm>
            <a:custGeom>
              <a:avLst/>
              <a:gdLst>
                <a:gd name="T0" fmla="*/ 104 w 104"/>
                <a:gd name="T1" fmla="*/ 4 h 25"/>
                <a:gd name="T2" fmla="*/ 94 w 104"/>
                <a:gd name="T3" fmla="*/ 7 h 25"/>
                <a:gd name="T4" fmla="*/ 80 w 104"/>
                <a:gd name="T5" fmla="*/ 0 h 25"/>
                <a:gd name="T6" fmla="*/ 66 w 104"/>
                <a:gd name="T7" fmla="*/ 7 h 25"/>
                <a:gd name="T8" fmla="*/ 52 w 104"/>
                <a:gd name="T9" fmla="*/ 0 h 25"/>
                <a:gd name="T10" fmla="*/ 38 w 104"/>
                <a:gd name="T11" fmla="*/ 7 h 25"/>
                <a:gd name="T12" fmla="*/ 24 w 104"/>
                <a:gd name="T13" fmla="*/ 0 h 25"/>
                <a:gd name="T14" fmla="*/ 10 w 104"/>
                <a:gd name="T15" fmla="*/ 7 h 25"/>
                <a:gd name="T16" fmla="*/ 0 w 104"/>
                <a:gd name="T17" fmla="*/ 4 h 25"/>
                <a:gd name="T18" fmla="*/ 0 w 104"/>
                <a:gd name="T19" fmla="*/ 18 h 25"/>
                <a:gd name="T20" fmla="*/ 7 w 104"/>
                <a:gd name="T21" fmla="*/ 16 h 25"/>
                <a:gd name="T22" fmla="*/ 24 w 104"/>
                <a:gd name="T23" fmla="*/ 20 h 25"/>
                <a:gd name="T24" fmla="*/ 32 w 104"/>
                <a:gd name="T25" fmla="*/ 23 h 25"/>
                <a:gd name="T26" fmla="*/ 39 w 104"/>
                <a:gd name="T27" fmla="*/ 21 h 25"/>
                <a:gd name="T28" fmla="*/ 54 w 104"/>
                <a:gd name="T29" fmla="*/ 16 h 25"/>
                <a:gd name="T30" fmla="*/ 70 w 104"/>
                <a:gd name="T31" fmla="*/ 21 h 25"/>
                <a:gd name="T32" fmla="*/ 84 w 104"/>
                <a:gd name="T33" fmla="*/ 23 h 25"/>
                <a:gd name="T34" fmla="*/ 101 w 104"/>
                <a:gd name="T35" fmla="*/ 15 h 25"/>
                <a:gd name="T36" fmla="*/ 104 w 104"/>
                <a:gd name="T37" fmla="*/ 15 h 25"/>
                <a:gd name="T38" fmla="*/ 104 w 104"/>
                <a:gd name="T3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25">
                  <a:moveTo>
                    <a:pt x="104" y="4"/>
                  </a:moveTo>
                  <a:cubicBezTo>
                    <a:pt x="102" y="6"/>
                    <a:pt x="98" y="7"/>
                    <a:pt x="94" y="7"/>
                  </a:cubicBezTo>
                  <a:cubicBezTo>
                    <a:pt x="89" y="7"/>
                    <a:pt x="84" y="5"/>
                    <a:pt x="80" y="0"/>
                  </a:cubicBezTo>
                  <a:cubicBezTo>
                    <a:pt x="77" y="5"/>
                    <a:pt x="72" y="7"/>
                    <a:pt x="66" y="7"/>
                  </a:cubicBezTo>
                  <a:cubicBezTo>
                    <a:pt x="61" y="7"/>
                    <a:pt x="55" y="5"/>
                    <a:pt x="52" y="0"/>
                  </a:cubicBezTo>
                  <a:cubicBezTo>
                    <a:pt x="49" y="5"/>
                    <a:pt x="44" y="7"/>
                    <a:pt x="38" y="7"/>
                  </a:cubicBezTo>
                  <a:cubicBezTo>
                    <a:pt x="32" y="7"/>
                    <a:pt x="27" y="5"/>
                    <a:pt x="24" y="0"/>
                  </a:cubicBezTo>
                  <a:cubicBezTo>
                    <a:pt x="21" y="5"/>
                    <a:pt x="16" y="7"/>
                    <a:pt x="10" y="7"/>
                  </a:cubicBezTo>
                  <a:cubicBezTo>
                    <a:pt x="6" y="7"/>
                    <a:pt x="3" y="6"/>
                    <a:pt x="0" y="4"/>
                  </a:cubicBezTo>
                  <a:cubicBezTo>
                    <a:pt x="0" y="18"/>
                    <a:pt x="0" y="18"/>
                    <a:pt x="0" y="18"/>
                  </a:cubicBezTo>
                  <a:cubicBezTo>
                    <a:pt x="2" y="17"/>
                    <a:pt x="4" y="17"/>
                    <a:pt x="7" y="16"/>
                  </a:cubicBezTo>
                  <a:cubicBezTo>
                    <a:pt x="13" y="16"/>
                    <a:pt x="18" y="17"/>
                    <a:pt x="24" y="20"/>
                  </a:cubicBezTo>
                  <a:cubicBezTo>
                    <a:pt x="26" y="21"/>
                    <a:pt x="29" y="23"/>
                    <a:pt x="32" y="23"/>
                  </a:cubicBezTo>
                  <a:cubicBezTo>
                    <a:pt x="34" y="23"/>
                    <a:pt x="37" y="22"/>
                    <a:pt x="39" y="21"/>
                  </a:cubicBezTo>
                  <a:cubicBezTo>
                    <a:pt x="44" y="18"/>
                    <a:pt x="49" y="16"/>
                    <a:pt x="54" y="16"/>
                  </a:cubicBezTo>
                  <a:cubicBezTo>
                    <a:pt x="60" y="16"/>
                    <a:pt x="65" y="18"/>
                    <a:pt x="70" y="21"/>
                  </a:cubicBezTo>
                  <a:cubicBezTo>
                    <a:pt x="74" y="23"/>
                    <a:pt x="79" y="25"/>
                    <a:pt x="84" y="23"/>
                  </a:cubicBezTo>
                  <a:cubicBezTo>
                    <a:pt x="89" y="20"/>
                    <a:pt x="94" y="16"/>
                    <a:pt x="101" y="15"/>
                  </a:cubicBezTo>
                  <a:cubicBezTo>
                    <a:pt x="102" y="15"/>
                    <a:pt x="103" y="15"/>
                    <a:pt x="104" y="15"/>
                  </a:cubicBezTo>
                  <a:lnTo>
                    <a:pt x="104" y="4"/>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0" name="Freeform 329"/>
            <p:cNvSpPr/>
            <p:nvPr/>
          </p:nvSpPr>
          <p:spPr bwMode="auto">
            <a:xfrm>
              <a:off x="52" y="1953"/>
              <a:ext cx="280" cy="46"/>
            </a:xfrm>
            <a:custGeom>
              <a:avLst/>
              <a:gdLst>
                <a:gd name="T0" fmla="*/ 95 w 104"/>
                <a:gd name="T1" fmla="*/ 3 h 17"/>
                <a:gd name="T2" fmla="*/ 80 w 104"/>
                <a:gd name="T3" fmla="*/ 9 h 17"/>
                <a:gd name="T4" fmla="*/ 66 w 104"/>
                <a:gd name="T5" fmla="*/ 6 h 17"/>
                <a:gd name="T6" fmla="*/ 54 w 104"/>
                <a:gd name="T7" fmla="*/ 1 h 17"/>
                <a:gd name="T8" fmla="*/ 40 w 104"/>
                <a:gd name="T9" fmla="*/ 7 h 17"/>
                <a:gd name="T10" fmla="*/ 25 w 104"/>
                <a:gd name="T11" fmla="*/ 7 h 17"/>
                <a:gd name="T12" fmla="*/ 11 w 104"/>
                <a:gd name="T13" fmla="*/ 2 h 17"/>
                <a:gd name="T14" fmla="*/ 0 w 104"/>
                <a:gd name="T15" fmla="*/ 7 h 17"/>
                <a:gd name="T16" fmla="*/ 0 w 104"/>
                <a:gd name="T17" fmla="*/ 17 h 17"/>
                <a:gd name="T18" fmla="*/ 104 w 104"/>
                <a:gd name="T19" fmla="*/ 17 h 17"/>
                <a:gd name="T20" fmla="*/ 104 w 104"/>
                <a:gd name="T21" fmla="*/ 0 h 17"/>
                <a:gd name="T22" fmla="*/ 95 w 104"/>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7">
                  <a:moveTo>
                    <a:pt x="95" y="3"/>
                  </a:moveTo>
                  <a:cubicBezTo>
                    <a:pt x="90" y="6"/>
                    <a:pt x="86" y="9"/>
                    <a:pt x="80" y="9"/>
                  </a:cubicBezTo>
                  <a:cubicBezTo>
                    <a:pt x="75" y="10"/>
                    <a:pt x="70" y="8"/>
                    <a:pt x="66" y="6"/>
                  </a:cubicBezTo>
                  <a:cubicBezTo>
                    <a:pt x="62" y="4"/>
                    <a:pt x="58" y="1"/>
                    <a:pt x="54" y="1"/>
                  </a:cubicBezTo>
                  <a:cubicBezTo>
                    <a:pt x="49" y="2"/>
                    <a:pt x="44" y="5"/>
                    <a:pt x="40" y="7"/>
                  </a:cubicBezTo>
                  <a:cubicBezTo>
                    <a:pt x="35" y="8"/>
                    <a:pt x="30" y="9"/>
                    <a:pt x="25" y="7"/>
                  </a:cubicBezTo>
                  <a:cubicBezTo>
                    <a:pt x="20" y="5"/>
                    <a:pt x="16" y="2"/>
                    <a:pt x="11" y="2"/>
                  </a:cubicBezTo>
                  <a:cubicBezTo>
                    <a:pt x="6" y="2"/>
                    <a:pt x="3" y="3"/>
                    <a:pt x="0" y="7"/>
                  </a:cubicBezTo>
                  <a:cubicBezTo>
                    <a:pt x="0" y="17"/>
                    <a:pt x="0" y="17"/>
                    <a:pt x="0" y="17"/>
                  </a:cubicBezTo>
                  <a:cubicBezTo>
                    <a:pt x="104" y="17"/>
                    <a:pt x="104" y="17"/>
                    <a:pt x="104" y="17"/>
                  </a:cubicBezTo>
                  <a:cubicBezTo>
                    <a:pt x="104" y="0"/>
                    <a:pt x="104" y="0"/>
                    <a:pt x="104" y="0"/>
                  </a:cubicBezTo>
                  <a:cubicBezTo>
                    <a:pt x="101" y="0"/>
                    <a:pt x="98" y="2"/>
                    <a:pt x="95" y="3"/>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1" name="Freeform 330"/>
            <p:cNvSpPr/>
            <p:nvPr/>
          </p:nvSpPr>
          <p:spPr bwMode="auto">
            <a:xfrm>
              <a:off x="41" y="1762"/>
              <a:ext cx="302" cy="134"/>
            </a:xfrm>
            <a:custGeom>
              <a:avLst/>
              <a:gdLst>
                <a:gd name="T0" fmla="*/ 109 w 112"/>
                <a:gd name="T1" fmla="*/ 45 h 50"/>
                <a:gd name="T2" fmla="*/ 109 w 112"/>
                <a:gd name="T3" fmla="*/ 45 h 50"/>
                <a:gd name="T4" fmla="*/ 112 w 112"/>
                <a:gd name="T5" fmla="*/ 36 h 50"/>
                <a:gd name="T6" fmla="*/ 112 w 112"/>
                <a:gd name="T7" fmla="*/ 12 h 50"/>
                <a:gd name="T8" fmla="*/ 62 w 112"/>
                <a:gd name="T9" fmla="*/ 12 h 50"/>
                <a:gd name="T10" fmla="*/ 62 w 112"/>
                <a:gd name="T11" fmla="*/ 11 h 50"/>
                <a:gd name="T12" fmla="*/ 62 w 112"/>
                <a:gd name="T13" fmla="*/ 9 h 50"/>
                <a:gd name="T14" fmla="*/ 62 w 112"/>
                <a:gd name="T15" fmla="*/ 0 h 50"/>
                <a:gd name="T16" fmla="*/ 56 w 112"/>
                <a:gd name="T17" fmla="*/ 1 h 50"/>
                <a:gd name="T18" fmla="*/ 51 w 112"/>
                <a:gd name="T19" fmla="*/ 0 h 50"/>
                <a:gd name="T20" fmla="*/ 51 w 112"/>
                <a:gd name="T21" fmla="*/ 9 h 50"/>
                <a:gd name="T22" fmla="*/ 51 w 112"/>
                <a:gd name="T23" fmla="*/ 11 h 50"/>
                <a:gd name="T24" fmla="*/ 51 w 112"/>
                <a:gd name="T25" fmla="*/ 12 h 50"/>
                <a:gd name="T26" fmla="*/ 0 w 112"/>
                <a:gd name="T27" fmla="*/ 12 h 50"/>
                <a:gd name="T28" fmla="*/ 0 w 112"/>
                <a:gd name="T29" fmla="*/ 36 h 50"/>
                <a:gd name="T30" fmla="*/ 3 w 112"/>
                <a:gd name="T31" fmla="*/ 45 h 50"/>
                <a:gd name="T32" fmla="*/ 4 w 112"/>
                <a:gd name="T33" fmla="*/ 45 h 50"/>
                <a:gd name="T34" fmla="*/ 4 w 112"/>
                <a:gd name="T35" fmla="*/ 46 h 50"/>
                <a:gd name="T36" fmla="*/ 14 w 112"/>
                <a:gd name="T37" fmla="*/ 50 h 50"/>
                <a:gd name="T38" fmla="*/ 28 w 112"/>
                <a:gd name="T39" fmla="*/ 36 h 50"/>
                <a:gd name="T40" fmla="*/ 42 w 112"/>
                <a:gd name="T41" fmla="*/ 50 h 50"/>
                <a:gd name="T42" fmla="*/ 56 w 112"/>
                <a:gd name="T43" fmla="*/ 36 h 50"/>
                <a:gd name="T44" fmla="*/ 70 w 112"/>
                <a:gd name="T45" fmla="*/ 50 h 50"/>
                <a:gd name="T46" fmla="*/ 84 w 112"/>
                <a:gd name="T47" fmla="*/ 36 h 50"/>
                <a:gd name="T48" fmla="*/ 98 w 112"/>
                <a:gd name="T49" fmla="*/ 50 h 50"/>
                <a:gd name="T50" fmla="*/ 108 w 112"/>
                <a:gd name="T51" fmla="*/ 46 h 50"/>
                <a:gd name="T52" fmla="*/ 109 w 112"/>
                <a:gd name="T53"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2" h="50">
                  <a:moveTo>
                    <a:pt x="109" y="45"/>
                  </a:moveTo>
                  <a:cubicBezTo>
                    <a:pt x="109" y="45"/>
                    <a:pt x="109" y="45"/>
                    <a:pt x="109" y="45"/>
                  </a:cubicBezTo>
                  <a:cubicBezTo>
                    <a:pt x="111" y="42"/>
                    <a:pt x="112" y="39"/>
                    <a:pt x="112" y="36"/>
                  </a:cubicBezTo>
                  <a:cubicBezTo>
                    <a:pt x="112" y="12"/>
                    <a:pt x="112" y="12"/>
                    <a:pt x="112" y="12"/>
                  </a:cubicBezTo>
                  <a:cubicBezTo>
                    <a:pt x="62" y="12"/>
                    <a:pt x="62" y="12"/>
                    <a:pt x="62" y="12"/>
                  </a:cubicBezTo>
                  <a:cubicBezTo>
                    <a:pt x="62" y="11"/>
                    <a:pt x="62" y="11"/>
                    <a:pt x="62" y="11"/>
                  </a:cubicBezTo>
                  <a:cubicBezTo>
                    <a:pt x="62" y="9"/>
                    <a:pt x="62" y="9"/>
                    <a:pt x="62" y="9"/>
                  </a:cubicBezTo>
                  <a:cubicBezTo>
                    <a:pt x="62" y="0"/>
                    <a:pt x="62" y="0"/>
                    <a:pt x="62" y="0"/>
                  </a:cubicBezTo>
                  <a:cubicBezTo>
                    <a:pt x="60" y="1"/>
                    <a:pt x="58" y="1"/>
                    <a:pt x="56" y="1"/>
                  </a:cubicBezTo>
                  <a:cubicBezTo>
                    <a:pt x="54" y="1"/>
                    <a:pt x="52" y="1"/>
                    <a:pt x="51" y="0"/>
                  </a:cubicBezTo>
                  <a:cubicBezTo>
                    <a:pt x="51" y="9"/>
                    <a:pt x="51" y="9"/>
                    <a:pt x="51" y="9"/>
                  </a:cubicBezTo>
                  <a:cubicBezTo>
                    <a:pt x="51" y="11"/>
                    <a:pt x="51" y="11"/>
                    <a:pt x="51" y="11"/>
                  </a:cubicBezTo>
                  <a:cubicBezTo>
                    <a:pt x="51" y="12"/>
                    <a:pt x="51" y="12"/>
                    <a:pt x="51" y="12"/>
                  </a:cubicBezTo>
                  <a:cubicBezTo>
                    <a:pt x="0" y="12"/>
                    <a:pt x="0" y="12"/>
                    <a:pt x="0" y="12"/>
                  </a:cubicBezTo>
                  <a:cubicBezTo>
                    <a:pt x="0" y="36"/>
                    <a:pt x="0" y="36"/>
                    <a:pt x="0" y="36"/>
                  </a:cubicBezTo>
                  <a:cubicBezTo>
                    <a:pt x="0" y="39"/>
                    <a:pt x="1" y="42"/>
                    <a:pt x="3" y="45"/>
                  </a:cubicBezTo>
                  <a:cubicBezTo>
                    <a:pt x="3" y="45"/>
                    <a:pt x="4" y="45"/>
                    <a:pt x="4" y="45"/>
                  </a:cubicBezTo>
                  <a:cubicBezTo>
                    <a:pt x="4" y="45"/>
                    <a:pt x="4" y="46"/>
                    <a:pt x="4" y="46"/>
                  </a:cubicBezTo>
                  <a:cubicBezTo>
                    <a:pt x="7" y="48"/>
                    <a:pt x="10" y="50"/>
                    <a:pt x="14" y="50"/>
                  </a:cubicBezTo>
                  <a:cubicBezTo>
                    <a:pt x="22" y="50"/>
                    <a:pt x="28" y="44"/>
                    <a:pt x="28" y="36"/>
                  </a:cubicBezTo>
                  <a:cubicBezTo>
                    <a:pt x="28" y="44"/>
                    <a:pt x="34" y="50"/>
                    <a:pt x="42" y="50"/>
                  </a:cubicBezTo>
                  <a:cubicBezTo>
                    <a:pt x="50" y="50"/>
                    <a:pt x="56" y="44"/>
                    <a:pt x="56" y="36"/>
                  </a:cubicBezTo>
                  <a:cubicBezTo>
                    <a:pt x="56" y="44"/>
                    <a:pt x="63" y="50"/>
                    <a:pt x="70" y="50"/>
                  </a:cubicBezTo>
                  <a:cubicBezTo>
                    <a:pt x="78" y="50"/>
                    <a:pt x="84" y="44"/>
                    <a:pt x="84" y="36"/>
                  </a:cubicBezTo>
                  <a:cubicBezTo>
                    <a:pt x="84" y="44"/>
                    <a:pt x="91" y="50"/>
                    <a:pt x="98" y="50"/>
                  </a:cubicBezTo>
                  <a:cubicBezTo>
                    <a:pt x="102" y="50"/>
                    <a:pt x="106" y="48"/>
                    <a:pt x="108" y="46"/>
                  </a:cubicBezTo>
                  <a:cubicBezTo>
                    <a:pt x="109" y="46"/>
                    <a:pt x="109" y="45"/>
                    <a:pt x="109" y="45"/>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2" name="Freeform 331"/>
            <p:cNvSpPr/>
            <p:nvPr/>
          </p:nvSpPr>
          <p:spPr bwMode="auto">
            <a:xfrm>
              <a:off x="22" y="2007"/>
              <a:ext cx="339" cy="41"/>
            </a:xfrm>
            <a:custGeom>
              <a:avLst/>
              <a:gdLst>
                <a:gd name="T0" fmla="*/ 63 w 126"/>
                <a:gd name="T1" fmla="*/ 15 h 15"/>
                <a:gd name="T2" fmla="*/ 126 w 126"/>
                <a:gd name="T3" fmla="*/ 0 h 15"/>
                <a:gd name="T4" fmla="*/ 116 w 126"/>
                <a:gd name="T5" fmla="*/ 0 h 15"/>
                <a:gd name="T6" fmla="*/ 116 w 126"/>
                <a:gd name="T7" fmla="*/ 0 h 15"/>
                <a:gd name="T8" fmla="*/ 115 w 126"/>
                <a:gd name="T9" fmla="*/ 0 h 15"/>
                <a:gd name="T10" fmla="*/ 11 w 126"/>
                <a:gd name="T11" fmla="*/ 0 h 15"/>
                <a:gd name="T12" fmla="*/ 11 w 126"/>
                <a:gd name="T13" fmla="*/ 0 h 15"/>
                <a:gd name="T14" fmla="*/ 10 w 126"/>
                <a:gd name="T15" fmla="*/ 0 h 15"/>
                <a:gd name="T16" fmla="*/ 0 w 126"/>
                <a:gd name="T17" fmla="*/ 0 h 15"/>
                <a:gd name="T18" fmla="*/ 63 w 126"/>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5">
                  <a:moveTo>
                    <a:pt x="63" y="15"/>
                  </a:moveTo>
                  <a:cubicBezTo>
                    <a:pt x="98" y="15"/>
                    <a:pt x="126" y="8"/>
                    <a:pt x="126" y="0"/>
                  </a:cubicBezTo>
                  <a:cubicBezTo>
                    <a:pt x="116" y="0"/>
                    <a:pt x="116" y="0"/>
                    <a:pt x="116" y="0"/>
                  </a:cubicBezTo>
                  <a:cubicBezTo>
                    <a:pt x="116" y="0"/>
                    <a:pt x="116" y="0"/>
                    <a:pt x="116" y="0"/>
                  </a:cubicBezTo>
                  <a:cubicBezTo>
                    <a:pt x="115" y="0"/>
                    <a:pt x="115" y="0"/>
                    <a:pt x="115" y="0"/>
                  </a:cubicBezTo>
                  <a:cubicBezTo>
                    <a:pt x="11" y="0"/>
                    <a:pt x="11" y="0"/>
                    <a:pt x="11" y="0"/>
                  </a:cubicBezTo>
                  <a:cubicBezTo>
                    <a:pt x="11" y="0"/>
                    <a:pt x="11" y="0"/>
                    <a:pt x="11" y="0"/>
                  </a:cubicBezTo>
                  <a:cubicBezTo>
                    <a:pt x="10" y="0"/>
                    <a:pt x="10" y="0"/>
                    <a:pt x="10" y="0"/>
                  </a:cubicBezTo>
                  <a:cubicBezTo>
                    <a:pt x="0" y="0"/>
                    <a:pt x="0" y="0"/>
                    <a:pt x="0" y="0"/>
                  </a:cubicBezTo>
                  <a:cubicBezTo>
                    <a:pt x="0" y="8"/>
                    <a:pt x="29" y="15"/>
                    <a:pt x="63" y="15"/>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3" name="Freeform 332"/>
            <p:cNvSpPr/>
            <p:nvPr/>
          </p:nvSpPr>
          <p:spPr bwMode="auto">
            <a:xfrm>
              <a:off x="170" y="1687"/>
              <a:ext cx="43" cy="69"/>
            </a:xfrm>
            <a:custGeom>
              <a:avLst/>
              <a:gdLst>
                <a:gd name="T0" fmla="*/ 5 w 16"/>
                <a:gd name="T1" fmla="*/ 25 h 26"/>
                <a:gd name="T2" fmla="*/ 8 w 16"/>
                <a:gd name="T3" fmla="*/ 26 h 26"/>
                <a:gd name="T4" fmla="*/ 12 w 16"/>
                <a:gd name="T5" fmla="*/ 25 h 26"/>
                <a:gd name="T6" fmla="*/ 16 w 16"/>
                <a:gd name="T7" fmla="*/ 17 h 26"/>
                <a:gd name="T8" fmla="*/ 8 w 16"/>
                <a:gd name="T9" fmla="*/ 0 h 26"/>
                <a:gd name="T10" fmla="*/ 8 w 16"/>
                <a:gd name="T11" fmla="*/ 0 h 26"/>
                <a:gd name="T12" fmla="*/ 0 w 16"/>
                <a:gd name="T13" fmla="*/ 17 h 26"/>
                <a:gd name="T14" fmla="*/ 5 w 16"/>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6">
                  <a:moveTo>
                    <a:pt x="5" y="25"/>
                  </a:moveTo>
                  <a:cubicBezTo>
                    <a:pt x="6" y="25"/>
                    <a:pt x="7" y="26"/>
                    <a:pt x="8" y="26"/>
                  </a:cubicBezTo>
                  <a:cubicBezTo>
                    <a:pt x="10" y="26"/>
                    <a:pt x="11" y="25"/>
                    <a:pt x="12" y="25"/>
                  </a:cubicBezTo>
                  <a:cubicBezTo>
                    <a:pt x="14" y="23"/>
                    <a:pt x="16" y="20"/>
                    <a:pt x="16" y="17"/>
                  </a:cubicBezTo>
                  <a:cubicBezTo>
                    <a:pt x="16" y="14"/>
                    <a:pt x="12" y="0"/>
                    <a:pt x="8" y="0"/>
                  </a:cubicBezTo>
                  <a:cubicBezTo>
                    <a:pt x="8" y="0"/>
                    <a:pt x="8" y="0"/>
                    <a:pt x="8" y="0"/>
                  </a:cubicBezTo>
                  <a:cubicBezTo>
                    <a:pt x="4" y="0"/>
                    <a:pt x="0" y="14"/>
                    <a:pt x="0" y="17"/>
                  </a:cubicBezTo>
                  <a:cubicBezTo>
                    <a:pt x="0" y="20"/>
                    <a:pt x="2" y="23"/>
                    <a:pt x="5" y="25"/>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4" name="Freeform 333"/>
            <p:cNvSpPr/>
            <p:nvPr/>
          </p:nvSpPr>
          <p:spPr bwMode="auto">
            <a:xfrm>
              <a:off x="953" y="1148"/>
              <a:ext cx="232" cy="231"/>
            </a:xfrm>
            <a:custGeom>
              <a:avLst/>
              <a:gdLst>
                <a:gd name="T0" fmla="*/ 41 w 86"/>
                <a:gd name="T1" fmla="*/ 86 h 86"/>
                <a:gd name="T2" fmla="*/ 43 w 86"/>
                <a:gd name="T3" fmla="*/ 86 h 86"/>
                <a:gd name="T4" fmla="*/ 86 w 86"/>
                <a:gd name="T5" fmla="*/ 43 h 86"/>
                <a:gd name="T6" fmla="*/ 43 w 86"/>
                <a:gd name="T7" fmla="*/ 0 h 86"/>
                <a:gd name="T8" fmla="*/ 0 w 86"/>
                <a:gd name="T9" fmla="*/ 42 h 86"/>
                <a:gd name="T10" fmla="*/ 24 w 86"/>
                <a:gd name="T11" fmla="*/ 57 h 86"/>
                <a:gd name="T12" fmla="*/ 41 w 8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6" h="86">
                  <a:moveTo>
                    <a:pt x="41" y="86"/>
                  </a:moveTo>
                  <a:cubicBezTo>
                    <a:pt x="42" y="86"/>
                    <a:pt x="43" y="86"/>
                    <a:pt x="43" y="86"/>
                  </a:cubicBezTo>
                  <a:cubicBezTo>
                    <a:pt x="67" y="86"/>
                    <a:pt x="86" y="67"/>
                    <a:pt x="86" y="43"/>
                  </a:cubicBezTo>
                  <a:cubicBezTo>
                    <a:pt x="86" y="19"/>
                    <a:pt x="67" y="0"/>
                    <a:pt x="43" y="0"/>
                  </a:cubicBezTo>
                  <a:cubicBezTo>
                    <a:pt x="20" y="0"/>
                    <a:pt x="1" y="19"/>
                    <a:pt x="0" y="42"/>
                  </a:cubicBezTo>
                  <a:cubicBezTo>
                    <a:pt x="9" y="45"/>
                    <a:pt x="17" y="50"/>
                    <a:pt x="24" y="57"/>
                  </a:cubicBezTo>
                  <a:cubicBezTo>
                    <a:pt x="32" y="65"/>
                    <a:pt x="38" y="75"/>
                    <a:pt x="41" y="86"/>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5" name="Freeform 334"/>
            <p:cNvSpPr/>
            <p:nvPr/>
          </p:nvSpPr>
          <p:spPr bwMode="auto">
            <a:xfrm>
              <a:off x="1037" y="1080"/>
              <a:ext cx="64" cy="51"/>
            </a:xfrm>
            <a:custGeom>
              <a:avLst/>
              <a:gdLst>
                <a:gd name="T0" fmla="*/ 56 w 56"/>
                <a:gd name="T1" fmla="*/ 45 h 45"/>
                <a:gd name="T2" fmla="*/ 28 w 56"/>
                <a:gd name="T3" fmla="*/ 0 h 45"/>
                <a:gd name="T4" fmla="*/ 0 w 56"/>
                <a:gd name="T5" fmla="*/ 45 h 45"/>
                <a:gd name="T6" fmla="*/ 56 w 56"/>
                <a:gd name="T7" fmla="*/ 45 h 45"/>
              </a:gdLst>
              <a:ahLst/>
              <a:cxnLst>
                <a:cxn ang="0">
                  <a:pos x="T0" y="T1"/>
                </a:cxn>
                <a:cxn ang="0">
                  <a:pos x="T2" y="T3"/>
                </a:cxn>
                <a:cxn ang="0">
                  <a:pos x="T4" y="T5"/>
                </a:cxn>
                <a:cxn ang="0">
                  <a:pos x="T6" y="T7"/>
                </a:cxn>
              </a:cxnLst>
              <a:rect l="0" t="0" r="r" b="b"/>
              <a:pathLst>
                <a:path w="56" h="45">
                  <a:moveTo>
                    <a:pt x="56" y="45"/>
                  </a:moveTo>
                  <a:lnTo>
                    <a:pt x="28" y="0"/>
                  </a:lnTo>
                  <a:lnTo>
                    <a:pt x="0" y="45"/>
                  </a:lnTo>
                  <a:lnTo>
                    <a:pt x="56" y="45"/>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6" name="Freeform 335"/>
            <p:cNvSpPr/>
            <p:nvPr/>
          </p:nvSpPr>
          <p:spPr bwMode="auto">
            <a:xfrm>
              <a:off x="1201" y="1232"/>
              <a:ext cx="51" cy="65"/>
            </a:xfrm>
            <a:custGeom>
              <a:avLst/>
              <a:gdLst>
                <a:gd name="T0" fmla="*/ 0 w 45"/>
                <a:gd name="T1" fmla="*/ 57 h 57"/>
                <a:gd name="T2" fmla="*/ 45 w 45"/>
                <a:gd name="T3" fmla="*/ 28 h 57"/>
                <a:gd name="T4" fmla="*/ 0 w 45"/>
                <a:gd name="T5" fmla="*/ 0 h 57"/>
                <a:gd name="T6" fmla="*/ 0 w 45"/>
                <a:gd name="T7" fmla="*/ 57 h 57"/>
              </a:gdLst>
              <a:ahLst/>
              <a:cxnLst>
                <a:cxn ang="0">
                  <a:pos x="T0" y="T1"/>
                </a:cxn>
                <a:cxn ang="0">
                  <a:pos x="T2" y="T3"/>
                </a:cxn>
                <a:cxn ang="0">
                  <a:pos x="T4" y="T5"/>
                </a:cxn>
                <a:cxn ang="0">
                  <a:pos x="T6" y="T7"/>
                </a:cxn>
              </a:cxnLst>
              <a:rect l="0" t="0" r="r" b="b"/>
              <a:pathLst>
                <a:path w="45" h="57">
                  <a:moveTo>
                    <a:pt x="0" y="57"/>
                  </a:moveTo>
                  <a:lnTo>
                    <a:pt x="45" y="28"/>
                  </a:lnTo>
                  <a:lnTo>
                    <a:pt x="0" y="0"/>
                  </a:lnTo>
                  <a:lnTo>
                    <a:pt x="0" y="57"/>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7" name="Freeform 336"/>
            <p:cNvSpPr/>
            <p:nvPr/>
          </p:nvSpPr>
          <p:spPr bwMode="auto">
            <a:xfrm>
              <a:off x="908" y="1232"/>
              <a:ext cx="32" cy="24"/>
            </a:xfrm>
            <a:custGeom>
              <a:avLst/>
              <a:gdLst>
                <a:gd name="T0" fmla="*/ 12 w 12"/>
                <a:gd name="T1" fmla="*/ 0 h 9"/>
                <a:gd name="T2" fmla="*/ 0 w 12"/>
                <a:gd name="T3" fmla="*/ 7 h 9"/>
                <a:gd name="T4" fmla="*/ 12 w 12"/>
                <a:gd name="T5" fmla="*/ 9 h 9"/>
                <a:gd name="T6" fmla="*/ 12 w 12"/>
                <a:gd name="T7" fmla="*/ 0 h 9"/>
              </a:gdLst>
              <a:ahLst/>
              <a:cxnLst>
                <a:cxn ang="0">
                  <a:pos x="T0" y="T1"/>
                </a:cxn>
                <a:cxn ang="0">
                  <a:pos x="T2" y="T3"/>
                </a:cxn>
                <a:cxn ang="0">
                  <a:pos x="T4" y="T5"/>
                </a:cxn>
                <a:cxn ang="0">
                  <a:pos x="T6" y="T7"/>
                </a:cxn>
              </a:cxnLst>
              <a:rect l="0" t="0" r="r" b="b"/>
              <a:pathLst>
                <a:path w="12" h="9">
                  <a:moveTo>
                    <a:pt x="12" y="0"/>
                  </a:moveTo>
                  <a:cubicBezTo>
                    <a:pt x="0" y="7"/>
                    <a:pt x="0" y="7"/>
                    <a:pt x="0" y="7"/>
                  </a:cubicBezTo>
                  <a:cubicBezTo>
                    <a:pt x="4" y="8"/>
                    <a:pt x="8" y="8"/>
                    <a:pt x="12" y="9"/>
                  </a:cubicBezTo>
                  <a:lnTo>
                    <a:pt x="12"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8" name="Freeform 337"/>
            <p:cNvSpPr/>
            <p:nvPr/>
          </p:nvSpPr>
          <p:spPr bwMode="auto">
            <a:xfrm>
              <a:off x="1139" y="1135"/>
              <a:ext cx="59" cy="59"/>
            </a:xfrm>
            <a:custGeom>
              <a:avLst/>
              <a:gdLst>
                <a:gd name="T0" fmla="*/ 0 w 52"/>
                <a:gd name="T1" fmla="*/ 12 h 52"/>
                <a:gd name="T2" fmla="*/ 41 w 52"/>
                <a:gd name="T3" fmla="*/ 52 h 52"/>
                <a:gd name="T4" fmla="*/ 52 w 52"/>
                <a:gd name="T5" fmla="*/ 0 h 52"/>
                <a:gd name="T6" fmla="*/ 0 w 52"/>
                <a:gd name="T7" fmla="*/ 12 h 52"/>
              </a:gdLst>
              <a:ahLst/>
              <a:cxnLst>
                <a:cxn ang="0">
                  <a:pos x="T0" y="T1"/>
                </a:cxn>
                <a:cxn ang="0">
                  <a:pos x="T2" y="T3"/>
                </a:cxn>
                <a:cxn ang="0">
                  <a:pos x="T4" y="T5"/>
                </a:cxn>
                <a:cxn ang="0">
                  <a:pos x="T6" y="T7"/>
                </a:cxn>
              </a:cxnLst>
              <a:rect l="0" t="0" r="r" b="b"/>
              <a:pathLst>
                <a:path w="52" h="52">
                  <a:moveTo>
                    <a:pt x="0" y="12"/>
                  </a:moveTo>
                  <a:lnTo>
                    <a:pt x="41" y="52"/>
                  </a:lnTo>
                  <a:lnTo>
                    <a:pt x="52" y="0"/>
                  </a:lnTo>
                  <a:lnTo>
                    <a:pt x="0" y="12"/>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89" name="Freeform 338"/>
            <p:cNvSpPr/>
            <p:nvPr/>
          </p:nvSpPr>
          <p:spPr bwMode="auto">
            <a:xfrm>
              <a:off x="1139" y="1334"/>
              <a:ext cx="59" cy="59"/>
            </a:xfrm>
            <a:custGeom>
              <a:avLst/>
              <a:gdLst>
                <a:gd name="T0" fmla="*/ 41 w 52"/>
                <a:gd name="T1" fmla="*/ 0 h 52"/>
                <a:gd name="T2" fmla="*/ 0 w 52"/>
                <a:gd name="T3" fmla="*/ 40 h 52"/>
                <a:gd name="T4" fmla="*/ 52 w 52"/>
                <a:gd name="T5" fmla="*/ 52 h 52"/>
                <a:gd name="T6" fmla="*/ 41 w 52"/>
                <a:gd name="T7" fmla="*/ 0 h 52"/>
              </a:gdLst>
              <a:ahLst/>
              <a:cxnLst>
                <a:cxn ang="0">
                  <a:pos x="T0" y="T1"/>
                </a:cxn>
                <a:cxn ang="0">
                  <a:pos x="T2" y="T3"/>
                </a:cxn>
                <a:cxn ang="0">
                  <a:pos x="T4" y="T5"/>
                </a:cxn>
                <a:cxn ang="0">
                  <a:pos x="T6" y="T7"/>
                </a:cxn>
              </a:cxnLst>
              <a:rect l="0" t="0" r="r" b="b"/>
              <a:pathLst>
                <a:path w="52" h="52">
                  <a:moveTo>
                    <a:pt x="41" y="0"/>
                  </a:moveTo>
                  <a:lnTo>
                    <a:pt x="0" y="40"/>
                  </a:lnTo>
                  <a:lnTo>
                    <a:pt x="52" y="52"/>
                  </a:lnTo>
                  <a:lnTo>
                    <a:pt x="41"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0" name="Freeform 339"/>
            <p:cNvSpPr/>
            <p:nvPr/>
          </p:nvSpPr>
          <p:spPr bwMode="auto">
            <a:xfrm>
              <a:off x="940" y="1135"/>
              <a:ext cx="59" cy="59"/>
            </a:xfrm>
            <a:custGeom>
              <a:avLst/>
              <a:gdLst>
                <a:gd name="T0" fmla="*/ 12 w 52"/>
                <a:gd name="T1" fmla="*/ 52 h 52"/>
                <a:gd name="T2" fmla="*/ 52 w 52"/>
                <a:gd name="T3" fmla="*/ 12 h 52"/>
                <a:gd name="T4" fmla="*/ 0 w 52"/>
                <a:gd name="T5" fmla="*/ 0 h 52"/>
                <a:gd name="T6" fmla="*/ 12 w 52"/>
                <a:gd name="T7" fmla="*/ 52 h 52"/>
              </a:gdLst>
              <a:ahLst/>
              <a:cxnLst>
                <a:cxn ang="0">
                  <a:pos x="T0" y="T1"/>
                </a:cxn>
                <a:cxn ang="0">
                  <a:pos x="T2" y="T3"/>
                </a:cxn>
                <a:cxn ang="0">
                  <a:pos x="T4" y="T5"/>
                </a:cxn>
                <a:cxn ang="0">
                  <a:pos x="T6" y="T7"/>
                </a:cxn>
              </a:cxnLst>
              <a:rect l="0" t="0" r="r" b="b"/>
              <a:pathLst>
                <a:path w="52" h="52">
                  <a:moveTo>
                    <a:pt x="12" y="52"/>
                  </a:moveTo>
                  <a:lnTo>
                    <a:pt x="52" y="12"/>
                  </a:lnTo>
                  <a:lnTo>
                    <a:pt x="0" y="0"/>
                  </a:lnTo>
                  <a:lnTo>
                    <a:pt x="12" y="52"/>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1" name="Freeform 340"/>
            <p:cNvSpPr/>
            <p:nvPr/>
          </p:nvSpPr>
          <p:spPr bwMode="auto">
            <a:xfrm>
              <a:off x="695" y="1267"/>
              <a:ext cx="509" cy="312"/>
            </a:xfrm>
            <a:custGeom>
              <a:avLst/>
              <a:gdLst>
                <a:gd name="T0" fmla="*/ 155 w 189"/>
                <a:gd name="T1" fmla="*/ 49 h 116"/>
                <a:gd name="T2" fmla="*/ 150 w 189"/>
                <a:gd name="T3" fmla="*/ 49 h 116"/>
                <a:gd name="T4" fmla="*/ 134 w 189"/>
                <a:gd name="T5" fmla="*/ 57 h 116"/>
                <a:gd name="T6" fmla="*/ 133 w 189"/>
                <a:gd name="T7" fmla="*/ 48 h 116"/>
                <a:gd name="T8" fmla="*/ 131 w 189"/>
                <a:gd name="T9" fmla="*/ 41 h 116"/>
                <a:gd name="T10" fmla="*/ 96 w 189"/>
                <a:gd name="T11" fmla="*/ 4 h 116"/>
                <a:gd name="T12" fmla="*/ 91 w 189"/>
                <a:gd name="T13" fmla="*/ 2 h 116"/>
                <a:gd name="T14" fmla="*/ 76 w 189"/>
                <a:gd name="T15" fmla="*/ 0 h 116"/>
                <a:gd name="T16" fmla="*/ 73 w 189"/>
                <a:gd name="T17" fmla="*/ 0 h 116"/>
                <a:gd name="T18" fmla="*/ 17 w 189"/>
                <a:gd name="T19" fmla="*/ 58 h 116"/>
                <a:gd name="T20" fmla="*/ 20 w 189"/>
                <a:gd name="T21" fmla="*/ 75 h 116"/>
                <a:gd name="T22" fmla="*/ 0 w 189"/>
                <a:gd name="T23" fmla="*/ 95 h 116"/>
                <a:gd name="T24" fmla="*/ 21 w 189"/>
                <a:gd name="T25" fmla="*/ 116 h 116"/>
                <a:gd name="T26" fmla="*/ 76 w 189"/>
                <a:gd name="T27" fmla="*/ 116 h 116"/>
                <a:gd name="T28" fmla="*/ 78 w 189"/>
                <a:gd name="T29" fmla="*/ 116 h 116"/>
                <a:gd name="T30" fmla="*/ 155 w 189"/>
                <a:gd name="T31" fmla="*/ 116 h 116"/>
                <a:gd name="T32" fmla="*/ 189 w 189"/>
                <a:gd name="T33" fmla="*/ 82 h 116"/>
                <a:gd name="T34" fmla="*/ 155 w 189"/>
                <a:gd name="T35" fmla="*/ 4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16">
                  <a:moveTo>
                    <a:pt x="155" y="49"/>
                  </a:moveTo>
                  <a:cubicBezTo>
                    <a:pt x="154" y="49"/>
                    <a:pt x="152" y="49"/>
                    <a:pt x="150" y="49"/>
                  </a:cubicBezTo>
                  <a:cubicBezTo>
                    <a:pt x="144" y="50"/>
                    <a:pt x="138" y="53"/>
                    <a:pt x="134" y="57"/>
                  </a:cubicBezTo>
                  <a:cubicBezTo>
                    <a:pt x="134" y="54"/>
                    <a:pt x="133" y="51"/>
                    <a:pt x="133" y="48"/>
                  </a:cubicBezTo>
                  <a:cubicBezTo>
                    <a:pt x="132" y="45"/>
                    <a:pt x="132" y="43"/>
                    <a:pt x="131" y="41"/>
                  </a:cubicBezTo>
                  <a:cubicBezTo>
                    <a:pt x="126" y="24"/>
                    <a:pt x="113" y="10"/>
                    <a:pt x="96" y="4"/>
                  </a:cubicBezTo>
                  <a:cubicBezTo>
                    <a:pt x="95" y="3"/>
                    <a:pt x="93" y="2"/>
                    <a:pt x="91" y="2"/>
                  </a:cubicBezTo>
                  <a:cubicBezTo>
                    <a:pt x="86" y="1"/>
                    <a:pt x="81" y="0"/>
                    <a:pt x="76" y="0"/>
                  </a:cubicBezTo>
                  <a:cubicBezTo>
                    <a:pt x="75" y="0"/>
                    <a:pt x="74" y="0"/>
                    <a:pt x="73" y="0"/>
                  </a:cubicBezTo>
                  <a:cubicBezTo>
                    <a:pt x="42" y="1"/>
                    <a:pt x="17" y="27"/>
                    <a:pt x="17" y="58"/>
                  </a:cubicBezTo>
                  <a:cubicBezTo>
                    <a:pt x="17" y="64"/>
                    <a:pt x="18" y="70"/>
                    <a:pt x="20" y="75"/>
                  </a:cubicBezTo>
                  <a:cubicBezTo>
                    <a:pt x="9" y="75"/>
                    <a:pt x="0" y="84"/>
                    <a:pt x="0" y="95"/>
                  </a:cubicBezTo>
                  <a:cubicBezTo>
                    <a:pt x="0" y="107"/>
                    <a:pt x="9" y="116"/>
                    <a:pt x="21" y="116"/>
                  </a:cubicBezTo>
                  <a:cubicBezTo>
                    <a:pt x="76" y="116"/>
                    <a:pt x="76" y="116"/>
                    <a:pt x="76" y="116"/>
                  </a:cubicBezTo>
                  <a:cubicBezTo>
                    <a:pt x="78" y="116"/>
                    <a:pt x="78" y="116"/>
                    <a:pt x="78" y="116"/>
                  </a:cubicBezTo>
                  <a:cubicBezTo>
                    <a:pt x="155" y="116"/>
                    <a:pt x="155" y="116"/>
                    <a:pt x="155" y="116"/>
                  </a:cubicBezTo>
                  <a:cubicBezTo>
                    <a:pt x="174" y="116"/>
                    <a:pt x="189" y="101"/>
                    <a:pt x="189" y="82"/>
                  </a:cubicBezTo>
                  <a:cubicBezTo>
                    <a:pt x="189" y="64"/>
                    <a:pt x="174" y="49"/>
                    <a:pt x="155" y="49"/>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2" name="Rectangle 341"/>
            <p:cNvSpPr>
              <a:spLocks noChangeArrowheads="1"/>
            </p:cNvSpPr>
            <p:nvPr/>
          </p:nvSpPr>
          <p:spPr bwMode="auto">
            <a:xfrm>
              <a:off x="493" y="116"/>
              <a:ext cx="501" cy="32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693" name="Freeform 342"/>
            <p:cNvSpPr/>
            <p:nvPr/>
          </p:nvSpPr>
          <p:spPr bwMode="auto">
            <a:xfrm>
              <a:off x="533" y="482"/>
              <a:ext cx="79" cy="51"/>
            </a:xfrm>
            <a:custGeom>
              <a:avLst/>
              <a:gdLst>
                <a:gd name="T0" fmla="*/ 2 w 29"/>
                <a:gd name="T1" fmla="*/ 18 h 19"/>
                <a:gd name="T2" fmla="*/ 3 w 29"/>
                <a:gd name="T3" fmla="*/ 19 h 19"/>
                <a:gd name="T4" fmla="*/ 26 w 29"/>
                <a:gd name="T5" fmla="*/ 19 h 19"/>
                <a:gd name="T6" fmla="*/ 27 w 29"/>
                <a:gd name="T7" fmla="*/ 18 h 19"/>
                <a:gd name="T8" fmla="*/ 29 w 29"/>
                <a:gd name="T9" fmla="*/ 16 h 19"/>
                <a:gd name="T10" fmla="*/ 29 w 29"/>
                <a:gd name="T11" fmla="*/ 14 h 19"/>
                <a:gd name="T12" fmla="*/ 14 w 29"/>
                <a:gd name="T13" fmla="*/ 0 h 19"/>
                <a:gd name="T14" fmla="*/ 0 w 29"/>
                <a:gd name="T15" fmla="*/ 14 h 19"/>
                <a:gd name="T16" fmla="*/ 0 w 29"/>
                <a:gd name="T17" fmla="*/ 16 h 19"/>
                <a:gd name="T18" fmla="*/ 2 w 29"/>
                <a:gd name="T1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9">
                  <a:moveTo>
                    <a:pt x="2" y="18"/>
                  </a:moveTo>
                  <a:cubicBezTo>
                    <a:pt x="2" y="19"/>
                    <a:pt x="2" y="19"/>
                    <a:pt x="3" y="19"/>
                  </a:cubicBezTo>
                  <a:cubicBezTo>
                    <a:pt x="26" y="19"/>
                    <a:pt x="26" y="19"/>
                    <a:pt x="26" y="19"/>
                  </a:cubicBezTo>
                  <a:cubicBezTo>
                    <a:pt x="27" y="19"/>
                    <a:pt x="27" y="19"/>
                    <a:pt x="27" y="18"/>
                  </a:cubicBezTo>
                  <a:cubicBezTo>
                    <a:pt x="28" y="18"/>
                    <a:pt x="28" y="17"/>
                    <a:pt x="29" y="16"/>
                  </a:cubicBezTo>
                  <a:cubicBezTo>
                    <a:pt x="29" y="16"/>
                    <a:pt x="29" y="15"/>
                    <a:pt x="29" y="14"/>
                  </a:cubicBezTo>
                  <a:cubicBezTo>
                    <a:pt x="29" y="6"/>
                    <a:pt x="23" y="0"/>
                    <a:pt x="14" y="0"/>
                  </a:cubicBezTo>
                  <a:cubicBezTo>
                    <a:pt x="6" y="0"/>
                    <a:pt x="0" y="6"/>
                    <a:pt x="0" y="14"/>
                  </a:cubicBezTo>
                  <a:cubicBezTo>
                    <a:pt x="0" y="15"/>
                    <a:pt x="0" y="16"/>
                    <a:pt x="0" y="16"/>
                  </a:cubicBezTo>
                  <a:cubicBezTo>
                    <a:pt x="0" y="17"/>
                    <a:pt x="1" y="18"/>
                    <a:pt x="2" y="18"/>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4" name="Freeform 343"/>
            <p:cNvSpPr/>
            <p:nvPr/>
          </p:nvSpPr>
          <p:spPr bwMode="auto">
            <a:xfrm>
              <a:off x="703" y="482"/>
              <a:ext cx="81" cy="51"/>
            </a:xfrm>
            <a:custGeom>
              <a:avLst/>
              <a:gdLst>
                <a:gd name="T0" fmla="*/ 2 w 30"/>
                <a:gd name="T1" fmla="*/ 18 h 19"/>
                <a:gd name="T2" fmla="*/ 3 w 30"/>
                <a:gd name="T3" fmla="*/ 19 h 19"/>
                <a:gd name="T4" fmla="*/ 27 w 30"/>
                <a:gd name="T5" fmla="*/ 19 h 19"/>
                <a:gd name="T6" fmla="*/ 27 w 30"/>
                <a:gd name="T7" fmla="*/ 18 h 19"/>
                <a:gd name="T8" fmla="*/ 30 w 30"/>
                <a:gd name="T9" fmla="*/ 16 h 19"/>
                <a:gd name="T10" fmla="*/ 30 w 30"/>
                <a:gd name="T11" fmla="*/ 14 h 19"/>
                <a:gd name="T12" fmla="*/ 15 w 30"/>
                <a:gd name="T13" fmla="*/ 0 h 19"/>
                <a:gd name="T14" fmla="*/ 0 w 30"/>
                <a:gd name="T15" fmla="*/ 14 h 19"/>
                <a:gd name="T16" fmla="*/ 0 w 30"/>
                <a:gd name="T17" fmla="*/ 16 h 19"/>
                <a:gd name="T18" fmla="*/ 2 w 30"/>
                <a:gd name="T1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9">
                  <a:moveTo>
                    <a:pt x="2" y="18"/>
                  </a:moveTo>
                  <a:cubicBezTo>
                    <a:pt x="2" y="19"/>
                    <a:pt x="3" y="19"/>
                    <a:pt x="3" y="19"/>
                  </a:cubicBezTo>
                  <a:cubicBezTo>
                    <a:pt x="27" y="19"/>
                    <a:pt x="27" y="19"/>
                    <a:pt x="27" y="19"/>
                  </a:cubicBezTo>
                  <a:cubicBezTo>
                    <a:pt x="27" y="19"/>
                    <a:pt x="27" y="19"/>
                    <a:pt x="27" y="18"/>
                  </a:cubicBezTo>
                  <a:cubicBezTo>
                    <a:pt x="28" y="18"/>
                    <a:pt x="29" y="17"/>
                    <a:pt x="30" y="16"/>
                  </a:cubicBezTo>
                  <a:cubicBezTo>
                    <a:pt x="30" y="16"/>
                    <a:pt x="30" y="15"/>
                    <a:pt x="30" y="14"/>
                  </a:cubicBezTo>
                  <a:cubicBezTo>
                    <a:pt x="30" y="6"/>
                    <a:pt x="23" y="0"/>
                    <a:pt x="15" y="0"/>
                  </a:cubicBezTo>
                  <a:cubicBezTo>
                    <a:pt x="7" y="0"/>
                    <a:pt x="0" y="6"/>
                    <a:pt x="0" y="14"/>
                  </a:cubicBezTo>
                  <a:cubicBezTo>
                    <a:pt x="0" y="15"/>
                    <a:pt x="0" y="16"/>
                    <a:pt x="0" y="16"/>
                  </a:cubicBezTo>
                  <a:cubicBezTo>
                    <a:pt x="1" y="17"/>
                    <a:pt x="2" y="18"/>
                    <a:pt x="2" y="18"/>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5" name="Freeform 344"/>
            <p:cNvSpPr/>
            <p:nvPr/>
          </p:nvSpPr>
          <p:spPr bwMode="auto">
            <a:xfrm>
              <a:off x="876" y="482"/>
              <a:ext cx="81" cy="51"/>
            </a:xfrm>
            <a:custGeom>
              <a:avLst/>
              <a:gdLst>
                <a:gd name="T0" fmla="*/ 2 w 30"/>
                <a:gd name="T1" fmla="*/ 19 h 19"/>
                <a:gd name="T2" fmla="*/ 26 w 30"/>
                <a:gd name="T3" fmla="*/ 19 h 19"/>
                <a:gd name="T4" fmla="*/ 27 w 30"/>
                <a:gd name="T5" fmla="*/ 18 h 19"/>
                <a:gd name="T6" fmla="*/ 30 w 30"/>
                <a:gd name="T7" fmla="*/ 16 h 19"/>
                <a:gd name="T8" fmla="*/ 30 w 30"/>
                <a:gd name="T9" fmla="*/ 14 h 19"/>
                <a:gd name="T10" fmla="*/ 15 w 30"/>
                <a:gd name="T11" fmla="*/ 0 h 19"/>
                <a:gd name="T12" fmla="*/ 0 w 30"/>
                <a:gd name="T13" fmla="*/ 14 h 19"/>
                <a:gd name="T14" fmla="*/ 1 w 30"/>
                <a:gd name="T15" fmla="*/ 17 h 19"/>
                <a:gd name="T16" fmla="*/ 2 w 30"/>
                <a:gd name="T17" fmla="*/ 18 h 19"/>
                <a:gd name="T18" fmla="*/ 2 w 30"/>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9">
                  <a:moveTo>
                    <a:pt x="2" y="19"/>
                  </a:moveTo>
                  <a:cubicBezTo>
                    <a:pt x="26" y="19"/>
                    <a:pt x="26" y="19"/>
                    <a:pt x="26" y="19"/>
                  </a:cubicBezTo>
                  <a:cubicBezTo>
                    <a:pt x="26" y="19"/>
                    <a:pt x="27" y="19"/>
                    <a:pt x="27" y="18"/>
                  </a:cubicBezTo>
                  <a:cubicBezTo>
                    <a:pt x="28" y="17"/>
                    <a:pt x="29" y="16"/>
                    <a:pt x="30" y="16"/>
                  </a:cubicBezTo>
                  <a:cubicBezTo>
                    <a:pt x="30" y="15"/>
                    <a:pt x="30" y="15"/>
                    <a:pt x="30" y="14"/>
                  </a:cubicBezTo>
                  <a:cubicBezTo>
                    <a:pt x="30" y="6"/>
                    <a:pt x="23" y="0"/>
                    <a:pt x="15" y="0"/>
                  </a:cubicBezTo>
                  <a:cubicBezTo>
                    <a:pt x="7" y="0"/>
                    <a:pt x="0" y="6"/>
                    <a:pt x="0" y="14"/>
                  </a:cubicBezTo>
                  <a:cubicBezTo>
                    <a:pt x="0" y="15"/>
                    <a:pt x="0" y="16"/>
                    <a:pt x="1" y="17"/>
                  </a:cubicBezTo>
                  <a:cubicBezTo>
                    <a:pt x="1" y="18"/>
                    <a:pt x="1" y="18"/>
                    <a:pt x="2" y="18"/>
                  </a:cubicBezTo>
                  <a:cubicBezTo>
                    <a:pt x="2" y="19"/>
                    <a:pt x="2" y="19"/>
                    <a:pt x="2" y="19"/>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6" name="Freeform 345"/>
            <p:cNvSpPr/>
            <p:nvPr/>
          </p:nvSpPr>
          <p:spPr bwMode="auto">
            <a:xfrm>
              <a:off x="491" y="531"/>
              <a:ext cx="164" cy="54"/>
            </a:xfrm>
            <a:custGeom>
              <a:avLst/>
              <a:gdLst>
                <a:gd name="T0" fmla="*/ 9 w 61"/>
                <a:gd name="T1" fmla="*/ 0 h 20"/>
                <a:gd name="T2" fmla="*/ 4 w 61"/>
                <a:gd name="T3" fmla="*/ 2 h 20"/>
                <a:gd name="T4" fmla="*/ 3 w 61"/>
                <a:gd name="T5" fmla="*/ 13 h 20"/>
                <a:gd name="T6" fmla="*/ 19 w 61"/>
                <a:gd name="T7" fmla="*/ 20 h 20"/>
                <a:gd name="T8" fmla="*/ 42 w 61"/>
                <a:gd name="T9" fmla="*/ 20 h 20"/>
                <a:gd name="T10" fmla="*/ 58 w 61"/>
                <a:gd name="T11" fmla="*/ 13 h 20"/>
                <a:gd name="T12" fmla="*/ 57 w 61"/>
                <a:gd name="T13" fmla="*/ 2 h 20"/>
                <a:gd name="T14" fmla="*/ 52 w 61"/>
                <a:gd name="T15" fmla="*/ 0 h 20"/>
                <a:gd name="T16" fmla="*/ 46 w 61"/>
                <a:gd name="T17" fmla="*/ 3 h 20"/>
                <a:gd name="T18" fmla="*/ 43 w 61"/>
                <a:gd name="T19" fmla="*/ 5 h 20"/>
                <a:gd name="T20" fmla="*/ 42 w 61"/>
                <a:gd name="T21" fmla="*/ 5 h 20"/>
                <a:gd name="T22" fmla="*/ 19 w 61"/>
                <a:gd name="T23" fmla="*/ 5 h 20"/>
                <a:gd name="T24" fmla="*/ 18 w 61"/>
                <a:gd name="T25" fmla="*/ 5 h 20"/>
                <a:gd name="T26" fmla="*/ 15 w 61"/>
                <a:gd name="T27" fmla="*/ 3 h 20"/>
                <a:gd name="T28" fmla="*/ 9 w 61"/>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20">
                  <a:moveTo>
                    <a:pt x="9" y="0"/>
                  </a:moveTo>
                  <a:cubicBezTo>
                    <a:pt x="7" y="0"/>
                    <a:pt x="5" y="1"/>
                    <a:pt x="4" y="2"/>
                  </a:cubicBezTo>
                  <a:cubicBezTo>
                    <a:pt x="1" y="5"/>
                    <a:pt x="0" y="10"/>
                    <a:pt x="3" y="13"/>
                  </a:cubicBezTo>
                  <a:cubicBezTo>
                    <a:pt x="7" y="18"/>
                    <a:pt x="13" y="20"/>
                    <a:pt x="19" y="20"/>
                  </a:cubicBezTo>
                  <a:cubicBezTo>
                    <a:pt x="42" y="20"/>
                    <a:pt x="42" y="20"/>
                    <a:pt x="42" y="20"/>
                  </a:cubicBezTo>
                  <a:cubicBezTo>
                    <a:pt x="48" y="20"/>
                    <a:pt x="54" y="18"/>
                    <a:pt x="58" y="13"/>
                  </a:cubicBezTo>
                  <a:cubicBezTo>
                    <a:pt x="61" y="10"/>
                    <a:pt x="60" y="5"/>
                    <a:pt x="57" y="2"/>
                  </a:cubicBezTo>
                  <a:cubicBezTo>
                    <a:pt x="56" y="1"/>
                    <a:pt x="54" y="0"/>
                    <a:pt x="52" y="0"/>
                  </a:cubicBezTo>
                  <a:cubicBezTo>
                    <a:pt x="50" y="0"/>
                    <a:pt x="48" y="1"/>
                    <a:pt x="46" y="3"/>
                  </a:cubicBezTo>
                  <a:cubicBezTo>
                    <a:pt x="45" y="4"/>
                    <a:pt x="44" y="5"/>
                    <a:pt x="43" y="5"/>
                  </a:cubicBezTo>
                  <a:cubicBezTo>
                    <a:pt x="43" y="5"/>
                    <a:pt x="42" y="5"/>
                    <a:pt x="42" y="5"/>
                  </a:cubicBezTo>
                  <a:cubicBezTo>
                    <a:pt x="19" y="5"/>
                    <a:pt x="19" y="5"/>
                    <a:pt x="19" y="5"/>
                  </a:cubicBezTo>
                  <a:cubicBezTo>
                    <a:pt x="18" y="5"/>
                    <a:pt x="18" y="5"/>
                    <a:pt x="18" y="5"/>
                  </a:cubicBezTo>
                  <a:cubicBezTo>
                    <a:pt x="17" y="5"/>
                    <a:pt x="16" y="4"/>
                    <a:pt x="15" y="3"/>
                  </a:cubicBezTo>
                  <a:cubicBezTo>
                    <a:pt x="13" y="1"/>
                    <a:pt x="11" y="0"/>
                    <a:pt x="9" y="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7" name="Freeform 346"/>
            <p:cNvSpPr/>
            <p:nvPr/>
          </p:nvSpPr>
          <p:spPr bwMode="auto">
            <a:xfrm>
              <a:off x="663" y="531"/>
              <a:ext cx="162" cy="54"/>
            </a:xfrm>
            <a:custGeom>
              <a:avLst/>
              <a:gdLst>
                <a:gd name="T0" fmla="*/ 14 w 60"/>
                <a:gd name="T1" fmla="*/ 2 h 20"/>
                <a:gd name="T2" fmla="*/ 13 w 60"/>
                <a:gd name="T3" fmla="*/ 2 h 20"/>
                <a:gd name="T4" fmla="*/ 13 w 60"/>
                <a:gd name="T5" fmla="*/ 2 h 20"/>
                <a:gd name="T6" fmla="*/ 13 w 60"/>
                <a:gd name="T7" fmla="*/ 2 h 20"/>
                <a:gd name="T8" fmla="*/ 12 w 60"/>
                <a:gd name="T9" fmla="*/ 1 h 20"/>
                <a:gd name="T10" fmla="*/ 12 w 60"/>
                <a:gd name="T11" fmla="*/ 1 h 20"/>
                <a:gd name="T12" fmla="*/ 12 w 60"/>
                <a:gd name="T13" fmla="*/ 1 h 20"/>
                <a:gd name="T14" fmla="*/ 11 w 60"/>
                <a:gd name="T15" fmla="*/ 1 h 20"/>
                <a:gd name="T16" fmla="*/ 11 w 60"/>
                <a:gd name="T17" fmla="*/ 1 h 20"/>
                <a:gd name="T18" fmla="*/ 10 w 60"/>
                <a:gd name="T19" fmla="*/ 1 h 20"/>
                <a:gd name="T20" fmla="*/ 10 w 60"/>
                <a:gd name="T21" fmla="*/ 0 h 20"/>
                <a:gd name="T22" fmla="*/ 10 w 60"/>
                <a:gd name="T23" fmla="*/ 0 h 20"/>
                <a:gd name="T24" fmla="*/ 9 w 60"/>
                <a:gd name="T25" fmla="*/ 0 h 20"/>
                <a:gd name="T26" fmla="*/ 9 w 60"/>
                <a:gd name="T27" fmla="*/ 0 h 20"/>
                <a:gd name="T28" fmla="*/ 8 w 60"/>
                <a:gd name="T29" fmla="*/ 0 h 20"/>
                <a:gd name="T30" fmla="*/ 8 w 60"/>
                <a:gd name="T31" fmla="*/ 0 h 20"/>
                <a:gd name="T32" fmla="*/ 8 w 60"/>
                <a:gd name="T33" fmla="*/ 0 h 20"/>
                <a:gd name="T34" fmla="*/ 7 w 60"/>
                <a:gd name="T35" fmla="*/ 0 h 20"/>
                <a:gd name="T36" fmla="*/ 7 w 60"/>
                <a:gd name="T37" fmla="*/ 0 h 20"/>
                <a:gd name="T38" fmla="*/ 6 w 60"/>
                <a:gd name="T39" fmla="*/ 1 h 20"/>
                <a:gd name="T40" fmla="*/ 6 w 60"/>
                <a:gd name="T41" fmla="*/ 1 h 20"/>
                <a:gd name="T42" fmla="*/ 4 w 60"/>
                <a:gd name="T43" fmla="*/ 1 h 20"/>
                <a:gd name="T44" fmla="*/ 4 w 60"/>
                <a:gd name="T45" fmla="*/ 1 h 20"/>
                <a:gd name="T46" fmla="*/ 3 w 60"/>
                <a:gd name="T47" fmla="*/ 2 h 20"/>
                <a:gd name="T48" fmla="*/ 2 w 60"/>
                <a:gd name="T49" fmla="*/ 13 h 20"/>
                <a:gd name="T50" fmla="*/ 18 w 60"/>
                <a:gd name="T51" fmla="*/ 20 h 20"/>
                <a:gd name="T52" fmla="*/ 42 w 60"/>
                <a:gd name="T53" fmla="*/ 20 h 20"/>
                <a:gd name="T54" fmla="*/ 57 w 60"/>
                <a:gd name="T55" fmla="*/ 13 h 20"/>
                <a:gd name="T56" fmla="*/ 56 w 60"/>
                <a:gd name="T57" fmla="*/ 2 h 20"/>
                <a:gd name="T58" fmla="*/ 55 w 60"/>
                <a:gd name="T59" fmla="*/ 1 h 20"/>
                <a:gd name="T60" fmla="*/ 55 w 60"/>
                <a:gd name="T61" fmla="*/ 1 h 20"/>
                <a:gd name="T62" fmla="*/ 54 w 60"/>
                <a:gd name="T63" fmla="*/ 1 h 20"/>
                <a:gd name="T64" fmla="*/ 54 w 60"/>
                <a:gd name="T65" fmla="*/ 1 h 20"/>
                <a:gd name="T66" fmla="*/ 53 w 60"/>
                <a:gd name="T67" fmla="*/ 0 h 20"/>
                <a:gd name="T68" fmla="*/ 53 w 60"/>
                <a:gd name="T69" fmla="*/ 0 h 20"/>
                <a:gd name="T70" fmla="*/ 51 w 60"/>
                <a:gd name="T71" fmla="*/ 0 h 20"/>
                <a:gd name="T72" fmla="*/ 51 w 60"/>
                <a:gd name="T73" fmla="*/ 0 h 20"/>
                <a:gd name="T74" fmla="*/ 51 w 60"/>
                <a:gd name="T75" fmla="*/ 0 h 20"/>
                <a:gd name="T76" fmla="*/ 51 w 60"/>
                <a:gd name="T77" fmla="*/ 0 h 20"/>
                <a:gd name="T78" fmla="*/ 50 w 60"/>
                <a:gd name="T79" fmla="*/ 0 h 20"/>
                <a:gd name="T80" fmla="*/ 50 w 60"/>
                <a:gd name="T81" fmla="*/ 0 h 20"/>
                <a:gd name="T82" fmla="*/ 50 w 60"/>
                <a:gd name="T83" fmla="*/ 0 h 20"/>
                <a:gd name="T84" fmla="*/ 49 w 60"/>
                <a:gd name="T85" fmla="*/ 1 h 20"/>
                <a:gd name="T86" fmla="*/ 49 w 60"/>
                <a:gd name="T87" fmla="*/ 1 h 20"/>
                <a:gd name="T88" fmla="*/ 48 w 60"/>
                <a:gd name="T89" fmla="*/ 1 h 20"/>
                <a:gd name="T90" fmla="*/ 48 w 60"/>
                <a:gd name="T91" fmla="*/ 1 h 20"/>
                <a:gd name="T92" fmla="*/ 48 w 60"/>
                <a:gd name="T93" fmla="*/ 1 h 20"/>
                <a:gd name="T94" fmla="*/ 47 w 60"/>
                <a:gd name="T95" fmla="*/ 1 h 20"/>
                <a:gd name="T96" fmla="*/ 47 w 60"/>
                <a:gd name="T97" fmla="*/ 2 h 20"/>
                <a:gd name="T98" fmla="*/ 47 w 60"/>
                <a:gd name="T99" fmla="*/ 2 h 20"/>
                <a:gd name="T100" fmla="*/ 46 w 60"/>
                <a:gd name="T101" fmla="*/ 2 h 20"/>
                <a:gd name="T102" fmla="*/ 46 w 60"/>
                <a:gd name="T103" fmla="*/ 2 h 20"/>
                <a:gd name="T104" fmla="*/ 46 w 60"/>
                <a:gd name="T105" fmla="*/ 3 h 20"/>
                <a:gd name="T106" fmla="*/ 42 w 60"/>
                <a:gd name="T107" fmla="*/ 5 h 20"/>
                <a:gd name="T108" fmla="*/ 42 w 60"/>
                <a:gd name="T109" fmla="*/ 5 h 20"/>
                <a:gd name="T110" fmla="*/ 18 w 60"/>
                <a:gd name="T111" fmla="*/ 5 h 20"/>
                <a:gd name="T112" fmla="*/ 18 w 60"/>
                <a:gd name="T113" fmla="*/ 5 h 20"/>
                <a:gd name="T114" fmla="*/ 14 w 60"/>
                <a:gd name="T115" fmla="*/ 3 h 20"/>
                <a:gd name="T116" fmla="*/ 14 w 60"/>
                <a:gd name="T1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 h="20">
                  <a:moveTo>
                    <a:pt x="14" y="2"/>
                  </a:moveTo>
                  <a:cubicBezTo>
                    <a:pt x="13" y="2"/>
                    <a:pt x="13" y="2"/>
                    <a:pt x="13" y="2"/>
                  </a:cubicBezTo>
                  <a:cubicBezTo>
                    <a:pt x="13" y="2"/>
                    <a:pt x="13" y="2"/>
                    <a:pt x="13" y="2"/>
                  </a:cubicBezTo>
                  <a:cubicBezTo>
                    <a:pt x="13" y="2"/>
                    <a:pt x="13" y="2"/>
                    <a:pt x="13" y="2"/>
                  </a:cubicBezTo>
                  <a:cubicBezTo>
                    <a:pt x="13" y="2"/>
                    <a:pt x="12" y="2"/>
                    <a:pt x="12" y="1"/>
                  </a:cubicBezTo>
                  <a:cubicBezTo>
                    <a:pt x="12" y="1"/>
                    <a:pt x="12" y="1"/>
                    <a:pt x="12" y="1"/>
                  </a:cubicBezTo>
                  <a:cubicBezTo>
                    <a:pt x="12" y="1"/>
                    <a:pt x="12" y="1"/>
                    <a:pt x="12" y="1"/>
                  </a:cubicBezTo>
                  <a:cubicBezTo>
                    <a:pt x="11" y="1"/>
                    <a:pt x="11" y="1"/>
                    <a:pt x="11" y="1"/>
                  </a:cubicBezTo>
                  <a:cubicBezTo>
                    <a:pt x="11" y="1"/>
                    <a:pt x="11" y="1"/>
                    <a:pt x="11" y="1"/>
                  </a:cubicBezTo>
                  <a:cubicBezTo>
                    <a:pt x="11" y="1"/>
                    <a:pt x="11" y="1"/>
                    <a:pt x="10" y="1"/>
                  </a:cubicBezTo>
                  <a:cubicBezTo>
                    <a:pt x="10" y="1"/>
                    <a:pt x="10" y="1"/>
                    <a:pt x="10" y="0"/>
                  </a:cubicBezTo>
                  <a:cubicBezTo>
                    <a:pt x="10" y="0"/>
                    <a:pt x="10" y="0"/>
                    <a:pt x="10" y="0"/>
                  </a:cubicBezTo>
                  <a:cubicBezTo>
                    <a:pt x="10" y="0"/>
                    <a:pt x="9" y="0"/>
                    <a:pt x="9" y="0"/>
                  </a:cubicBezTo>
                  <a:cubicBezTo>
                    <a:pt x="9" y="0"/>
                    <a:pt x="9" y="0"/>
                    <a:pt x="9" y="0"/>
                  </a:cubicBezTo>
                  <a:cubicBezTo>
                    <a:pt x="9" y="0"/>
                    <a:pt x="9" y="0"/>
                    <a:pt x="8" y="0"/>
                  </a:cubicBezTo>
                  <a:cubicBezTo>
                    <a:pt x="8" y="0"/>
                    <a:pt x="8" y="0"/>
                    <a:pt x="8" y="0"/>
                  </a:cubicBezTo>
                  <a:cubicBezTo>
                    <a:pt x="8" y="0"/>
                    <a:pt x="8" y="0"/>
                    <a:pt x="8" y="0"/>
                  </a:cubicBezTo>
                  <a:cubicBezTo>
                    <a:pt x="8" y="0"/>
                    <a:pt x="7" y="0"/>
                    <a:pt x="7" y="0"/>
                  </a:cubicBezTo>
                  <a:cubicBezTo>
                    <a:pt x="7" y="0"/>
                    <a:pt x="7" y="0"/>
                    <a:pt x="7" y="0"/>
                  </a:cubicBezTo>
                  <a:cubicBezTo>
                    <a:pt x="6" y="0"/>
                    <a:pt x="6" y="1"/>
                    <a:pt x="6" y="1"/>
                  </a:cubicBezTo>
                  <a:cubicBezTo>
                    <a:pt x="6" y="1"/>
                    <a:pt x="6" y="1"/>
                    <a:pt x="6" y="1"/>
                  </a:cubicBezTo>
                  <a:cubicBezTo>
                    <a:pt x="5" y="1"/>
                    <a:pt x="5" y="1"/>
                    <a:pt x="4" y="1"/>
                  </a:cubicBezTo>
                  <a:cubicBezTo>
                    <a:pt x="4" y="1"/>
                    <a:pt x="4" y="1"/>
                    <a:pt x="4" y="1"/>
                  </a:cubicBezTo>
                  <a:cubicBezTo>
                    <a:pt x="4" y="2"/>
                    <a:pt x="4" y="2"/>
                    <a:pt x="3" y="2"/>
                  </a:cubicBezTo>
                  <a:cubicBezTo>
                    <a:pt x="0" y="5"/>
                    <a:pt x="0" y="10"/>
                    <a:pt x="2" y="13"/>
                  </a:cubicBezTo>
                  <a:cubicBezTo>
                    <a:pt x="6" y="18"/>
                    <a:pt x="12" y="20"/>
                    <a:pt x="18" y="20"/>
                  </a:cubicBezTo>
                  <a:cubicBezTo>
                    <a:pt x="42" y="20"/>
                    <a:pt x="42" y="20"/>
                    <a:pt x="42" y="20"/>
                  </a:cubicBezTo>
                  <a:cubicBezTo>
                    <a:pt x="48" y="20"/>
                    <a:pt x="53" y="18"/>
                    <a:pt x="57" y="13"/>
                  </a:cubicBezTo>
                  <a:cubicBezTo>
                    <a:pt x="60" y="10"/>
                    <a:pt x="60" y="5"/>
                    <a:pt x="56" y="2"/>
                  </a:cubicBezTo>
                  <a:cubicBezTo>
                    <a:pt x="56" y="2"/>
                    <a:pt x="56" y="2"/>
                    <a:pt x="55" y="1"/>
                  </a:cubicBezTo>
                  <a:cubicBezTo>
                    <a:pt x="55" y="1"/>
                    <a:pt x="55" y="1"/>
                    <a:pt x="55" y="1"/>
                  </a:cubicBezTo>
                  <a:cubicBezTo>
                    <a:pt x="55" y="1"/>
                    <a:pt x="54" y="1"/>
                    <a:pt x="54" y="1"/>
                  </a:cubicBezTo>
                  <a:cubicBezTo>
                    <a:pt x="54" y="1"/>
                    <a:pt x="54" y="1"/>
                    <a:pt x="54" y="1"/>
                  </a:cubicBezTo>
                  <a:cubicBezTo>
                    <a:pt x="54" y="1"/>
                    <a:pt x="53" y="0"/>
                    <a:pt x="53" y="0"/>
                  </a:cubicBezTo>
                  <a:cubicBezTo>
                    <a:pt x="53" y="0"/>
                    <a:pt x="53" y="0"/>
                    <a:pt x="53" y="0"/>
                  </a:cubicBezTo>
                  <a:cubicBezTo>
                    <a:pt x="52" y="0"/>
                    <a:pt x="52" y="0"/>
                    <a:pt x="51" y="0"/>
                  </a:cubicBezTo>
                  <a:cubicBezTo>
                    <a:pt x="51" y="0"/>
                    <a:pt x="51" y="0"/>
                    <a:pt x="51" y="0"/>
                  </a:cubicBezTo>
                  <a:cubicBezTo>
                    <a:pt x="51" y="0"/>
                    <a:pt x="51" y="0"/>
                    <a:pt x="51" y="0"/>
                  </a:cubicBezTo>
                  <a:cubicBezTo>
                    <a:pt x="51" y="0"/>
                    <a:pt x="51" y="0"/>
                    <a:pt x="51" y="0"/>
                  </a:cubicBezTo>
                  <a:cubicBezTo>
                    <a:pt x="51" y="0"/>
                    <a:pt x="50" y="0"/>
                    <a:pt x="50" y="0"/>
                  </a:cubicBezTo>
                  <a:cubicBezTo>
                    <a:pt x="50" y="0"/>
                    <a:pt x="50" y="0"/>
                    <a:pt x="50" y="0"/>
                  </a:cubicBezTo>
                  <a:cubicBezTo>
                    <a:pt x="50" y="0"/>
                    <a:pt x="50" y="0"/>
                    <a:pt x="50" y="0"/>
                  </a:cubicBezTo>
                  <a:cubicBezTo>
                    <a:pt x="49" y="1"/>
                    <a:pt x="49" y="1"/>
                    <a:pt x="49" y="1"/>
                  </a:cubicBezTo>
                  <a:cubicBezTo>
                    <a:pt x="49" y="1"/>
                    <a:pt x="49" y="1"/>
                    <a:pt x="49" y="1"/>
                  </a:cubicBezTo>
                  <a:cubicBezTo>
                    <a:pt x="49" y="1"/>
                    <a:pt x="49" y="1"/>
                    <a:pt x="48" y="1"/>
                  </a:cubicBezTo>
                  <a:cubicBezTo>
                    <a:pt x="48" y="1"/>
                    <a:pt x="48" y="1"/>
                    <a:pt x="48" y="1"/>
                  </a:cubicBezTo>
                  <a:cubicBezTo>
                    <a:pt x="48" y="1"/>
                    <a:pt x="48" y="1"/>
                    <a:pt x="48" y="1"/>
                  </a:cubicBezTo>
                  <a:cubicBezTo>
                    <a:pt x="48" y="1"/>
                    <a:pt x="47" y="1"/>
                    <a:pt x="47" y="1"/>
                  </a:cubicBezTo>
                  <a:cubicBezTo>
                    <a:pt x="47" y="2"/>
                    <a:pt x="47" y="2"/>
                    <a:pt x="47" y="2"/>
                  </a:cubicBezTo>
                  <a:cubicBezTo>
                    <a:pt x="47" y="2"/>
                    <a:pt x="47" y="2"/>
                    <a:pt x="47" y="2"/>
                  </a:cubicBezTo>
                  <a:cubicBezTo>
                    <a:pt x="47" y="2"/>
                    <a:pt x="46" y="2"/>
                    <a:pt x="46" y="2"/>
                  </a:cubicBezTo>
                  <a:cubicBezTo>
                    <a:pt x="46" y="2"/>
                    <a:pt x="46" y="2"/>
                    <a:pt x="46" y="2"/>
                  </a:cubicBezTo>
                  <a:cubicBezTo>
                    <a:pt x="46" y="3"/>
                    <a:pt x="46" y="3"/>
                    <a:pt x="46" y="3"/>
                  </a:cubicBezTo>
                  <a:cubicBezTo>
                    <a:pt x="45" y="4"/>
                    <a:pt x="43" y="5"/>
                    <a:pt x="42" y="5"/>
                  </a:cubicBezTo>
                  <a:cubicBezTo>
                    <a:pt x="42" y="5"/>
                    <a:pt x="42" y="5"/>
                    <a:pt x="42" y="5"/>
                  </a:cubicBezTo>
                  <a:cubicBezTo>
                    <a:pt x="18" y="5"/>
                    <a:pt x="18" y="5"/>
                    <a:pt x="18" y="5"/>
                  </a:cubicBezTo>
                  <a:cubicBezTo>
                    <a:pt x="18" y="5"/>
                    <a:pt x="18" y="5"/>
                    <a:pt x="18" y="5"/>
                  </a:cubicBezTo>
                  <a:cubicBezTo>
                    <a:pt x="16" y="5"/>
                    <a:pt x="15" y="4"/>
                    <a:pt x="14" y="3"/>
                  </a:cubicBezTo>
                  <a:cubicBezTo>
                    <a:pt x="14" y="3"/>
                    <a:pt x="14" y="3"/>
                    <a:pt x="14" y="2"/>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8" name="Freeform 347"/>
            <p:cNvSpPr/>
            <p:nvPr/>
          </p:nvSpPr>
          <p:spPr bwMode="auto">
            <a:xfrm>
              <a:off x="833" y="531"/>
              <a:ext cx="162" cy="54"/>
            </a:xfrm>
            <a:custGeom>
              <a:avLst/>
              <a:gdLst>
                <a:gd name="T0" fmla="*/ 14 w 60"/>
                <a:gd name="T1" fmla="*/ 3 h 20"/>
                <a:gd name="T2" fmla="*/ 9 w 60"/>
                <a:gd name="T3" fmla="*/ 0 h 20"/>
                <a:gd name="T4" fmla="*/ 4 w 60"/>
                <a:gd name="T5" fmla="*/ 2 h 20"/>
                <a:gd name="T6" fmla="*/ 3 w 60"/>
                <a:gd name="T7" fmla="*/ 13 h 20"/>
                <a:gd name="T8" fmla="*/ 18 w 60"/>
                <a:gd name="T9" fmla="*/ 20 h 20"/>
                <a:gd name="T10" fmla="*/ 42 w 60"/>
                <a:gd name="T11" fmla="*/ 20 h 20"/>
                <a:gd name="T12" fmla="*/ 58 w 60"/>
                <a:gd name="T13" fmla="*/ 13 h 20"/>
                <a:gd name="T14" fmla="*/ 57 w 60"/>
                <a:gd name="T15" fmla="*/ 2 h 20"/>
                <a:gd name="T16" fmla="*/ 52 w 60"/>
                <a:gd name="T17" fmla="*/ 0 h 20"/>
                <a:gd name="T18" fmla="*/ 46 w 60"/>
                <a:gd name="T19" fmla="*/ 3 h 20"/>
                <a:gd name="T20" fmla="*/ 44 w 60"/>
                <a:gd name="T21" fmla="*/ 5 h 20"/>
                <a:gd name="T22" fmla="*/ 42 w 60"/>
                <a:gd name="T23" fmla="*/ 5 h 20"/>
                <a:gd name="T24" fmla="*/ 19 w 60"/>
                <a:gd name="T25" fmla="*/ 5 h 20"/>
                <a:gd name="T26" fmla="*/ 18 w 60"/>
                <a:gd name="T27" fmla="*/ 5 h 20"/>
                <a:gd name="T28" fmla="*/ 14 w 60"/>
                <a:gd name="T2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20">
                  <a:moveTo>
                    <a:pt x="14" y="3"/>
                  </a:moveTo>
                  <a:cubicBezTo>
                    <a:pt x="13" y="1"/>
                    <a:pt x="11" y="0"/>
                    <a:pt x="9" y="0"/>
                  </a:cubicBezTo>
                  <a:cubicBezTo>
                    <a:pt x="7" y="0"/>
                    <a:pt x="5" y="1"/>
                    <a:pt x="4" y="2"/>
                  </a:cubicBezTo>
                  <a:cubicBezTo>
                    <a:pt x="0" y="5"/>
                    <a:pt x="0" y="10"/>
                    <a:pt x="3" y="13"/>
                  </a:cubicBezTo>
                  <a:cubicBezTo>
                    <a:pt x="7" y="18"/>
                    <a:pt x="12" y="20"/>
                    <a:pt x="18" y="20"/>
                  </a:cubicBezTo>
                  <a:cubicBezTo>
                    <a:pt x="42" y="20"/>
                    <a:pt x="42" y="20"/>
                    <a:pt x="42" y="20"/>
                  </a:cubicBezTo>
                  <a:cubicBezTo>
                    <a:pt x="48" y="20"/>
                    <a:pt x="54" y="18"/>
                    <a:pt x="58" y="13"/>
                  </a:cubicBezTo>
                  <a:cubicBezTo>
                    <a:pt x="60" y="10"/>
                    <a:pt x="60" y="5"/>
                    <a:pt x="57" y="2"/>
                  </a:cubicBezTo>
                  <a:cubicBezTo>
                    <a:pt x="55" y="1"/>
                    <a:pt x="54" y="0"/>
                    <a:pt x="52" y="0"/>
                  </a:cubicBezTo>
                  <a:cubicBezTo>
                    <a:pt x="50" y="0"/>
                    <a:pt x="47" y="1"/>
                    <a:pt x="46" y="3"/>
                  </a:cubicBezTo>
                  <a:cubicBezTo>
                    <a:pt x="45" y="4"/>
                    <a:pt x="44" y="4"/>
                    <a:pt x="44" y="5"/>
                  </a:cubicBezTo>
                  <a:cubicBezTo>
                    <a:pt x="43" y="5"/>
                    <a:pt x="43" y="5"/>
                    <a:pt x="42" y="5"/>
                  </a:cubicBezTo>
                  <a:cubicBezTo>
                    <a:pt x="19" y="5"/>
                    <a:pt x="19" y="5"/>
                    <a:pt x="19" y="5"/>
                  </a:cubicBezTo>
                  <a:cubicBezTo>
                    <a:pt x="18" y="5"/>
                    <a:pt x="18" y="5"/>
                    <a:pt x="18" y="5"/>
                  </a:cubicBezTo>
                  <a:cubicBezTo>
                    <a:pt x="17" y="5"/>
                    <a:pt x="15" y="4"/>
                    <a:pt x="14" y="3"/>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9" name="Freeform 348"/>
            <p:cNvSpPr/>
            <p:nvPr/>
          </p:nvSpPr>
          <p:spPr bwMode="auto">
            <a:xfrm>
              <a:off x="5701" y="2152"/>
              <a:ext cx="347" cy="286"/>
            </a:xfrm>
            <a:custGeom>
              <a:avLst/>
              <a:gdLst>
                <a:gd name="T0" fmla="*/ 250 w 305"/>
                <a:gd name="T1" fmla="*/ 0 h 251"/>
                <a:gd name="T2" fmla="*/ 108 w 305"/>
                <a:gd name="T3" fmla="*/ 140 h 251"/>
                <a:gd name="T4" fmla="*/ 54 w 305"/>
                <a:gd name="T5" fmla="*/ 88 h 251"/>
                <a:gd name="T6" fmla="*/ 0 w 305"/>
                <a:gd name="T7" fmla="*/ 142 h 251"/>
                <a:gd name="T8" fmla="*/ 54 w 305"/>
                <a:gd name="T9" fmla="*/ 196 h 251"/>
                <a:gd name="T10" fmla="*/ 108 w 305"/>
                <a:gd name="T11" fmla="*/ 251 h 251"/>
                <a:gd name="T12" fmla="*/ 163 w 305"/>
                <a:gd name="T13" fmla="*/ 196 h 251"/>
                <a:gd name="T14" fmla="*/ 305 w 305"/>
                <a:gd name="T15" fmla="*/ 55 h 251"/>
                <a:gd name="T16" fmla="*/ 250 w 305"/>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51">
                  <a:moveTo>
                    <a:pt x="250" y="0"/>
                  </a:moveTo>
                  <a:lnTo>
                    <a:pt x="108" y="140"/>
                  </a:lnTo>
                  <a:lnTo>
                    <a:pt x="54" y="88"/>
                  </a:lnTo>
                  <a:lnTo>
                    <a:pt x="0" y="142"/>
                  </a:lnTo>
                  <a:lnTo>
                    <a:pt x="54" y="196"/>
                  </a:lnTo>
                  <a:lnTo>
                    <a:pt x="108" y="251"/>
                  </a:lnTo>
                  <a:lnTo>
                    <a:pt x="163" y="196"/>
                  </a:lnTo>
                  <a:lnTo>
                    <a:pt x="305" y="55"/>
                  </a:lnTo>
                  <a:lnTo>
                    <a:pt x="250"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0" name="Freeform 349"/>
            <p:cNvSpPr>
              <a:spLocks noEditPoints="1"/>
            </p:cNvSpPr>
            <p:nvPr/>
          </p:nvSpPr>
          <p:spPr bwMode="auto">
            <a:xfrm>
              <a:off x="7921" y="1027"/>
              <a:ext cx="331" cy="331"/>
            </a:xfrm>
            <a:custGeom>
              <a:avLst/>
              <a:gdLst>
                <a:gd name="T0" fmla="*/ 62 w 123"/>
                <a:gd name="T1" fmla="*/ 123 h 123"/>
                <a:gd name="T2" fmla="*/ 71 w 123"/>
                <a:gd name="T3" fmla="*/ 123 h 123"/>
                <a:gd name="T4" fmla="*/ 71 w 123"/>
                <a:gd name="T5" fmla="*/ 114 h 123"/>
                <a:gd name="T6" fmla="*/ 92 w 123"/>
                <a:gd name="T7" fmla="*/ 106 h 123"/>
                <a:gd name="T8" fmla="*/ 98 w 123"/>
                <a:gd name="T9" fmla="*/ 112 h 123"/>
                <a:gd name="T10" fmla="*/ 112 w 123"/>
                <a:gd name="T11" fmla="*/ 98 h 123"/>
                <a:gd name="T12" fmla="*/ 106 w 123"/>
                <a:gd name="T13" fmla="*/ 92 h 123"/>
                <a:gd name="T14" fmla="*/ 114 w 123"/>
                <a:gd name="T15" fmla="*/ 71 h 123"/>
                <a:gd name="T16" fmla="*/ 123 w 123"/>
                <a:gd name="T17" fmla="*/ 71 h 123"/>
                <a:gd name="T18" fmla="*/ 123 w 123"/>
                <a:gd name="T19" fmla="*/ 52 h 123"/>
                <a:gd name="T20" fmla="*/ 114 w 123"/>
                <a:gd name="T21" fmla="*/ 52 h 123"/>
                <a:gd name="T22" fmla="*/ 106 w 123"/>
                <a:gd name="T23" fmla="*/ 31 h 123"/>
                <a:gd name="T24" fmla="*/ 112 w 123"/>
                <a:gd name="T25" fmla="*/ 25 h 123"/>
                <a:gd name="T26" fmla="*/ 98 w 123"/>
                <a:gd name="T27" fmla="*/ 11 h 123"/>
                <a:gd name="T28" fmla="*/ 92 w 123"/>
                <a:gd name="T29" fmla="*/ 18 h 123"/>
                <a:gd name="T30" fmla="*/ 71 w 123"/>
                <a:gd name="T31" fmla="*/ 9 h 123"/>
                <a:gd name="T32" fmla="*/ 71 w 123"/>
                <a:gd name="T33" fmla="*/ 0 h 123"/>
                <a:gd name="T34" fmla="*/ 62 w 123"/>
                <a:gd name="T35" fmla="*/ 0 h 123"/>
                <a:gd name="T36" fmla="*/ 62 w 123"/>
                <a:gd name="T37" fmla="*/ 22 h 123"/>
                <a:gd name="T38" fmla="*/ 62 w 123"/>
                <a:gd name="T39" fmla="*/ 22 h 123"/>
                <a:gd name="T40" fmla="*/ 101 w 123"/>
                <a:gd name="T41" fmla="*/ 62 h 123"/>
                <a:gd name="T42" fmla="*/ 62 w 123"/>
                <a:gd name="T43" fmla="*/ 101 h 123"/>
                <a:gd name="T44" fmla="*/ 62 w 123"/>
                <a:gd name="T45" fmla="*/ 123 h 123"/>
                <a:gd name="T46" fmla="*/ 18 w 123"/>
                <a:gd name="T47" fmla="*/ 92 h 123"/>
                <a:gd name="T48" fmla="*/ 11 w 123"/>
                <a:gd name="T49" fmla="*/ 98 h 123"/>
                <a:gd name="T50" fmla="*/ 25 w 123"/>
                <a:gd name="T51" fmla="*/ 112 h 123"/>
                <a:gd name="T52" fmla="*/ 31 w 123"/>
                <a:gd name="T53" fmla="*/ 106 h 123"/>
                <a:gd name="T54" fmla="*/ 52 w 123"/>
                <a:gd name="T55" fmla="*/ 114 h 123"/>
                <a:gd name="T56" fmla="*/ 52 w 123"/>
                <a:gd name="T57" fmla="*/ 123 h 123"/>
                <a:gd name="T58" fmla="*/ 62 w 123"/>
                <a:gd name="T59" fmla="*/ 123 h 123"/>
                <a:gd name="T60" fmla="*/ 62 w 123"/>
                <a:gd name="T61" fmla="*/ 101 h 123"/>
                <a:gd name="T62" fmla="*/ 22 w 123"/>
                <a:gd name="T63" fmla="*/ 62 h 123"/>
                <a:gd name="T64" fmla="*/ 62 w 123"/>
                <a:gd name="T65" fmla="*/ 22 h 123"/>
                <a:gd name="T66" fmla="*/ 62 w 123"/>
                <a:gd name="T67" fmla="*/ 0 h 123"/>
                <a:gd name="T68" fmla="*/ 52 w 123"/>
                <a:gd name="T69" fmla="*/ 0 h 123"/>
                <a:gd name="T70" fmla="*/ 52 w 123"/>
                <a:gd name="T71" fmla="*/ 9 h 123"/>
                <a:gd name="T72" fmla="*/ 31 w 123"/>
                <a:gd name="T73" fmla="*/ 18 h 123"/>
                <a:gd name="T74" fmla="*/ 25 w 123"/>
                <a:gd name="T75" fmla="*/ 11 h 123"/>
                <a:gd name="T76" fmla="*/ 11 w 123"/>
                <a:gd name="T77" fmla="*/ 25 h 123"/>
                <a:gd name="T78" fmla="*/ 18 w 123"/>
                <a:gd name="T79" fmla="*/ 31 h 123"/>
                <a:gd name="T80" fmla="*/ 9 w 123"/>
                <a:gd name="T81" fmla="*/ 52 h 123"/>
                <a:gd name="T82" fmla="*/ 0 w 123"/>
                <a:gd name="T83" fmla="*/ 52 h 123"/>
                <a:gd name="T84" fmla="*/ 0 w 123"/>
                <a:gd name="T85" fmla="*/ 71 h 123"/>
                <a:gd name="T86" fmla="*/ 9 w 123"/>
                <a:gd name="T87" fmla="*/ 71 h 123"/>
                <a:gd name="T88" fmla="*/ 18 w 123"/>
                <a:gd name="T89" fmla="*/ 92 h 123"/>
                <a:gd name="T90" fmla="*/ 62 w 123"/>
                <a:gd name="T91" fmla="*/ 22 h 123"/>
                <a:gd name="T92" fmla="*/ 62 w 123"/>
                <a:gd name="T93" fmla="*/ 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23">
                  <a:moveTo>
                    <a:pt x="62" y="123"/>
                  </a:moveTo>
                  <a:cubicBezTo>
                    <a:pt x="71" y="123"/>
                    <a:pt x="71" y="123"/>
                    <a:pt x="71" y="123"/>
                  </a:cubicBezTo>
                  <a:cubicBezTo>
                    <a:pt x="71" y="114"/>
                    <a:pt x="71" y="114"/>
                    <a:pt x="71" y="114"/>
                  </a:cubicBezTo>
                  <a:cubicBezTo>
                    <a:pt x="79" y="113"/>
                    <a:pt x="86" y="110"/>
                    <a:pt x="92" y="106"/>
                  </a:cubicBezTo>
                  <a:cubicBezTo>
                    <a:pt x="98" y="112"/>
                    <a:pt x="98" y="112"/>
                    <a:pt x="98" y="112"/>
                  </a:cubicBezTo>
                  <a:cubicBezTo>
                    <a:pt x="112" y="98"/>
                    <a:pt x="112" y="98"/>
                    <a:pt x="112" y="98"/>
                  </a:cubicBezTo>
                  <a:cubicBezTo>
                    <a:pt x="106" y="92"/>
                    <a:pt x="106" y="92"/>
                    <a:pt x="106" y="92"/>
                  </a:cubicBezTo>
                  <a:cubicBezTo>
                    <a:pt x="110" y="86"/>
                    <a:pt x="113" y="79"/>
                    <a:pt x="114" y="71"/>
                  </a:cubicBezTo>
                  <a:cubicBezTo>
                    <a:pt x="123" y="71"/>
                    <a:pt x="123" y="71"/>
                    <a:pt x="123" y="71"/>
                  </a:cubicBezTo>
                  <a:cubicBezTo>
                    <a:pt x="123" y="52"/>
                    <a:pt x="123" y="52"/>
                    <a:pt x="123" y="52"/>
                  </a:cubicBezTo>
                  <a:cubicBezTo>
                    <a:pt x="114" y="52"/>
                    <a:pt x="114" y="52"/>
                    <a:pt x="114" y="52"/>
                  </a:cubicBezTo>
                  <a:cubicBezTo>
                    <a:pt x="113" y="44"/>
                    <a:pt x="110" y="37"/>
                    <a:pt x="106" y="31"/>
                  </a:cubicBezTo>
                  <a:cubicBezTo>
                    <a:pt x="112" y="25"/>
                    <a:pt x="112" y="25"/>
                    <a:pt x="112" y="25"/>
                  </a:cubicBezTo>
                  <a:cubicBezTo>
                    <a:pt x="98" y="11"/>
                    <a:pt x="98" y="11"/>
                    <a:pt x="98" y="11"/>
                  </a:cubicBezTo>
                  <a:cubicBezTo>
                    <a:pt x="92" y="18"/>
                    <a:pt x="92" y="18"/>
                    <a:pt x="92" y="18"/>
                  </a:cubicBezTo>
                  <a:cubicBezTo>
                    <a:pt x="86" y="13"/>
                    <a:pt x="79" y="11"/>
                    <a:pt x="71" y="9"/>
                  </a:cubicBezTo>
                  <a:cubicBezTo>
                    <a:pt x="71" y="0"/>
                    <a:pt x="71" y="0"/>
                    <a:pt x="71" y="0"/>
                  </a:cubicBezTo>
                  <a:cubicBezTo>
                    <a:pt x="62" y="0"/>
                    <a:pt x="62" y="0"/>
                    <a:pt x="62" y="0"/>
                  </a:cubicBezTo>
                  <a:cubicBezTo>
                    <a:pt x="62" y="22"/>
                    <a:pt x="62" y="22"/>
                    <a:pt x="62" y="22"/>
                  </a:cubicBezTo>
                  <a:cubicBezTo>
                    <a:pt x="62" y="22"/>
                    <a:pt x="62" y="22"/>
                    <a:pt x="62" y="22"/>
                  </a:cubicBezTo>
                  <a:cubicBezTo>
                    <a:pt x="83" y="22"/>
                    <a:pt x="101" y="40"/>
                    <a:pt x="101" y="62"/>
                  </a:cubicBezTo>
                  <a:cubicBezTo>
                    <a:pt x="101" y="83"/>
                    <a:pt x="83" y="101"/>
                    <a:pt x="62" y="101"/>
                  </a:cubicBezTo>
                  <a:lnTo>
                    <a:pt x="62" y="123"/>
                  </a:lnTo>
                  <a:close/>
                  <a:moveTo>
                    <a:pt x="18" y="92"/>
                  </a:moveTo>
                  <a:cubicBezTo>
                    <a:pt x="11" y="98"/>
                    <a:pt x="11" y="98"/>
                    <a:pt x="11" y="98"/>
                  </a:cubicBezTo>
                  <a:cubicBezTo>
                    <a:pt x="25" y="112"/>
                    <a:pt x="25" y="112"/>
                    <a:pt x="25" y="112"/>
                  </a:cubicBezTo>
                  <a:cubicBezTo>
                    <a:pt x="31" y="106"/>
                    <a:pt x="31" y="106"/>
                    <a:pt x="31" y="106"/>
                  </a:cubicBezTo>
                  <a:cubicBezTo>
                    <a:pt x="37" y="110"/>
                    <a:pt x="44" y="113"/>
                    <a:pt x="52" y="114"/>
                  </a:cubicBezTo>
                  <a:cubicBezTo>
                    <a:pt x="52" y="123"/>
                    <a:pt x="52" y="123"/>
                    <a:pt x="52" y="123"/>
                  </a:cubicBezTo>
                  <a:cubicBezTo>
                    <a:pt x="62" y="123"/>
                    <a:pt x="62" y="123"/>
                    <a:pt x="62" y="123"/>
                  </a:cubicBezTo>
                  <a:cubicBezTo>
                    <a:pt x="62" y="101"/>
                    <a:pt x="62" y="101"/>
                    <a:pt x="62" y="101"/>
                  </a:cubicBezTo>
                  <a:cubicBezTo>
                    <a:pt x="40" y="101"/>
                    <a:pt x="22" y="83"/>
                    <a:pt x="22" y="62"/>
                  </a:cubicBezTo>
                  <a:cubicBezTo>
                    <a:pt x="22" y="40"/>
                    <a:pt x="40" y="22"/>
                    <a:pt x="62" y="22"/>
                  </a:cubicBezTo>
                  <a:cubicBezTo>
                    <a:pt x="62" y="0"/>
                    <a:pt x="62" y="0"/>
                    <a:pt x="62" y="0"/>
                  </a:cubicBezTo>
                  <a:cubicBezTo>
                    <a:pt x="52" y="0"/>
                    <a:pt x="52" y="0"/>
                    <a:pt x="52" y="0"/>
                  </a:cubicBezTo>
                  <a:cubicBezTo>
                    <a:pt x="52" y="9"/>
                    <a:pt x="52" y="9"/>
                    <a:pt x="52" y="9"/>
                  </a:cubicBezTo>
                  <a:cubicBezTo>
                    <a:pt x="44" y="11"/>
                    <a:pt x="37" y="13"/>
                    <a:pt x="31" y="18"/>
                  </a:cubicBezTo>
                  <a:cubicBezTo>
                    <a:pt x="25" y="11"/>
                    <a:pt x="25" y="11"/>
                    <a:pt x="25" y="11"/>
                  </a:cubicBezTo>
                  <a:cubicBezTo>
                    <a:pt x="11" y="25"/>
                    <a:pt x="11" y="25"/>
                    <a:pt x="11" y="25"/>
                  </a:cubicBezTo>
                  <a:cubicBezTo>
                    <a:pt x="18" y="31"/>
                    <a:pt x="18" y="31"/>
                    <a:pt x="18" y="31"/>
                  </a:cubicBezTo>
                  <a:cubicBezTo>
                    <a:pt x="13" y="37"/>
                    <a:pt x="10" y="44"/>
                    <a:pt x="9" y="52"/>
                  </a:cubicBezTo>
                  <a:cubicBezTo>
                    <a:pt x="0" y="52"/>
                    <a:pt x="0" y="52"/>
                    <a:pt x="0" y="52"/>
                  </a:cubicBezTo>
                  <a:cubicBezTo>
                    <a:pt x="0" y="71"/>
                    <a:pt x="0" y="71"/>
                    <a:pt x="0" y="71"/>
                  </a:cubicBezTo>
                  <a:cubicBezTo>
                    <a:pt x="9" y="71"/>
                    <a:pt x="9" y="71"/>
                    <a:pt x="9" y="71"/>
                  </a:cubicBezTo>
                  <a:cubicBezTo>
                    <a:pt x="10" y="79"/>
                    <a:pt x="13" y="86"/>
                    <a:pt x="18" y="92"/>
                  </a:cubicBezTo>
                  <a:close/>
                  <a:moveTo>
                    <a:pt x="62" y="22"/>
                  </a:moveTo>
                  <a:cubicBezTo>
                    <a:pt x="62" y="22"/>
                    <a:pt x="62" y="22"/>
                    <a:pt x="62" y="22"/>
                  </a:cubicBezTo>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1" name="Freeform 350"/>
            <p:cNvSpPr>
              <a:spLocks noEditPoints="1"/>
            </p:cNvSpPr>
            <p:nvPr/>
          </p:nvSpPr>
          <p:spPr bwMode="auto">
            <a:xfrm>
              <a:off x="8204" y="852"/>
              <a:ext cx="223" cy="225"/>
            </a:xfrm>
            <a:custGeom>
              <a:avLst/>
              <a:gdLst>
                <a:gd name="T0" fmla="*/ 77 w 83"/>
                <a:gd name="T1" fmla="*/ 35 h 84"/>
                <a:gd name="T2" fmla="*/ 83 w 83"/>
                <a:gd name="T3" fmla="*/ 33 h 84"/>
                <a:gd name="T4" fmla="*/ 77 w 83"/>
                <a:gd name="T5" fmla="*/ 18 h 84"/>
                <a:gd name="T6" fmla="*/ 71 w 83"/>
                <a:gd name="T7" fmla="*/ 21 h 84"/>
                <a:gd name="T8" fmla="*/ 62 w 83"/>
                <a:gd name="T9" fmla="*/ 12 h 84"/>
                <a:gd name="T10" fmla="*/ 64 w 83"/>
                <a:gd name="T11" fmla="*/ 6 h 84"/>
                <a:gd name="T12" fmla="*/ 50 w 83"/>
                <a:gd name="T13" fmla="*/ 0 h 84"/>
                <a:gd name="T14" fmla="*/ 47 w 83"/>
                <a:gd name="T15" fmla="*/ 6 h 84"/>
                <a:gd name="T16" fmla="*/ 41 w 83"/>
                <a:gd name="T17" fmla="*/ 5 h 84"/>
                <a:gd name="T18" fmla="*/ 41 w 83"/>
                <a:gd name="T19" fmla="*/ 17 h 84"/>
                <a:gd name="T20" fmla="*/ 64 w 83"/>
                <a:gd name="T21" fmla="*/ 32 h 84"/>
                <a:gd name="T22" fmla="*/ 51 w 83"/>
                <a:gd name="T23" fmla="*/ 64 h 84"/>
                <a:gd name="T24" fmla="*/ 51 w 83"/>
                <a:gd name="T25" fmla="*/ 64 h 84"/>
                <a:gd name="T26" fmla="*/ 41 w 83"/>
                <a:gd name="T27" fmla="*/ 66 h 84"/>
                <a:gd name="T28" fmla="*/ 41 w 83"/>
                <a:gd name="T29" fmla="*/ 66 h 84"/>
                <a:gd name="T30" fmla="*/ 41 w 83"/>
                <a:gd name="T31" fmla="*/ 78 h 84"/>
                <a:gd name="T32" fmla="*/ 48 w 83"/>
                <a:gd name="T33" fmla="*/ 78 h 84"/>
                <a:gd name="T34" fmla="*/ 51 w 83"/>
                <a:gd name="T35" fmla="*/ 84 h 84"/>
                <a:gd name="T36" fmla="*/ 65 w 83"/>
                <a:gd name="T37" fmla="*/ 77 h 84"/>
                <a:gd name="T38" fmla="*/ 63 w 83"/>
                <a:gd name="T39" fmla="*/ 72 h 84"/>
                <a:gd name="T40" fmla="*/ 72 w 83"/>
                <a:gd name="T41" fmla="*/ 62 h 84"/>
                <a:gd name="T42" fmla="*/ 77 w 83"/>
                <a:gd name="T43" fmla="*/ 65 h 84"/>
                <a:gd name="T44" fmla="*/ 83 w 83"/>
                <a:gd name="T45" fmla="*/ 50 h 84"/>
                <a:gd name="T46" fmla="*/ 77 w 83"/>
                <a:gd name="T47" fmla="*/ 48 h 84"/>
                <a:gd name="T48" fmla="*/ 77 w 83"/>
                <a:gd name="T49" fmla="*/ 35 h 84"/>
                <a:gd name="T50" fmla="*/ 41 w 83"/>
                <a:gd name="T51" fmla="*/ 5 h 84"/>
                <a:gd name="T52" fmla="*/ 35 w 83"/>
                <a:gd name="T53" fmla="*/ 6 h 84"/>
                <a:gd name="T54" fmla="*/ 32 w 83"/>
                <a:gd name="T55" fmla="*/ 0 h 84"/>
                <a:gd name="T56" fmla="*/ 18 w 83"/>
                <a:gd name="T57" fmla="*/ 6 h 84"/>
                <a:gd name="T58" fmla="*/ 20 w 83"/>
                <a:gd name="T59" fmla="*/ 12 h 84"/>
                <a:gd name="T60" fmla="*/ 11 w 83"/>
                <a:gd name="T61" fmla="*/ 21 h 84"/>
                <a:gd name="T62" fmla="*/ 5 w 83"/>
                <a:gd name="T63" fmla="*/ 19 h 84"/>
                <a:gd name="T64" fmla="*/ 0 w 83"/>
                <a:gd name="T65" fmla="*/ 34 h 84"/>
                <a:gd name="T66" fmla="*/ 5 w 83"/>
                <a:gd name="T67" fmla="*/ 36 h 84"/>
                <a:gd name="T68" fmla="*/ 6 w 83"/>
                <a:gd name="T69" fmla="*/ 49 h 84"/>
                <a:gd name="T70" fmla="*/ 0 w 83"/>
                <a:gd name="T71" fmla="*/ 51 h 84"/>
                <a:gd name="T72" fmla="*/ 6 w 83"/>
                <a:gd name="T73" fmla="*/ 66 h 84"/>
                <a:gd name="T74" fmla="*/ 12 w 83"/>
                <a:gd name="T75" fmla="*/ 63 h 84"/>
                <a:gd name="T76" fmla="*/ 21 w 83"/>
                <a:gd name="T77" fmla="*/ 72 h 84"/>
                <a:gd name="T78" fmla="*/ 19 w 83"/>
                <a:gd name="T79" fmla="*/ 78 h 84"/>
                <a:gd name="T80" fmla="*/ 33 w 83"/>
                <a:gd name="T81" fmla="*/ 84 h 84"/>
                <a:gd name="T82" fmla="*/ 35 w 83"/>
                <a:gd name="T83" fmla="*/ 78 h 84"/>
                <a:gd name="T84" fmla="*/ 41 w 83"/>
                <a:gd name="T85" fmla="*/ 78 h 84"/>
                <a:gd name="T86" fmla="*/ 41 w 83"/>
                <a:gd name="T87" fmla="*/ 66 h 84"/>
                <a:gd name="T88" fmla="*/ 19 w 83"/>
                <a:gd name="T89" fmla="*/ 51 h 84"/>
                <a:gd name="T90" fmla="*/ 32 w 83"/>
                <a:gd name="T91" fmla="*/ 19 h 84"/>
                <a:gd name="T92" fmla="*/ 41 w 83"/>
                <a:gd name="T93" fmla="*/ 17 h 84"/>
                <a:gd name="T94" fmla="*/ 41 w 83"/>
                <a:gd name="T95" fmla="*/ 17 h 84"/>
                <a:gd name="T96" fmla="*/ 41 w 83"/>
                <a:gd name="T97"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 h="84">
                  <a:moveTo>
                    <a:pt x="77" y="35"/>
                  </a:moveTo>
                  <a:cubicBezTo>
                    <a:pt x="83" y="33"/>
                    <a:pt x="83" y="33"/>
                    <a:pt x="83" y="33"/>
                  </a:cubicBezTo>
                  <a:cubicBezTo>
                    <a:pt x="77" y="18"/>
                    <a:pt x="77" y="18"/>
                    <a:pt x="77" y="18"/>
                  </a:cubicBezTo>
                  <a:cubicBezTo>
                    <a:pt x="71" y="21"/>
                    <a:pt x="71" y="21"/>
                    <a:pt x="71" y="21"/>
                  </a:cubicBezTo>
                  <a:cubicBezTo>
                    <a:pt x="69" y="17"/>
                    <a:pt x="65" y="14"/>
                    <a:pt x="62" y="12"/>
                  </a:cubicBezTo>
                  <a:cubicBezTo>
                    <a:pt x="64" y="6"/>
                    <a:pt x="64" y="6"/>
                    <a:pt x="64" y="6"/>
                  </a:cubicBezTo>
                  <a:cubicBezTo>
                    <a:pt x="50" y="0"/>
                    <a:pt x="50" y="0"/>
                    <a:pt x="50" y="0"/>
                  </a:cubicBezTo>
                  <a:cubicBezTo>
                    <a:pt x="47" y="6"/>
                    <a:pt x="47" y="6"/>
                    <a:pt x="47" y="6"/>
                  </a:cubicBezTo>
                  <a:cubicBezTo>
                    <a:pt x="45" y="6"/>
                    <a:pt x="43" y="5"/>
                    <a:pt x="41" y="5"/>
                  </a:cubicBezTo>
                  <a:cubicBezTo>
                    <a:pt x="41" y="17"/>
                    <a:pt x="41" y="17"/>
                    <a:pt x="41" y="17"/>
                  </a:cubicBezTo>
                  <a:cubicBezTo>
                    <a:pt x="51" y="17"/>
                    <a:pt x="60" y="23"/>
                    <a:pt x="64" y="32"/>
                  </a:cubicBezTo>
                  <a:cubicBezTo>
                    <a:pt x="69" y="45"/>
                    <a:pt x="63" y="59"/>
                    <a:pt x="51" y="64"/>
                  </a:cubicBezTo>
                  <a:cubicBezTo>
                    <a:pt x="51" y="64"/>
                    <a:pt x="51" y="64"/>
                    <a:pt x="51" y="64"/>
                  </a:cubicBezTo>
                  <a:cubicBezTo>
                    <a:pt x="48" y="66"/>
                    <a:pt x="45" y="66"/>
                    <a:pt x="41" y="66"/>
                  </a:cubicBezTo>
                  <a:cubicBezTo>
                    <a:pt x="41" y="66"/>
                    <a:pt x="41" y="66"/>
                    <a:pt x="41" y="66"/>
                  </a:cubicBezTo>
                  <a:cubicBezTo>
                    <a:pt x="41" y="78"/>
                    <a:pt x="41" y="78"/>
                    <a:pt x="41" y="78"/>
                  </a:cubicBezTo>
                  <a:cubicBezTo>
                    <a:pt x="44" y="78"/>
                    <a:pt x="46" y="78"/>
                    <a:pt x="48" y="78"/>
                  </a:cubicBezTo>
                  <a:cubicBezTo>
                    <a:pt x="51" y="84"/>
                    <a:pt x="51" y="84"/>
                    <a:pt x="51" y="84"/>
                  </a:cubicBezTo>
                  <a:cubicBezTo>
                    <a:pt x="65" y="77"/>
                    <a:pt x="65" y="77"/>
                    <a:pt x="65" y="77"/>
                  </a:cubicBezTo>
                  <a:cubicBezTo>
                    <a:pt x="63" y="72"/>
                    <a:pt x="63" y="72"/>
                    <a:pt x="63" y="72"/>
                  </a:cubicBezTo>
                  <a:cubicBezTo>
                    <a:pt x="66" y="69"/>
                    <a:pt x="69" y="66"/>
                    <a:pt x="72" y="62"/>
                  </a:cubicBezTo>
                  <a:cubicBezTo>
                    <a:pt x="77" y="65"/>
                    <a:pt x="77" y="65"/>
                    <a:pt x="77" y="65"/>
                  </a:cubicBezTo>
                  <a:cubicBezTo>
                    <a:pt x="83" y="50"/>
                    <a:pt x="83" y="50"/>
                    <a:pt x="83" y="50"/>
                  </a:cubicBezTo>
                  <a:cubicBezTo>
                    <a:pt x="77" y="48"/>
                    <a:pt x="77" y="48"/>
                    <a:pt x="77" y="48"/>
                  </a:cubicBezTo>
                  <a:cubicBezTo>
                    <a:pt x="78" y="44"/>
                    <a:pt x="78" y="39"/>
                    <a:pt x="77" y="35"/>
                  </a:cubicBezTo>
                  <a:close/>
                  <a:moveTo>
                    <a:pt x="41" y="5"/>
                  </a:moveTo>
                  <a:cubicBezTo>
                    <a:pt x="39" y="5"/>
                    <a:pt x="37" y="6"/>
                    <a:pt x="35" y="6"/>
                  </a:cubicBezTo>
                  <a:cubicBezTo>
                    <a:pt x="32" y="0"/>
                    <a:pt x="32" y="0"/>
                    <a:pt x="32" y="0"/>
                  </a:cubicBezTo>
                  <a:cubicBezTo>
                    <a:pt x="18" y="6"/>
                    <a:pt x="18" y="6"/>
                    <a:pt x="18" y="6"/>
                  </a:cubicBezTo>
                  <a:cubicBezTo>
                    <a:pt x="20" y="12"/>
                    <a:pt x="20" y="12"/>
                    <a:pt x="20" y="12"/>
                  </a:cubicBezTo>
                  <a:cubicBezTo>
                    <a:pt x="17" y="15"/>
                    <a:pt x="14" y="18"/>
                    <a:pt x="11" y="21"/>
                  </a:cubicBezTo>
                  <a:cubicBezTo>
                    <a:pt x="5" y="19"/>
                    <a:pt x="5" y="19"/>
                    <a:pt x="5" y="19"/>
                  </a:cubicBezTo>
                  <a:cubicBezTo>
                    <a:pt x="0" y="34"/>
                    <a:pt x="0" y="34"/>
                    <a:pt x="0" y="34"/>
                  </a:cubicBezTo>
                  <a:cubicBezTo>
                    <a:pt x="5" y="36"/>
                    <a:pt x="5" y="36"/>
                    <a:pt x="5" y="36"/>
                  </a:cubicBezTo>
                  <a:cubicBezTo>
                    <a:pt x="5" y="40"/>
                    <a:pt x="5" y="44"/>
                    <a:pt x="6" y="49"/>
                  </a:cubicBezTo>
                  <a:cubicBezTo>
                    <a:pt x="0" y="51"/>
                    <a:pt x="0" y="51"/>
                    <a:pt x="0" y="51"/>
                  </a:cubicBezTo>
                  <a:cubicBezTo>
                    <a:pt x="6" y="66"/>
                    <a:pt x="6" y="66"/>
                    <a:pt x="6" y="66"/>
                  </a:cubicBezTo>
                  <a:cubicBezTo>
                    <a:pt x="12" y="63"/>
                    <a:pt x="12" y="63"/>
                    <a:pt x="12" y="63"/>
                  </a:cubicBezTo>
                  <a:cubicBezTo>
                    <a:pt x="14" y="67"/>
                    <a:pt x="17" y="70"/>
                    <a:pt x="21" y="72"/>
                  </a:cubicBezTo>
                  <a:cubicBezTo>
                    <a:pt x="19" y="78"/>
                    <a:pt x="19" y="78"/>
                    <a:pt x="19" y="78"/>
                  </a:cubicBezTo>
                  <a:cubicBezTo>
                    <a:pt x="33" y="84"/>
                    <a:pt x="33" y="84"/>
                    <a:pt x="33" y="84"/>
                  </a:cubicBezTo>
                  <a:cubicBezTo>
                    <a:pt x="35" y="78"/>
                    <a:pt x="35" y="78"/>
                    <a:pt x="35" y="78"/>
                  </a:cubicBezTo>
                  <a:cubicBezTo>
                    <a:pt x="37" y="78"/>
                    <a:pt x="39" y="78"/>
                    <a:pt x="41" y="78"/>
                  </a:cubicBezTo>
                  <a:cubicBezTo>
                    <a:pt x="41" y="66"/>
                    <a:pt x="41" y="66"/>
                    <a:pt x="41" y="66"/>
                  </a:cubicBezTo>
                  <a:cubicBezTo>
                    <a:pt x="32" y="66"/>
                    <a:pt x="23" y="61"/>
                    <a:pt x="19" y="51"/>
                  </a:cubicBezTo>
                  <a:cubicBezTo>
                    <a:pt x="14" y="39"/>
                    <a:pt x="19" y="25"/>
                    <a:pt x="32" y="19"/>
                  </a:cubicBezTo>
                  <a:cubicBezTo>
                    <a:pt x="35" y="18"/>
                    <a:pt x="38" y="17"/>
                    <a:pt x="41" y="17"/>
                  </a:cubicBezTo>
                  <a:cubicBezTo>
                    <a:pt x="41" y="17"/>
                    <a:pt x="41" y="17"/>
                    <a:pt x="41" y="17"/>
                  </a:cubicBezTo>
                  <a:lnTo>
                    <a:pt x="41" y="5"/>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2" name="Freeform 351"/>
            <p:cNvSpPr/>
            <p:nvPr/>
          </p:nvSpPr>
          <p:spPr bwMode="auto">
            <a:xfrm>
              <a:off x="2490" y="4496"/>
              <a:ext cx="116" cy="145"/>
            </a:xfrm>
            <a:custGeom>
              <a:avLst/>
              <a:gdLst>
                <a:gd name="T0" fmla="*/ 0 w 43"/>
                <a:gd name="T1" fmla="*/ 0 h 54"/>
                <a:gd name="T2" fmla="*/ 17 w 43"/>
                <a:gd name="T3" fmla="*/ 54 h 54"/>
                <a:gd name="T4" fmla="*/ 43 w 43"/>
                <a:gd name="T5" fmla="*/ 0 h 54"/>
                <a:gd name="T6" fmla="*/ 0 w 43"/>
                <a:gd name="T7" fmla="*/ 0 h 54"/>
              </a:gdLst>
              <a:ahLst/>
              <a:cxnLst>
                <a:cxn ang="0">
                  <a:pos x="T0" y="T1"/>
                </a:cxn>
                <a:cxn ang="0">
                  <a:pos x="T2" y="T3"/>
                </a:cxn>
                <a:cxn ang="0">
                  <a:pos x="T4" y="T5"/>
                </a:cxn>
                <a:cxn ang="0">
                  <a:pos x="T6" y="T7"/>
                </a:cxn>
              </a:cxnLst>
              <a:rect l="0" t="0" r="r" b="b"/>
              <a:pathLst>
                <a:path w="43" h="54">
                  <a:moveTo>
                    <a:pt x="0" y="0"/>
                  </a:moveTo>
                  <a:cubicBezTo>
                    <a:pt x="1" y="22"/>
                    <a:pt x="8" y="40"/>
                    <a:pt x="17" y="54"/>
                  </a:cubicBezTo>
                  <a:cubicBezTo>
                    <a:pt x="32" y="40"/>
                    <a:pt x="41" y="21"/>
                    <a:pt x="43" y="0"/>
                  </a:cubicBezTo>
                  <a:lnTo>
                    <a:pt x="0" y="0"/>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3" name="Freeform 352"/>
            <p:cNvSpPr/>
            <p:nvPr/>
          </p:nvSpPr>
          <p:spPr bwMode="auto">
            <a:xfrm>
              <a:off x="2490" y="4315"/>
              <a:ext cx="116" cy="142"/>
            </a:xfrm>
            <a:custGeom>
              <a:avLst/>
              <a:gdLst>
                <a:gd name="T0" fmla="*/ 17 w 43"/>
                <a:gd name="T1" fmla="*/ 0 h 53"/>
                <a:gd name="T2" fmla="*/ 0 w 43"/>
                <a:gd name="T3" fmla="*/ 53 h 53"/>
                <a:gd name="T4" fmla="*/ 43 w 43"/>
                <a:gd name="T5" fmla="*/ 53 h 53"/>
                <a:gd name="T6" fmla="*/ 17 w 43"/>
                <a:gd name="T7" fmla="*/ 0 h 53"/>
              </a:gdLst>
              <a:ahLst/>
              <a:cxnLst>
                <a:cxn ang="0">
                  <a:pos x="T0" y="T1"/>
                </a:cxn>
                <a:cxn ang="0">
                  <a:pos x="T2" y="T3"/>
                </a:cxn>
                <a:cxn ang="0">
                  <a:pos x="T4" y="T5"/>
                </a:cxn>
                <a:cxn ang="0">
                  <a:pos x="T6" y="T7"/>
                </a:cxn>
              </a:cxnLst>
              <a:rect l="0" t="0" r="r" b="b"/>
              <a:pathLst>
                <a:path w="43" h="53">
                  <a:moveTo>
                    <a:pt x="17" y="0"/>
                  </a:moveTo>
                  <a:cubicBezTo>
                    <a:pt x="8" y="13"/>
                    <a:pt x="1" y="32"/>
                    <a:pt x="0" y="53"/>
                  </a:cubicBezTo>
                  <a:cubicBezTo>
                    <a:pt x="43" y="53"/>
                    <a:pt x="43" y="53"/>
                    <a:pt x="43" y="53"/>
                  </a:cubicBezTo>
                  <a:cubicBezTo>
                    <a:pt x="41" y="32"/>
                    <a:pt x="32" y="13"/>
                    <a:pt x="17" y="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4" name="Freeform 353"/>
            <p:cNvSpPr/>
            <p:nvPr/>
          </p:nvSpPr>
          <p:spPr bwMode="auto">
            <a:xfrm>
              <a:off x="2405" y="4256"/>
              <a:ext cx="101" cy="201"/>
            </a:xfrm>
            <a:custGeom>
              <a:avLst/>
              <a:gdLst>
                <a:gd name="T0" fmla="*/ 0 w 38"/>
                <a:gd name="T1" fmla="*/ 0 h 75"/>
                <a:gd name="T2" fmla="*/ 0 w 38"/>
                <a:gd name="T3" fmla="*/ 75 h 75"/>
                <a:gd name="T4" fmla="*/ 19 w 38"/>
                <a:gd name="T5" fmla="*/ 75 h 75"/>
                <a:gd name="T6" fmla="*/ 38 w 38"/>
                <a:gd name="T7" fmla="*/ 13 h 75"/>
                <a:gd name="T8" fmla="*/ 0 w 38"/>
                <a:gd name="T9" fmla="*/ 0 h 75"/>
              </a:gdLst>
              <a:ahLst/>
              <a:cxnLst>
                <a:cxn ang="0">
                  <a:pos x="T0" y="T1"/>
                </a:cxn>
                <a:cxn ang="0">
                  <a:pos x="T2" y="T3"/>
                </a:cxn>
                <a:cxn ang="0">
                  <a:pos x="T4" y="T5"/>
                </a:cxn>
                <a:cxn ang="0">
                  <a:pos x="T6" y="T7"/>
                </a:cxn>
                <a:cxn ang="0">
                  <a:pos x="T8" y="T9"/>
                </a:cxn>
              </a:cxnLst>
              <a:rect l="0" t="0" r="r" b="b"/>
              <a:pathLst>
                <a:path w="38" h="75">
                  <a:moveTo>
                    <a:pt x="0" y="0"/>
                  </a:moveTo>
                  <a:cubicBezTo>
                    <a:pt x="0" y="75"/>
                    <a:pt x="0" y="75"/>
                    <a:pt x="0" y="75"/>
                  </a:cubicBezTo>
                  <a:cubicBezTo>
                    <a:pt x="19" y="75"/>
                    <a:pt x="19" y="75"/>
                    <a:pt x="19" y="75"/>
                  </a:cubicBezTo>
                  <a:cubicBezTo>
                    <a:pt x="20" y="50"/>
                    <a:pt x="28" y="29"/>
                    <a:pt x="38" y="13"/>
                  </a:cubicBezTo>
                  <a:cubicBezTo>
                    <a:pt x="27" y="6"/>
                    <a:pt x="14" y="1"/>
                    <a:pt x="0" y="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5" name="Freeform 354"/>
            <p:cNvSpPr/>
            <p:nvPr/>
          </p:nvSpPr>
          <p:spPr bwMode="auto">
            <a:xfrm>
              <a:off x="2265" y="4496"/>
              <a:ext cx="101" cy="201"/>
            </a:xfrm>
            <a:custGeom>
              <a:avLst/>
              <a:gdLst>
                <a:gd name="T0" fmla="*/ 38 w 38"/>
                <a:gd name="T1" fmla="*/ 75 h 75"/>
                <a:gd name="T2" fmla="*/ 38 w 38"/>
                <a:gd name="T3" fmla="*/ 0 h 75"/>
                <a:gd name="T4" fmla="*/ 19 w 38"/>
                <a:gd name="T5" fmla="*/ 0 h 75"/>
                <a:gd name="T6" fmla="*/ 0 w 38"/>
                <a:gd name="T7" fmla="*/ 62 h 75"/>
                <a:gd name="T8" fmla="*/ 38 w 38"/>
                <a:gd name="T9" fmla="*/ 75 h 75"/>
              </a:gdLst>
              <a:ahLst/>
              <a:cxnLst>
                <a:cxn ang="0">
                  <a:pos x="T0" y="T1"/>
                </a:cxn>
                <a:cxn ang="0">
                  <a:pos x="T2" y="T3"/>
                </a:cxn>
                <a:cxn ang="0">
                  <a:pos x="T4" y="T5"/>
                </a:cxn>
                <a:cxn ang="0">
                  <a:pos x="T6" y="T7"/>
                </a:cxn>
                <a:cxn ang="0">
                  <a:pos x="T8" y="T9"/>
                </a:cxn>
              </a:cxnLst>
              <a:rect l="0" t="0" r="r" b="b"/>
              <a:pathLst>
                <a:path w="38" h="75">
                  <a:moveTo>
                    <a:pt x="38" y="75"/>
                  </a:moveTo>
                  <a:cubicBezTo>
                    <a:pt x="38" y="0"/>
                    <a:pt x="38" y="0"/>
                    <a:pt x="38" y="0"/>
                  </a:cubicBezTo>
                  <a:cubicBezTo>
                    <a:pt x="19" y="0"/>
                    <a:pt x="19" y="0"/>
                    <a:pt x="19" y="0"/>
                  </a:cubicBezTo>
                  <a:cubicBezTo>
                    <a:pt x="18" y="25"/>
                    <a:pt x="10" y="46"/>
                    <a:pt x="0" y="62"/>
                  </a:cubicBezTo>
                  <a:cubicBezTo>
                    <a:pt x="11" y="69"/>
                    <a:pt x="24" y="74"/>
                    <a:pt x="38" y="75"/>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6" name="Freeform 355"/>
            <p:cNvSpPr/>
            <p:nvPr/>
          </p:nvSpPr>
          <p:spPr bwMode="auto">
            <a:xfrm>
              <a:off x="2265" y="4256"/>
              <a:ext cx="101" cy="201"/>
            </a:xfrm>
            <a:custGeom>
              <a:avLst/>
              <a:gdLst>
                <a:gd name="T0" fmla="*/ 19 w 38"/>
                <a:gd name="T1" fmla="*/ 75 h 75"/>
                <a:gd name="T2" fmla="*/ 38 w 38"/>
                <a:gd name="T3" fmla="*/ 75 h 75"/>
                <a:gd name="T4" fmla="*/ 38 w 38"/>
                <a:gd name="T5" fmla="*/ 0 h 75"/>
                <a:gd name="T6" fmla="*/ 0 w 38"/>
                <a:gd name="T7" fmla="*/ 14 h 75"/>
                <a:gd name="T8" fmla="*/ 19 w 38"/>
                <a:gd name="T9" fmla="*/ 75 h 75"/>
              </a:gdLst>
              <a:ahLst/>
              <a:cxnLst>
                <a:cxn ang="0">
                  <a:pos x="T0" y="T1"/>
                </a:cxn>
                <a:cxn ang="0">
                  <a:pos x="T2" y="T3"/>
                </a:cxn>
                <a:cxn ang="0">
                  <a:pos x="T4" y="T5"/>
                </a:cxn>
                <a:cxn ang="0">
                  <a:pos x="T6" y="T7"/>
                </a:cxn>
                <a:cxn ang="0">
                  <a:pos x="T8" y="T9"/>
                </a:cxn>
              </a:cxnLst>
              <a:rect l="0" t="0" r="r" b="b"/>
              <a:pathLst>
                <a:path w="38" h="75">
                  <a:moveTo>
                    <a:pt x="19" y="75"/>
                  </a:moveTo>
                  <a:cubicBezTo>
                    <a:pt x="38" y="75"/>
                    <a:pt x="38" y="75"/>
                    <a:pt x="38" y="75"/>
                  </a:cubicBezTo>
                  <a:cubicBezTo>
                    <a:pt x="38" y="0"/>
                    <a:pt x="38" y="0"/>
                    <a:pt x="38" y="0"/>
                  </a:cubicBezTo>
                  <a:cubicBezTo>
                    <a:pt x="24" y="1"/>
                    <a:pt x="11" y="6"/>
                    <a:pt x="0" y="14"/>
                  </a:cubicBezTo>
                  <a:cubicBezTo>
                    <a:pt x="10" y="29"/>
                    <a:pt x="18" y="51"/>
                    <a:pt x="19" y="75"/>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7" name="Freeform 356"/>
            <p:cNvSpPr/>
            <p:nvPr/>
          </p:nvSpPr>
          <p:spPr bwMode="auto">
            <a:xfrm>
              <a:off x="2164" y="4496"/>
              <a:ext cx="113" cy="142"/>
            </a:xfrm>
            <a:custGeom>
              <a:avLst/>
              <a:gdLst>
                <a:gd name="T0" fmla="*/ 26 w 42"/>
                <a:gd name="T1" fmla="*/ 53 h 53"/>
                <a:gd name="T2" fmla="*/ 42 w 42"/>
                <a:gd name="T3" fmla="*/ 0 h 53"/>
                <a:gd name="T4" fmla="*/ 0 w 42"/>
                <a:gd name="T5" fmla="*/ 0 h 53"/>
                <a:gd name="T6" fmla="*/ 26 w 42"/>
                <a:gd name="T7" fmla="*/ 53 h 53"/>
              </a:gdLst>
              <a:ahLst/>
              <a:cxnLst>
                <a:cxn ang="0">
                  <a:pos x="T0" y="T1"/>
                </a:cxn>
                <a:cxn ang="0">
                  <a:pos x="T2" y="T3"/>
                </a:cxn>
                <a:cxn ang="0">
                  <a:pos x="T4" y="T5"/>
                </a:cxn>
                <a:cxn ang="0">
                  <a:pos x="T6" y="T7"/>
                </a:cxn>
              </a:cxnLst>
              <a:rect l="0" t="0" r="r" b="b"/>
              <a:pathLst>
                <a:path w="42" h="53">
                  <a:moveTo>
                    <a:pt x="26" y="53"/>
                  </a:moveTo>
                  <a:cubicBezTo>
                    <a:pt x="35" y="40"/>
                    <a:pt x="41" y="21"/>
                    <a:pt x="42" y="0"/>
                  </a:cubicBezTo>
                  <a:cubicBezTo>
                    <a:pt x="0" y="0"/>
                    <a:pt x="0" y="0"/>
                    <a:pt x="0" y="0"/>
                  </a:cubicBezTo>
                  <a:cubicBezTo>
                    <a:pt x="2" y="21"/>
                    <a:pt x="12" y="40"/>
                    <a:pt x="26" y="53"/>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8" name="Freeform 357"/>
            <p:cNvSpPr/>
            <p:nvPr/>
          </p:nvSpPr>
          <p:spPr bwMode="auto">
            <a:xfrm>
              <a:off x="2164" y="4315"/>
              <a:ext cx="113" cy="142"/>
            </a:xfrm>
            <a:custGeom>
              <a:avLst/>
              <a:gdLst>
                <a:gd name="T0" fmla="*/ 26 w 42"/>
                <a:gd name="T1" fmla="*/ 0 h 53"/>
                <a:gd name="T2" fmla="*/ 0 w 42"/>
                <a:gd name="T3" fmla="*/ 53 h 53"/>
                <a:gd name="T4" fmla="*/ 42 w 42"/>
                <a:gd name="T5" fmla="*/ 53 h 53"/>
                <a:gd name="T6" fmla="*/ 26 w 42"/>
                <a:gd name="T7" fmla="*/ 0 h 53"/>
              </a:gdLst>
              <a:ahLst/>
              <a:cxnLst>
                <a:cxn ang="0">
                  <a:pos x="T0" y="T1"/>
                </a:cxn>
                <a:cxn ang="0">
                  <a:pos x="T2" y="T3"/>
                </a:cxn>
                <a:cxn ang="0">
                  <a:pos x="T4" y="T5"/>
                </a:cxn>
                <a:cxn ang="0">
                  <a:pos x="T6" y="T7"/>
                </a:cxn>
              </a:cxnLst>
              <a:rect l="0" t="0" r="r" b="b"/>
              <a:pathLst>
                <a:path w="42" h="53">
                  <a:moveTo>
                    <a:pt x="26" y="0"/>
                  </a:moveTo>
                  <a:cubicBezTo>
                    <a:pt x="12" y="14"/>
                    <a:pt x="2" y="32"/>
                    <a:pt x="0" y="53"/>
                  </a:cubicBezTo>
                  <a:cubicBezTo>
                    <a:pt x="42" y="53"/>
                    <a:pt x="42" y="53"/>
                    <a:pt x="42" y="53"/>
                  </a:cubicBezTo>
                  <a:cubicBezTo>
                    <a:pt x="41" y="32"/>
                    <a:pt x="35" y="13"/>
                    <a:pt x="26" y="0"/>
                  </a:cubicBez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9" name="Freeform 358"/>
            <p:cNvSpPr/>
            <p:nvPr/>
          </p:nvSpPr>
          <p:spPr bwMode="auto">
            <a:xfrm>
              <a:off x="2405" y="4496"/>
              <a:ext cx="101" cy="201"/>
            </a:xfrm>
            <a:custGeom>
              <a:avLst/>
              <a:gdLst>
                <a:gd name="T0" fmla="*/ 0 w 38"/>
                <a:gd name="T1" fmla="*/ 75 h 75"/>
                <a:gd name="T2" fmla="*/ 38 w 38"/>
                <a:gd name="T3" fmla="*/ 62 h 75"/>
                <a:gd name="T4" fmla="*/ 19 w 38"/>
                <a:gd name="T5" fmla="*/ 0 h 75"/>
                <a:gd name="T6" fmla="*/ 0 w 38"/>
                <a:gd name="T7" fmla="*/ 0 h 75"/>
                <a:gd name="T8" fmla="*/ 0 w 38"/>
                <a:gd name="T9" fmla="*/ 75 h 75"/>
              </a:gdLst>
              <a:ahLst/>
              <a:cxnLst>
                <a:cxn ang="0">
                  <a:pos x="T0" y="T1"/>
                </a:cxn>
                <a:cxn ang="0">
                  <a:pos x="T2" y="T3"/>
                </a:cxn>
                <a:cxn ang="0">
                  <a:pos x="T4" y="T5"/>
                </a:cxn>
                <a:cxn ang="0">
                  <a:pos x="T6" y="T7"/>
                </a:cxn>
                <a:cxn ang="0">
                  <a:pos x="T8" y="T9"/>
                </a:cxn>
              </a:cxnLst>
              <a:rect l="0" t="0" r="r" b="b"/>
              <a:pathLst>
                <a:path w="38" h="75">
                  <a:moveTo>
                    <a:pt x="0" y="75"/>
                  </a:moveTo>
                  <a:cubicBezTo>
                    <a:pt x="14" y="74"/>
                    <a:pt x="27" y="69"/>
                    <a:pt x="38" y="62"/>
                  </a:cubicBezTo>
                  <a:cubicBezTo>
                    <a:pt x="28" y="47"/>
                    <a:pt x="20" y="25"/>
                    <a:pt x="19" y="0"/>
                  </a:cubicBezTo>
                  <a:cubicBezTo>
                    <a:pt x="0" y="0"/>
                    <a:pt x="0" y="0"/>
                    <a:pt x="0" y="0"/>
                  </a:cubicBezTo>
                  <a:lnTo>
                    <a:pt x="0" y="75"/>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0" name="Freeform 359"/>
            <p:cNvSpPr>
              <a:spLocks noEditPoints="1"/>
            </p:cNvSpPr>
            <p:nvPr/>
          </p:nvSpPr>
          <p:spPr bwMode="auto">
            <a:xfrm>
              <a:off x="2006" y="1123"/>
              <a:ext cx="403" cy="321"/>
            </a:xfrm>
            <a:custGeom>
              <a:avLst/>
              <a:gdLst>
                <a:gd name="T0" fmla="*/ 135 w 150"/>
                <a:gd name="T1" fmla="*/ 27 h 119"/>
                <a:gd name="T2" fmla="*/ 122 w 150"/>
                <a:gd name="T3" fmla="*/ 27 h 119"/>
                <a:gd name="T4" fmla="*/ 122 w 150"/>
                <a:gd name="T5" fmla="*/ 34 h 119"/>
                <a:gd name="T6" fmla="*/ 137 w 150"/>
                <a:gd name="T7" fmla="*/ 67 h 119"/>
                <a:gd name="T8" fmla="*/ 137 w 150"/>
                <a:gd name="T9" fmla="*/ 83 h 119"/>
                <a:gd name="T10" fmla="*/ 122 w 150"/>
                <a:gd name="T11" fmla="*/ 119 h 119"/>
                <a:gd name="T12" fmla="*/ 150 w 150"/>
                <a:gd name="T13" fmla="*/ 112 h 119"/>
                <a:gd name="T14" fmla="*/ 150 w 150"/>
                <a:gd name="T15" fmla="*/ 43 h 119"/>
                <a:gd name="T16" fmla="*/ 121 w 150"/>
                <a:gd name="T17" fmla="*/ 0 h 119"/>
                <a:gd name="T18" fmla="*/ 75 w 150"/>
                <a:gd name="T19" fmla="*/ 10 h 119"/>
                <a:gd name="T20" fmla="*/ 122 w 150"/>
                <a:gd name="T21" fmla="*/ 27 h 119"/>
                <a:gd name="T22" fmla="*/ 75 w 150"/>
                <a:gd name="T23" fmla="*/ 95 h 119"/>
                <a:gd name="T24" fmla="*/ 114 w 150"/>
                <a:gd name="T25" fmla="*/ 112 h 119"/>
                <a:gd name="T26" fmla="*/ 122 w 150"/>
                <a:gd name="T27" fmla="*/ 119 h 119"/>
                <a:gd name="T28" fmla="*/ 107 w 150"/>
                <a:gd name="T29" fmla="*/ 83 h 119"/>
                <a:gd name="T30" fmla="*/ 122 w 150"/>
                <a:gd name="T31" fmla="*/ 67 h 119"/>
                <a:gd name="T32" fmla="*/ 75 w 150"/>
                <a:gd name="T33" fmla="*/ 34 h 119"/>
                <a:gd name="T34" fmla="*/ 75 w 150"/>
                <a:gd name="T35" fmla="*/ 0 h 119"/>
                <a:gd name="T36" fmla="*/ 29 w 150"/>
                <a:gd name="T37" fmla="*/ 1 h 119"/>
                <a:gd name="T38" fmla="*/ 38 w 150"/>
                <a:gd name="T39" fmla="*/ 10 h 119"/>
                <a:gd name="T40" fmla="*/ 75 w 150"/>
                <a:gd name="T41" fmla="*/ 10 h 119"/>
                <a:gd name="T42" fmla="*/ 29 w 150"/>
                <a:gd name="T43" fmla="*/ 119 h 119"/>
                <a:gd name="T44" fmla="*/ 36 w 150"/>
                <a:gd name="T45" fmla="*/ 112 h 119"/>
                <a:gd name="T46" fmla="*/ 75 w 150"/>
                <a:gd name="T47" fmla="*/ 95 h 119"/>
                <a:gd name="T48" fmla="*/ 29 w 150"/>
                <a:gd name="T49" fmla="*/ 34 h 119"/>
                <a:gd name="T50" fmla="*/ 44 w 150"/>
                <a:gd name="T51" fmla="*/ 67 h 119"/>
                <a:gd name="T52" fmla="*/ 44 w 150"/>
                <a:gd name="T53" fmla="*/ 83 h 119"/>
                <a:gd name="T54" fmla="*/ 29 w 150"/>
                <a:gd name="T55" fmla="*/ 119 h 119"/>
                <a:gd name="T56" fmla="*/ 15 w 150"/>
                <a:gd name="T57" fmla="*/ 27 h 119"/>
                <a:gd name="T58" fmla="*/ 0 w 150"/>
                <a:gd name="T59" fmla="*/ 91 h 119"/>
                <a:gd name="T60" fmla="*/ 0 w 150"/>
                <a:gd name="T61" fmla="*/ 112 h 119"/>
                <a:gd name="T62" fmla="*/ 29 w 150"/>
                <a:gd name="T63" fmla="*/ 119 h 119"/>
                <a:gd name="T64" fmla="*/ 14 w 150"/>
                <a:gd name="T65" fmla="*/ 83 h 119"/>
                <a:gd name="T66" fmla="*/ 29 w 150"/>
                <a:gd name="T67" fmla="*/ 67 h 119"/>
                <a:gd name="T68" fmla="*/ 25 w 150"/>
                <a:gd name="T69" fmla="*/ 34 h 119"/>
                <a:gd name="T70" fmla="*/ 29 w 150"/>
                <a:gd name="T71"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19">
                  <a:moveTo>
                    <a:pt x="150" y="43"/>
                  </a:moveTo>
                  <a:cubicBezTo>
                    <a:pt x="135" y="27"/>
                    <a:pt x="135" y="27"/>
                    <a:pt x="135" y="27"/>
                  </a:cubicBezTo>
                  <a:cubicBezTo>
                    <a:pt x="122" y="1"/>
                    <a:pt x="122" y="1"/>
                    <a:pt x="122" y="1"/>
                  </a:cubicBezTo>
                  <a:cubicBezTo>
                    <a:pt x="122" y="27"/>
                    <a:pt x="122" y="27"/>
                    <a:pt x="122" y="27"/>
                  </a:cubicBezTo>
                  <a:cubicBezTo>
                    <a:pt x="125" y="34"/>
                    <a:pt x="125" y="34"/>
                    <a:pt x="125" y="34"/>
                  </a:cubicBezTo>
                  <a:cubicBezTo>
                    <a:pt x="122" y="34"/>
                    <a:pt x="122" y="34"/>
                    <a:pt x="122" y="34"/>
                  </a:cubicBezTo>
                  <a:cubicBezTo>
                    <a:pt x="122" y="67"/>
                    <a:pt x="122" y="67"/>
                    <a:pt x="122" y="67"/>
                  </a:cubicBezTo>
                  <a:cubicBezTo>
                    <a:pt x="137" y="67"/>
                    <a:pt x="137" y="67"/>
                    <a:pt x="137" y="67"/>
                  </a:cubicBezTo>
                  <a:cubicBezTo>
                    <a:pt x="137" y="83"/>
                    <a:pt x="137" y="83"/>
                    <a:pt x="137" y="83"/>
                  </a:cubicBezTo>
                  <a:cubicBezTo>
                    <a:pt x="137" y="83"/>
                    <a:pt x="137" y="83"/>
                    <a:pt x="137" y="83"/>
                  </a:cubicBezTo>
                  <a:cubicBezTo>
                    <a:pt x="122" y="83"/>
                    <a:pt x="122" y="83"/>
                    <a:pt x="122" y="83"/>
                  </a:cubicBezTo>
                  <a:cubicBezTo>
                    <a:pt x="122" y="119"/>
                    <a:pt x="122" y="119"/>
                    <a:pt x="122" y="119"/>
                  </a:cubicBezTo>
                  <a:cubicBezTo>
                    <a:pt x="143" y="119"/>
                    <a:pt x="143" y="119"/>
                    <a:pt x="143" y="119"/>
                  </a:cubicBezTo>
                  <a:cubicBezTo>
                    <a:pt x="147" y="119"/>
                    <a:pt x="150" y="116"/>
                    <a:pt x="150" y="112"/>
                  </a:cubicBezTo>
                  <a:cubicBezTo>
                    <a:pt x="150" y="95"/>
                    <a:pt x="150" y="95"/>
                    <a:pt x="150" y="95"/>
                  </a:cubicBezTo>
                  <a:lnTo>
                    <a:pt x="150" y="43"/>
                  </a:lnTo>
                  <a:close/>
                  <a:moveTo>
                    <a:pt x="122" y="1"/>
                  </a:moveTo>
                  <a:cubicBezTo>
                    <a:pt x="121" y="0"/>
                    <a:pt x="121" y="0"/>
                    <a:pt x="121" y="0"/>
                  </a:cubicBezTo>
                  <a:cubicBezTo>
                    <a:pt x="75" y="0"/>
                    <a:pt x="75" y="0"/>
                    <a:pt x="75" y="0"/>
                  </a:cubicBezTo>
                  <a:cubicBezTo>
                    <a:pt x="75" y="10"/>
                    <a:pt x="75" y="10"/>
                    <a:pt x="75" y="10"/>
                  </a:cubicBezTo>
                  <a:cubicBezTo>
                    <a:pt x="113" y="10"/>
                    <a:pt x="113" y="10"/>
                    <a:pt x="113" y="10"/>
                  </a:cubicBezTo>
                  <a:cubicBezTo>
                    <a:pt x="122" y="27"/>
                    <a:pt x="122" y="27"/>
                    <a:pt x="122" y="27"/>
                  </a:cubicBezTo>
                  <a:cubicBezTo>
                    <a:pt x="122" y="1"/>
                    <a:pt x="122" y="1"/>
                    <a:pt x="122" y="1"/>
                  </a:cubicBezTo>
                  <a:close/>
                  <a:moveTo>
                    <a:pt x="75" y="95"/>
                  </a:moveTo>
                  <a:cubicBezTo>
                    <a:pt x="114" y="95"/>
                    <a:pt x="114" y="95"/>
                    <a:pt x="114" y="95"/>
                  </a:cubicBezTo>
                  <a:cubicBezTo>
                    <a:pt x="114" y="112"/>
                    <a:pt x="114" y="112"/>
                    <a:pt x="114" y="112"/>
                  </a:cubicBezTo>
                  <a:cubicBezTo>
                    <a:pt x="114" y="116"/>
                    <a:pt x="117" y="119"/>
                    <a:pt x="121" y="119"/>
                  </a:cubicBezTo>
                  <a:cubicBezTo>
                    <a:pt x="122" y="119"/>
                    <a:pt x="122" y="119"/>
                    <a:pt x="122" y="119"/>
                  </a:cubicBezTo>
                  <a:cubicBezTo>
                    <a:pt x="122" y="83"/>
                    <a:pt x="122" y="83"/>
                    <a:pt x="122" y="83"/>
                  </a:cubicBezTo>
                  <a:cubicBezTo>
                    <a:pt x="107" y="83"/>
                    <a:pt x="107" y="83"/>
                    <a:pt x="107" y="83"/>
                  </a:cubicBezTo>
                  <a:cubicBezTo>
                    <a:pt x="107" y="67"/>
                    <a:pt x="107" y="67"/>
                    <a:pt x="107" y="67"/>
                  </a:cubicBezTo>
                  <a:cubicBezTo>
                    <a:pt x="122" y="67"/>
                    <a:pt x="122" y="67"/>
                    <a:pt x="122" y="67"/>
                  </a:cubicBezTo>
                  <a:cubicBezTo>
                    <a:pt x="122" y="34"/>
                    <a:pt x="122" y="34"/>
                    <a:pt x="122" y="34"/>
                  </a:cubicBezTo>
                  <a:cubicBezTo>
                    <a:pt x="75" y="34"/>
                    <a:pt x="75" y="34"/>
                    <a:pt x="75" y="34"/>
                  </a:cubicBezTo>
                  <a:lnTo>
                    <a:pt x="75" y="95"/>
                  </a:lnTo>
                  <a:close/>
                  <a:moveTo>
                    <a:pt x="75" y="0"/>
                  </a:moveTo>
                  <a:cubicBezTo>
                    <a:pt x="29" y="0"/>
                    <a:pt x="29" y="0"/>
                    <a:pt x="29" y="0"/>
                  </a:cubicBezTo>
                  <a:cubicBezTo>
                    <a:pt x="29" y="1"/>
                    <a:pt x="29" y="1"/>
                    <a:pt x="29" y="1"/>
                  </a:cubicBezTo>
                  <a:cubicBezTo>
                    <a:pt x="29" y="27"/>
                    <a:pt x="29" y="27"/>
                    <a:pt x="29" y="27"/>
                  </a:cubicBezTo>
                  <a:cubicBezTo>
                    <a:pt x="38" y="10"/>
                    <a:pt x="38" y="10"/>
                    <a:pt x="38" y="10"/>
                  </a:cubicBezTo>
                  <a:cubicBezTo>
                    <a:pt x="38" y="10"/>
                    <a:pt x="38" y="10"/>
                    <a:pt x="38" y="10"/>
                  </a:cubicBezTo>
                  <a:cubicBezTo>
                    <a:pt x="75" y="10"/>
                    <a:pt x="75" y="10"/>
                    <a:pt x="75" y="10"/>
                  </a:cubicBezTo>
                  <a:cubicBezTo>
                    <a:pt x="75" y="0"/>
                    <a:pt x="75" y="0"/>
                    <a:pt x="75" y="0"/>
                  </a:cubicBezTo>
                  <a:close/>
                  <a:moveTo>
                    <a:pt x="29" y="119"/>
                  </a:moveTo>
                  <a:cubicBezTo>
                    <a:pt x="29" y="119"/>
                    <a:pt x="29" y="119"/>
                    <a:pt x="29" y="119"/>
                  </a:cubicBezTo>
                  <a:cubicBezTo>
                    <a:pt x="33" y="119"/>
                    <a:pt x="36" y="116"/>
                    <a:pt x="36" y="112"/>
                  </a:cubicBezTo>
                  <a:cubicBezTo>
                    <a:pt x="36" y="95"/>
                    <a:pt x="36" y="95"/>
                    <a:pt x="36" y="95"/>
                  </a:cubicBezTo>
                  <a:cubicBezTo>
                    <a:pt x="75" y="95"/>
                    <a:pt x="75" y="95"/>
                    <a:pt x="75" y="95"/>
                  </a:cubicBezTo>
                  <a:cubicBezTo>
                    <a:pt x="75" y="34"/>
                    <a:pt x="75" y="34"/>
                    <a:pt x="75" y="34"/>
                  </a:cubicBezTo>
                  <a:cubicBezTo>
                    <a:pt x="29" y="34"/>
                    <a:pt x="29" y="34"/>
                    <a:pt x="29" y="34"/>
                  </a:cubicBezTo>
                  <a:cubicBezTo>
                    <a:pt x="29" y="67"/>
                    <a:pt x="29" y="67"/>
                    <a:pt x="29" y="67"/>
                  </a:cubicBezTo>
                  <a:cubicBezTo>
                    <a:pt x="44" y="67"/>
                    <a:pt x="44" y="67"/>
                    <a:pt x="44" y="67"/>
                  </a:cubicBezTo>
                  <a:cubicBezTo>
                    <a:pt x="44" y="83"/>
                    <a:pt x="44" y="83"/>
                    <a:pt x="44" y="83"/>
                  </a:cubicBezTo>
                  <a:cubicBezTo>
                    <a:pt x="44" y="83"/>
                    <a:pt x="44" y="83"/>
                    <a:pt x="44" y="83"/>
                  </a:cubicBezTo>
                  <a:cubicBezTo>
                    <a:pt x="29" y="83"/>
                    <a:pt x="29" y="83"/>
                    <a:pt x="29" y="83"/>
                  </a:cubicBezTo>
                  <a:lnTo>
                    <a:pt x="29" y="119"/>
                  </a:lnTo>
                  <a:close/>
                  <a:moveTo>
                    <a:pt x="29" y="1"/>
                  </a:moveTo>
                  <a:cubicBezTo>
                    <a:pt x="15" y="27"/>
                    <a:pt x="15" y="27"/>
                    <a:pt x="15" y="27"/>
                  </a:cubicBezTo>
                  <a:cubicBezTo>
                    <a:pt x="0" y="43"/>
                    <a:pt x="0" y="43"/>
                    <a:pt x="0" y="43"/>
                  </a:cubicBezTo>
                  <a:cubicBezTo>
                    <a:pt x="0" y="91"/>
                    <a:pt x="0" y="91"/>
                    <a:pt x="0" y="91"/>
                  </a:cubicBezTo>
                  <a:cubicBezTo>
                    <a:pt x="0" y="95"/>
                    <a:pt x="0" y="95"/>
                    <a:pt x="0" y="95"/>
                  </a:cubicBezTo>
                  <a:cubicBezTo>
                    <a:pt x="0" y="112"/>
                    <a:pt x="0" y="112"/>
                    <a:pt x="0" y="112"/>
                  </a:cubicBezTo>
                  <a:cubicBezTo>
                    <a:pt x="0" y="116"/>
                    <a:pt x="3" y="119"/>
                    <a:pt x="7" y="119"/>
                  </a:cubicBezTo>
                  <a:cubicBezTo>
                    <a:pt x="29" y="119"/>
                    <a:pt x="29" y="119"/>
                    <a:pt x="29" y="119"/>
                  </a:cubicBezTo>
                  <a:cubicBezTo>
                    <a:pt x="29" y="83"/>
                    <a:pt x="29" y="83"/>
                    <a:pt x="29" y="83"/>
                  </a:cubicBezTo>
                  <a:cubicBezTo>
                    <a:pt x="14" y="83"/>
                    <a:pt x="14" y="83"/>
                    <a:pt x="14" y="83"/>
                  </a:cubicBezTo>
                  <a:cubicBezTo>
                    <a:pt x="14" y="67"/>
                    <a:pt x="14" y="67"/>
                    <a:pt x="14" y="67"/>
                  </a:cubicBezTo>
                  <a:cubicBezTo>
                    <a:pt x="29" y="67"/>
                    <a:pt x="29" y="67"/>
                    <a:pt x="29" y="67"/>
                  </a:cubicBezTo>
                  <a:cubicBezTo>
                    <a:pt x="29" y="34"/>
                    <a:pt x="29" y="34"/>
                    <a:pt x="29" y="34"/>
                  </a:cubicBezTo>
                  <a:cubicBezTo>
                    <a:pt x="25" y="34"/>
                    <a:pt x="25" y="34"/>
                    <a:pt x="25" y="34"/>
                  </a:cubicBezTo>
                  <a:cubicBezTo>
                    <a:pt x="29" y="27"/>
                    <a:pt x="29" y="27"/>
                    <a:pt x="29" y="27"/>
                  </a:cubicBezTo>
                  <a:lnTo>
                    <a:pt x="29" y="1"/>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1" name="Freeform 360"/>
            <p:cNvSpPr/>
            <p:nvPr/>
          </p:nvSpPr>
          <p:spPr bwMode="auto">
            <a:xfrm>
              <a:off x="3488" y="3982"/>
              <a:ext cx="170" cy="174"/>
            </a:xfrm>
            <a:custGeom>
              <a:avLst/>
              <a:gdLst>
                <a:gd name="T0" fmla="*/ 14 w 63"/>
                <a:gd name="T1" fmla="*/ 59 h 65"/>
                <a:gd name="T2" fmla="*/ 31 w 63"/>
                <a:gd name="T3" fmla="*/ 65 h 65"/>
                <a:gd name="T4" fmla="*/ 63 w 63"/>
                <a:gd name="T5" fmla="*/ 33 h 65"/>
                <a:gd name="T6" fmla="*/ 31 w 63"/>
                <a:gd name="T7" fmla="*/ 0 h 65"/>
                <a:gd name="T8" fmla="*/ 0 w 63"/>
                <a:gd name="T9" fmla="*/ 28 h 65"/>
                <a:gd name="T10" fmla="*/ 31 w 63"/>
                <a:gd name="T11" fmla="*/ 28 h 65"/>
                <a:gd name="T12" fmla="*/ 42 w 63"/>
                <a:gd name="T13" fmla="*/ 28 h 65"/>
                <a:gd name="T14" fmla="*/ 35 w 63"/>
                <a:gd name="T15" fmla="*/ 36 h 65"/>
                <a:gd name="T16" fmla="*/ 14 w 63"/>
                <a:gd name="T17" fmla="*/ 5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5">
                  <a:moveTo>
                    <a:pt x="14" y="59"/>
                  </a:moveTo>
                  <a:cubicBezTo>
                    <a:pt x="19" y="63"/>
                    <a:pt x="25" y="65"/>
                    <a:pt x="31" y="65"/>
                  </a:cubicBezTo>
                  <a:cubicBezTo>
                    <a:pt x="49" y="65"/>
                    <a:pt x="63" y="50"/>
                    <a:pt x="63" y="33"/>
                  </a:cubicBezTo>
                  <a:cubicBezTo>
                    <a:pt x="63" y="15"/>
                    <a:pt x="49" y="0"/>
                    <a:pt x="31" y="0"/>
                  </a:cubicBezTo>
                  <a:cubicBezTo>
                    <a:pt x="15" y="0"/>
                    <a:pt x="2" y="12"/>
                    <a:pt x="0" y="28"/>
                  </a:cubicBezTo>
                  <a:cubicBezTo>
                    <a:pt x="31" y="28"/>
                    <a:pt x="31" y="28"/>
                    <a:pt x="31" y="28"/>
                  </a:cubicBezTo>
                  <a:cubicBezTo>
                    <a:pt x="42" y="28"/>
                    <a:pt x="42" y="28"/>
                    <a:pt x="42" y="28"/>
                  </a:cubicBezTo>
                  <a:cubicBezTo>
                    <a:pt x="35" y="36"/>
                    <a:pt x="35" y="36"/>
                    <a:pt x="35" y="36"/>
                  </a:cubicBezTo>
                  <a:lnTo>
                    <a:pt x="14" y="59"/>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2" name="Freeform 361"/>
            <p:cNvSpPr/>
            <p:nvPr/>
          </p:nvSpPr>
          <p:spPr bwMode="auto">
            <a:xfrm>
              <a:off x="3218" y="4071"/>
              <a:ext cx="355" cy="334"/>
            </a:xfrm>
            <a:custGeom>
              <a:avLst/>
              <a:gdLst>
                <a:gd name="T0" fmla="*/ 59 w 132"/>
                <a:gd name="T1" fmla="*/ 66 h 124"/>
                <a:gd name="T2" fmla="*/ 59 w 132"/>
                <a:gd name="T3" fmla="*/ 70 h 124"/>
                <a:gd name="T4" fmla="*/ 59 w 132"/>
                <a:gd name="T5" fmla="*/ 73 h 124"/>
                <a:gd name="T6" fmla="*/ 59 w 132"/>
                <a:gd name="T7" fmla="*/ 113 h 124"/>
                <a:gd name="T8" fmla="*/ 44 w 132"/>
                <a:gd name="T9" fmla="*/ 124 h 124"/>
                <a:gd name="T10" fmla="*/ 87 w 132"/>
                <a:gd name="T11" fmla="*/ 124 h 124"/>
                <a:gd name="T12" fmla="*/ 73 w 132"/>
                <a:gd name="T13" fmla="*/ 113 h 124"/>
                <a:gd name="T14" fmla="*/ 73 w 132"/>
                <a:gd name="T15" fmla="*/ 73 h 124"/>
                <a:gd name="T16" fmla="*/ 73 w 132"/>
                <a:gd name="T17" fmla="*/ 70 h 124"/>
                <a:gd name="T18" fmla="*/ 73 w 132"/>
                <a:gd name="T19" fmla="*/ 66 h 124"/>
                <a:gd name="T20" fmla="*/ 111 w 132"/>
                <a:gd name="T21" fmla="*/ 24 h 124"/>
                <a:gd name="T22" fmla="*/ 132 w 132"/>
                <a:gd name="T23" fmla="*/ 0 h 124"/>
                <a:gd name="T24" fmla="*/ 100 w 132"/>
                <a:gd name="T25" fmla="*/ 0 h 124"/>
                <a:gd name="T26" fmla="*/ 0 w 132"/>
                <a:gd name="T27" fmla="*/ 0 h 124"/>
                <a:gd name="T28" fmla="*/ 59 w 132"/>
                <a:gd name="T29"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24">
                  <a:moveTo>
                    <a:pt x="59" y="66"/>
                  </a:moveTo>
                  <a:cubicBezTo>
                    <a:pt x="59" y="70"/>
                    <a:pt x="59" y="70"/>
                    <a:pt x="59" y="70"/>
                  </a:cubicBezTo>
                  <a:cubicBezTo>
                    <a:pt x="59" y="73"/>
                    <a:pt x="59" y="73"/>
                    <a:pt x="59" y="73"/>
                  </a:cubicBezTo>
                  <a:cubicBezTo>
                    <a:pt x="59" y="113"/>
                    <a:pt x="59" y="113"/>
                    <a:pt x="59" y="113"/>
                  </a:cubicBezTo>
                  <a:cubicBezTo>
                    <a:pt x="50" y="114"/>
                    <a:pt x="44" y="119"/>
                    <a:pt x="44" y="124"/>
                  </a:cubicBezTo>
                  <a:cubicBezTo>
                    <a:pt x="87" y="124"/>
                    <a:pt x="87" y="124"/>
                    <a:pt x="87" y="124"/>
                  </a:cubicBezTo>
                  <a:cubicBezTo>
                    <a:pt x="87" y="119"/>
                    <a:pt x="81" y="115"/>
                    <a:pt x="73" y="113"/>
                  </a:cubicBezTo>
                  <a:cubicBezTo>
                    <a:pt x="73" y="73"/>
                    <a:pt x="73" y="73"/>
                    <a:pt x="73" y="73"/>
                  </a:cubicBezTo>
                  <a:cubicBezTo>
                    <a:pt x="73" y="70"/>
                    <a:pt x="73" y="70"/>
                    <a:pt x="73" y="70"/>
                  </a:cubicBezTo>
                  <a:cubicBezTo>
                    <a:pt x="73" y="66"/>
                    <a:pt x="73" y="66"/>
                    <a:pt x="73" y="66"/>
                  </a:cubicBezTo>
                  <a:cubicBezTo>
                    <a:pt x="111" y="24"/>
                    <a:pt x="111" y="24"/>
                    <a:pt x="111" y="24"/>
                  </a:cubicBezTo>
                  <a:cubicBezTo>
                    <a:pt x="132" y="0"/>
                    <a:pt x="132" y="0"/>
                    <a:pt x="132" y="0"/>
                  </a:cubicBezTo>
                  <a:cubicBezTo>
                    <a:pt x="100" y="0"/>
                    <a:pt x="100" y="0"/>
                    <a:pt x="100" y="0"/>
                  </a:cubicBezTo>
                  <a:cubicBezTo>
                    <a:pt x="0" y="0"/>
                    <a:pt x="0" y="0"/>
                    <a:pt x="0" y="0"/>
                  </a:cubicBezTo>
                  <a:lnTo>
                    <a:pt x="59" y="66"/>
                  </a:lnTo>
                  <a:close/>
                </a:path>
              </a:pathLst>
            </a:custGeom>
            <a:solidFill>
              <a:srgbClr val="FF66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3" name="Rectangle 362"/>
            <p:cNvSpPr>
              <a:spLocks noChangeArrowheads="1"/>
            </p:cNvSpPr>
            <p:nvPr/>
          </p:nvSpPr>
          <p:spPr bwMode="auto">
            <a:xfrm>
              <a:off x="3502" y="119"/>
              <a:ext cx="420" cy="4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714" name="Freeform 363"/>
            <p:cNvSpPr>
              <a:spLocks noEditPoints="1"/>
            </p:cNvSpPr>
            <p:nvPr/>
          </p:nvSpPr>
          <p:spPr bwMode="auto">
            <a:xfrm>
              <a:off x="3502" y="218"/>
              <a:ext cx="420" cy="170"/>
            </a:xfrm>
            <a:custGeom>
              <a:avLst/>
              <a:gdLst>
                <a:gd name="T0" fmla="*/ 312 w 369"/>
                <a:gd name="T1" fmla="*/ 149 h 149"/>
                <a:gd name="T2" fmla="*/ 369 w 369"/>
                <a:gd name="T3" fmla="*/ 149 h 149"/>
                <a:gd name="T4" fmla="*/ 369 w 369"/>
                <a:gd name="T5" fmla="*/ 0 h 149"/>
                <a:gd name="T6" fmla="*/ 312 w 369"/>
                <a:gd name="T7" fmla="*/ 0 h 149"/>
                <a:gd name="T8" fmla="*/ 312 w 369"/>
                <a:gd name="T9" fmla="*/ 71 h 149"/>
                <a:gd name="T10" fmla="*/ 312 w 369"/>
                <a:gd name="T11" fmla="*/ 71 h 149"/>
                <a:gd name="T12" fmla="*/ 341 w 369"/>
                <a:gd name="T13" fmla="*/ 100 h 149"/>
                <a:gd name="T14" fmla="*/ 312 w 369"/>
                <a:gd name="T15" fmla="*/ 126 h 149"/>
                <a:gd name="T16" fmla="*/ 312 w 369"/>
                <a:gd name="T17" fmla="*/ 149 h 149"/>
                <a:gd name="T18" fmla="*/ 0 w 369"/>
                <a:gd name="T19" fmla="*/ 149 h 149"/>
                <a:gd name="T20" fmla="*/ 312 w 369"/>
                <a:gd name="T21" fmla="*/ 149 h 149"/>
                <a:gd name="T22" fmla="*/ 312 w 369"/>
                <a:gd name="T23" fmla="*/ 126 h 149"/>
                <a:gd name="T24" fmla="*/ 286 w 369"/>
                <a:gd name="T25" fmla="*/ 100 h 149"/>
                <a:gd name="T26" fmla="*/ 312 w 369"/>
                <a:gd name="T27" fmla="*/ 71 h 149"/>
                <a:gd name="T28" fmla="*/ 312 w 369"/>
                <a:gd name="T29" fmla="*/ 0 h 149"/>
                <a:gd name="T30" fmla="*/ 0 w 369"/>
                <a:gd name="T31" fmla="*/ 0 h 149"/>
                <a:gd name="T32" fmla="*/ 0 w 369"/>
                <a:gd name="T33" fmla="*/ 149 h 149"/>
                <a:gd name="T34" fmla="*/ 0 w 369"/>
                <a:gd name="T35" fmla="*/ 149 h 149"/>
                <a:gd name="T36" fmla="*/ 312 w 369"/>
                <a:gd name="T37" fmla="*/ 71 h 149"/>
                <a:gd name="T38" fmla="*/ 312 w 369"/>
                <a:gd name="T39" fmla="*/ 7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9" h="149">
                  <a:moveTo>
                    <a:pt x="312" y="149"/>
                  </a:moveTo>
                  <a:lnTo>
                    <a:pt x="369" y="149"/>
                  </a:lnTo>
                  <a:lnTo>
                    <a:pt x="369" y="0"/>
                  </a:lnTo>
                  <a:lnTo>
                    <a:pt x="312" y="0"/>
                  </a:lnTo>
                  <a:lnTo>
                    <a:pt x="312" y="71"/>
                  </a:lnTo>
                  <a:lnTo>
                    <a:pt x="312" y="71"/>
                  </a:lnTo>
                  <a:lnTo>
                    <a:pt x="341" y="100"/>
                  </a:lnTo>
                  <a:lnTo>
                    <a:pt x="312" y="126"/>
                  </a:lnTo>
                  <a:lnTo>
                    <a:pt x="312" y="149"/>
                  </a:lnTo>
                  <a:close/>
                  <a:moveTo>
                    <a:pt x="0" y="149"/>
                  </a:moveTo>
                  <a:lnTo>
                    <a:pt x="312" y="149"/>
                  </a:lnTo>
                  <a:lnTo>
                    <a:pt x="312" y="126"/>
                  </a:lnTo>
                  <a:lnTo>
                    <a:pt x="286" y="100"/>
                  </a:lnTo>
                  <a:lnTo>
                    <a:pt x="312" y="71"/>
                  </a:lnTo>
                  <a:lnTo>
                    <a:pt x="312" y="0"/>
                  </a:lnTo>
                  <a:lnTo>
                    <a:pt x="0" y="0"/>
                  </a:lnTo>
                  <a:lnTo>
                    <a:pt x="0" y="149"/>
                  </a:lnTo>
                  <a:lnTo>
                    <a:pt x="0" y="149"/>
                  </a:lnTo>
                  <a:close/>
                  <a:moveTo>
                    <a:pt x="312" y="71"/>
                  </a:moveTo>
                  <a:lnTo>
                    <a:pt x="312" y="71"/>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5" name="Freeform 364"/>
            <p:cNvSpPr>
              <a:spLocks noEditPoints="1"/>
            </p:cNvSpPr>
            <p:nvPr/>
          </p:nvSpPr>
          <p:spPr bwMode="auto">
            <a:xfrm>
              <a:off x="3502" y="218"/>
              <a:ext cx="420" cy="170"/>
            </a:xfrm>
            <a:custGeom>
              <a:avLst/>
              <a:gdLst>
                <a:gd name="T0" fmla="*/ 312 w 369"/>
                <a:gd name="T1" fmla="*/ 149 h 149"/>
                <a:gd name="T2" fmla="*/ 369 w 369"/>
                <a:gd name="T3" fmla="*/ 149 h 149"/>
                <a:gd name="T4" fmla="*/ 369 w 369"/>
                <a:gd name="T5" fmla="*/ 0 h 149"/>
                <a:gd name="T6" fmla="*/ 312 w 369"/>
                <a:gd name="T7" fmla="*/ 0 h 149"/>
                <a:gd name="T8" fmla="*/ 312 w 369"/>
                <a:gd name="T9" fmla="*/ 71 h 149"/>
                <a:gd name="T10" fmla="*/ 312 w 369"/>
                <a:gd name="T11" fmla="*/ 71 h 149"/>
                <a:gd name="T12" fmla="*/ 341 w 369"/>
                <a:gd name="T13" fmla="*/ 100 h 149"/>
                <a:gd name="T14" fmla="*/ 312 w 369"/>
                <a:gd name="T15" fmla="*/ 126 h 149"/>
                <a:gd name="T16" fmla="*/ 312 w 369"/>
                <a:gd name="T17" fmla="*/ 149 h 149"/>
                <a:gd name="T18" fmla="*/ 0 w 369"/>
                <a:gd name="T19" fmla="*/ 149 h 149"/>
                <a:gd name="T20" fmla="*/ 312 w 369"/>
                <a:gd name="T21" fmla="*/ 149 h 149"/>
                <a:gd name="T22" fmla="*/ 312 w 369"/>
                <a:gd name="T23" fmla="*/ 126 h 149"/>
                <a:gd name="T24" fmla="*/ 286 w 369"/>
                <a:gd name="T25" fmla="*/ 100 h 149"/>
                <a:gd name="T26" fmla="*/ 312 w 369"/>
                <a:gd name="T27" fmla="*/ 71 h 149"/>
                <a:gd name="T28" fmla="*/ 312 w 369"/>
                <a:gd name="T29" fmla="*/ 0 h 149"/>
                <a:gd name="T30" fmla="*/ 0 w 369"/>
                <a:gd name="T31" fmla="*/ 0 h 149"/>
                <a:gd name="T32" fmla="*/ 0 w 369"/>
                <a:gd name="T33" fmla="*/ 149 h 149"/>
                <a:gd name="T34" fmla="*/ 0 w 369"/>
                <a:gd name="T35" fmla="*/ 149 h 149"/>
                <a:gd name="T36" fmla="*/ 312 w 369"/>
                <a:gd name="T37" fmla="*/ 71 h 149"/>
                <a:gd name="T38" fmla="*/ 312 w 369"/>
                <a:gd name="T39" fmla="*/ 7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9" h="149">
                  <a:moveTo>
                    <a:pt x="312" y="149"/>
                  </a:moveTo>
                  <a:lnTo>
                    <a:pt x="369" y="149"/>
                  </a:lnTo>
                  <a:lnTo>
                    <a:pt x="369" y="0"/>
                  </a:lnTo>
                  <a:lnTo>
                    <a:pt x="312" y="0"/>
                  </a:lnTo>
                  <a:lnTo>
                    <a:pt x="312" y="71"/>
                  </a:lnTo>
                  <a:lnTo>
                    <a:pt x="312" y="71"/>
                  </a:lnTo>
                  <a:lnTo>
                    <a:pt x="341" y="100"/>
                  </a:lnTo>
                  <a:lnTo>
                    <a:pt x="312" y="126"/>
                  </a:lnTo>
                  <a:lnTo>
                    <a:pt x="312" y="149"/>
                  </a:lnTo>
                  <a:moveTo>
                    <a:pt x="0" y="149"/>
                  </a:moveTo>
                  <a:lnTo>
                    <a:pt x="312" y="149"/>
                  </a:lnTo>
                  <a:lnTo>
                    <a:pt x="312" y="126"/>
                  </a:lnTo>
                  <a:lnTo>
                    <a:pt x="286" y="100"/>
                  </a:lnTo>
                  <a:lnTo>
                    <a:pt x="312" y="71"/>
                  </a:lnTo>
                  <a:lnTo>
                    <a:pt x="312" y="0"/>
                  </a:lnTo>
                  <a:lnTo>
                    <a:pt x="0" y="0"/>
                  </a:lnTo>
                  <a:lnTo>
                    <a:pt x="0" y="149"/>
                  </a:lnTo>
                  <a:lnTo>
                    <a:pt x="0" y="149"/>
                  </a:lnTo>
                  <a:moveTo>
                    <a:pt x="312" y="71"/>
                  </a:moveTo>
                  <a:lnTo>
                    <a:pt x="312" y="71"/>
                  </a:lnTo>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6" name="Freeform 365"/>
            <p:cNvSpPr/>
            <p:nvPr/>
          </p:nvSpPr>
          <p:spPr bwMode="auto">
            <a:xfrm>
              <a:off x="5341" y="1139"/>
              <a:ext cx="290" cy="262"/>
            </a:xfrm>
            <a:custGeom>
              <a:avLst/>
              <a:gdLst>
                <a:gd name="T0" fmla="*/ 0 w 255"/>
                <a:gd name="T1" fmla="*/ 93 h 230"/>
                <a:gd name="T2" fmla="*/ 0 w 255"/>
                <a:gd name="T3" fmla="*/ 197 h 230"/>
                <a:gd name="T4" fmla="*/ 5 w 255"/>
                <a:gd name="T5" fmla="*/ 197 h 230"/>
                <a:gd name="T6" fmla="*/ 40 w 255"/>
                <a:gd name="T7" fmla="*/ 197 h 230"/>
                <a:gd name="T8" fmla="*/ 52 w 255"/>
                <a:gd name="T9" fmla="*/ 197 h 230"/>
                <a:gd name="T10" fmla="*/ 52 w 255"/>
                <a:gd name="T11" fmla="*/ 209 h 230"/>
                <a:gd name="T12" fmla="*/ 52 w 255"/>
                <a:gd name="T13" fmla="*/ 230 h 230"/>
                <a:gd name="T14" fmla="*/ 64 w 255"/>
                <a:gd name="T15" fmla="*/ 230 h 230"/>
                <a:gd name="T16" fmla="*/ 64 w 255"/>
                <a:gd name="T17" fmla="*/ 209 h 230"/>
                <a:gd name="T18" fmla="*/ 64 w 255"/>
                <a:gd name="T19" fmla="*/ 197 h 230"/>
                <a:gd name="T20" fmla="*/ 76 w 255"/>
                <a:gd name="T21" fmla="*/ 197 h 230"/>
                <a:gd name="T22" fmla="*/ 111 w 255"/>
                <a:gd name="T23" fmla="*/ 197 h 230"/>
                <a:gd name="T24" fmla="*/ 120 w 255"/>
                <a:gd name="T25" fmla="*/ 197 h 230"/>
                <a:gd name="T26" fmla="*/ 120 w 255"/>
                <a:gd name="T27" fmla="*/ 209 h 230"/>
                <a:gd name="T28" fmla="*/ 120 w 255"/>
                <a:gd name="T29" fmla="*/ 230 h 230"/>
                <a:gd name="T30" fmla="*/ 135 w 255"/>
                <a:gd name="T31" fmla="*/ 230 h 230"/>
                <a:gd name="T32" fmla="*/ 135 w 255"/>
                <a:gd name="T33" fmla="*/ 209 h 230"/>
                <a:gd name="T34" fmla="*/ 135 w 255"/>
                <a:gd name="T35" fmla="*/ 197 h 230"/>
                <a:gd name="T36" fmla="*/ 144 w 255"/>
                <a:gd name="T37" fmla="*/ 197 h 230"/>
                <a:gd name="T38" fmla="*/ 182 w 255"/>
                <a:gd name="T39" fmla="*/ 197 h 230"/>
                <a:gd name="T40" fmla="*/ 191 w 255"/>
                <a:gd name="T41" fmla="*/ 197 h 230"/>
                <a:gd name="T42" fmla="*/ 191 w 255"/>
                <a:gd name="T43" fmla="*/ 209 h 230"/>
                <a:gd name="T44" fmla="*/ 191 w 255"/>
                <a:gd name="T45" fmla="*/ 230 h 230"/>
                <a:gd name="T46" fmla="*/ 206 w 255"/>
                <a:gd name="T47" fmla="*/ 230 h 230"/>
                <a:gd name="T48" fmla="*/ 206 w 255"/>
                <a:gd name="T49" fmla="*/ 209 h 230"/>
                <a:gd name="T50" fmla="*/ 206 w 255"/>
                <a:gd name="T51" fmla="*/ 197 h 230"/>
                <a:gd name="T52" fmla="*/ 215 w 255"/>
                <a:gd name="T53" fmla="*/ 197 h 230"/>
                <a:gd name="T54" fmla="*/ 251 w 255"/>
                <a:gd name="T55" fmla="*/ 197 h 230"/>
                <a:gd name="T56" fmla="*/ 255 w 255"/>
                <a:gd name="T57" fmla="*/ 197 h 230"/>
                <a:gd name="T58" fmla="*/ 255 w 255"/>
                <a:gd name="T59" fmla="*/ 93 h 230"/>
                <a:gd name="T60" fmla="*/ 239 w 255"/>
                <a:gd name="T61" fmla="*/ 93 h 230"/>
                <a:gd name="T62" fmla="*/ 239 w 255"/>
                <a:gd name="T63" fmla="*/ 116 h 230"/>
                <a:gd name="T64" fmla="*/ 215 w 255"/>
                <a:gd name="T65" fmla="*/ 116 h 230"/>
                <a:gd name="T66" fmla="*/ 215 w 255"/>
                <a:gd name="T67" fmla="*/ 93 h 230"/>
                <a:gd name="T68" fmla="*/ 189 w 255"/>
                <a:gd name="T69" fmla="*/ 93 h 230"/>
                <a:gd name="T70" fmla="*/ 189 w 255"/>
                <a:gd name="T71" fmla="*/ 116 h 230"/>
                <a:gd name="T72" fmla="*/ 165 w 255"/>
                <a:gd name="T73" fmla="*/ 116 h 230"/>
                <a:gd name="T74" fmla="*/ 165 w 255"/>
                <a:gd name="T75" fmla="*/ 93 h 230"/>
                <a:gd name="T76" fmla="*/ 144 w 255"/>
                <a:gd name="T77" fmla="*/ 93 h 230"/>
                <a:gd name="T78" fmla="*/ 144 w 255"/>
                <a:gd name="T79" fmla="*/ 0 h 230"/>
                <a:gd name="T80" fmla="*/ 111 w 255"/>
                <a:gd name="T81" fmla="*/ 0 h 230"/>
                <a:gd name="T82" fmla="*/ 111 w 255"/>
                <a:gd name="T83" fmla="*/ 93 h 230"/>
                <a:gd name="T84" fmla="*/ 90 w 255"/>
                <a:gd name="T85" fmla="*/ 93 h 230"/>
                <a:gd name="T86" fmla="*/ 90 w 255"/>
                <a:gd name="T87" fmla="*/ 116 h 230"/>
                <a:gd name="T88" fmla="*/ 66 w 255"/>
                <a:gd name="T89" fmla="*/ 116 h 230"/>
                <a:gd name="T90" fmla="*/ 66 w 255"/>
                <a:gd name="T91" fmla="*/ 93 h 230"/>
                <a:gd name="T92" fmla="*/ 40 w 255"/>
                <a:gd name="T93" fmla="*/ 93 h 230"/>
                <a:gd name="T94" fmla="*/ 40 w 255"/>
                <a:gd name="T95" fmla="*/ 116 h 230"/>
                <a:gd name="T96" fmla="*/ 16 w 255"/>
                <a:gd name="T97" fmla="*/ 116 h 230"/>
                <a:gd name="T98" fmla="*/ 16 w 255"/>
                <a:gd name="T99" fmla="*/ 93 h 230"/>
                <a:gd name="T100" fmla="*/ 0 w 255"/>
                <a:gd name="T101" fmla="*/ 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230">
                  <a:moveTo>
                    <a:pt x="0" y="93"/>
                  </a:moveTo>
                  <a:lnTo>
                    <a:pt x="0" y="197"/>
                  </a:lnTo>
                  <a:lnTo>
                    <a:pt x="5" y="197"/>
                  </a:lnTo>
                  <a:lnTo>
                    <a:pt x="40" y="197"/>
                  </a:lnTo>
                  <a:lnTo>
                    <a:pt x="52" y="197"/>
                  </a:lnTo>
                  <a:lnTo>
                    <a:pt x="52" y="209"/>
                  </a:lnTo>
                  <a:lnTo>
                    <a:pt x="52" y="230"/>
                  </a:lnTo>
                  <a:lnTo>
                    <a:pt x="64" y="230"/>
                  </a:lnTo>
                  <a:lnTo>
                    <a:pt x="64" y="209"/>
                  </a:lnTo>
                  <a:lnTo>
                    <a:pt x="64" y="197"/>
                  </a:lnTo>
                  <a:lnTo>
                    <a:pt x="76" y="197"/>
                  </a:lnTo>
                  <a:lnTo>
                    <a:pt x="111" y="197"/>
                  </a:lnTo>
                  <a:lnTo>
                    <a:pt x="120" y="197"/>
                  </a:lnTo>
                  <a:lnTo>
                    <a:pt x="120" y="209"/>
                  </a:lnTo>
                  <a:lnTo>
                    <a:pt x="120" y="230"/>
                  </a:lnTo>
                  <a:lnTo>
                    <a:pt x="135" y="230"/>
                  </a:lnTo>
                  <a:lnTo>
                    <a:pt x="135" y="209"/>
                  </a:lnTo>
                  <a:lnTo>
                    <a:pt x="135" y="197"/>
                  </a:lnTo>
                  <a:lnTo>
                    <a:pt x="144" y="197"/>
                  </a:lnTo>
                  <a:lnTo>
                    <a:pt x="182" y="197"/>
                  </a:lnTo>
                  <a:lnTo>
                    <a:pt x="191" y="197"/>
                  </a:lnTo>
                  <a:lnTo>
                    <a:pt x="191" y="209"/>
                  </a:lnTo>
                  <a:lnTo>
                    <a:pt x="191" y="230"/>
                  </a:lnTo>
                  <a:lnTo>
                    <a:pt x="206" y="230"/>
                  </a:lnTo>
                  <a:lnTo>
                    <a:pt x="206" y="209"/>
                  </a:lnTo>
                  <a:lnTo>
                    <a:pt x="206" y="197"/>
                  </a:lnTo>
                  <a:lnTo>
                    <a:pt x="215" y="197"/>
                  </a:lnTo>
                  <a:lnTo>
                    <a:pt x="251" y="197"/>
                  </a:lnTo>
                  <a:lnTo>
                    <a:pt x="255" y="197"/>
                  </a:lnTo>
                  <a:lnTo>
                    <a:pt x="255" y="93"/>
                  </a:lnTo>
                  <a:lnTo>
                    <a:pt x="239" y="93"/>
                  </a:lnTo>
                  <a:lnTo>
                    <a:pt x="239" y="116"/>
                  </a:lnTo>
                  <a:lnTo>
                    <a:pt x="215" y="116"/>
                  </a:lnTo>
                  <a:lnTo>
                    <a:pt x="215" y="93"/>
                  </a:lnTo>
                  <a:lnTo>
                    <a:pt x="189" y="93"/>
                  </a:lnTo>
                  <a:lnTo>
                    <a:pt x="189" y="116"/>
                  </a:lnTo>
                  <a:lnTo>
                    <a:pt x="165" y="116"/>
                  </a:lnTo>
                  <a:lnTo>
                    <a:pt x="165" y="93"/>
                  </a:lnTo>
                  <a:lnTo>
                    <a:pt x="144" y="93"/>
                  </a:lnTo>
                  <a:lnTo>
                    <a:pt x="144" y="0"/>
                  </a:lnTo>
                  <a:lnTo>
                    <a:pt x="111" y="0"/>
                  </a:lnTo>
                  <a:lnTo>
                    <a:pt x="111" y="93"/>
                  </a:lnTo>
                  <a:lnTo>
                    <a:pt x="90" y="93"/>
                  </a:lnTo>
                  <a:lnTo>
                    <a:pt x="90" y="116"/>
                  </a:lnTo>
                  <a:lnTo>
                    <a:pt x="66" y="116"/>
                  </a:lnTo>
                  <a:lnTo>
                    <a:pt x="66" y="93"/>
                  </a:lnTo>
                  <a:lnTo>
                    <a:pt x="40" y="93"/>
                  </a:lnTo>
                  <a:lnTo>
                    <a:pt x="40" y="116"/>
                  </a:lnTo>
                  <a:lnTo>
                    <a:pt x="16" y="116"/>
                  </a:lnTo>
                  <a:lnTo>
                    <a:pt x="16" y="93"/>
                  </a:lnTo>
                  <a:lnTo>
                    <a:pt x="0" y="93"/>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7" name="Freeform 366"/>
            <p:cNvSpPr/>
            <p:nvPr/>
          </p:nvSpPr>
          <p:spPr bwMode="auto">
            <a:xfrm>
              <a:off x="5279" y="1377"/>
              <a:ext cx="414" cy="213"/>
            </a:xfrm>
            <a:custGeom>
              <a:avLst/>
              <a:gdLst>
                <a:gd name="T0" fmla="*/ 364 w 364"/>
                <a:gd name="T1" fmla="*/ 0 h 187"/>
                <a:gd name="T2" fmla="*/ 340 w 364"/>
                <a:gd name="T3" fmla="*/ 0 h 187"/>
                <a:gd name="T4" fmla="*/ 340 w 364"/>
                <a:gd name="T5" fmla="*/ 30 h 187"/>
                <a:gd name="T6" fmla="*/ 309 w 364"/>
                <a:gd name="T7" fmla="*/ 30 h 187"/>
                <a:gd name="T8" fmla="*/ 305 w 364"/>
                <a:gd name="T9" fmla="*/ 30 h 187"/>
                <a:gd name="T10" fmla="*/ 305 w 364"/>
                <a:gd name="T11" fmla="*/ 0 h 187"/>
                <a:gd name="T12" fmla="*/ 269 w 364"/>
                <a:gd name="T13" fmla="*/ 0 h 187"/>
                <a:gd name="T14" fmla="*/ 269 w 364"/>
                <a:gd name="T15" fmla="*/ 30 h 187"/>
                <a:gd name="T16" fmla="*/ 236 w 364"/>
                <a:gd name="T17" fmla="*/ 30 h 187"/>
                <a:gd name="T18" fmla="*/ 236 w 364"/>
                <a:gd name="T19" fmla="*/ 0 h 187"/>
                <a:gd name="T20" fmla="*/ 198 w 364"/>
                <a:gd name="T21" fmla="*/ 0 h 187"/>
                <a:gd name="T22" fmla="*/ 198 w 364"/>
                <a:gd name="T23" fmla="*/ 30 h 187"/>
                <a:gd name="T24" fmla="*/ 165 w 364"/>
                <a:gd name="T25" fmla="*/ 30 h 187"/>
                <a:gd name="T26" fmla="*/ 165 w 364"/>
                <a:gd name="T27" fmla="*/ 0 h 187"/>
                <a:gd name="T28" fmla="*/ 130 w 364"/>
                <a:gd name="T29" fmla="*/ 0 h 187"/>
                <a:gd name="T30" fmla="*/ 130 w 364"/>
                <a:gd name="T31" fmla="*/ 30 h 187"/>
                <a:gd name="T32" fmla="*/ 94 w 364"/>
                <a:gd name="T33" fmla="*/ 30 h 187"/>
                <a:gd name="T34" fmla="*/ 94 w 364"/>
                <a:gd name="T35" fmla="*/ 0 h 187"/>
                <a:gd name="T36" fmla="*/ 59 w 364"/>
                <a:gd name="T37" fmla="*/ 0 h 187"/>
                <a:gd name="T38" fmla="*/ 59 w 364"/>
                <a:gd name="T39" fmla="*/ 30 h 187"/>
                <a:gd name="T40" fmla="*/ 54 w 364"/>
                <a:gd name="T41" fmla="*/ 30 h 187"/>
                <a:gd name="T42" fmla="*/ 26 w 364"/>
                <a:gd name="T43" fmla="*/ 30 h 187"/>
                <a:gd name="T44" fmla="*/ 26 w 364"/>
                <a:gd name="T45" fmla="*/ 0 h 187"/>
                <a:gd name="T46" fmla="*/ 0 w 364"/>
                <a:gd name="T47" fmla="*/ 0 h 187"/>
                <a:gd name="T48" fmla="*/ 0 w 364"/>
                <a:gd name="T49" fmla="*/ 187 h 187"/>
                <a:gd name="T50" fmla="*/ 139 w 364"/>
                <a:gd name="T51" fmla="*/ 187 h 187"/>
                <a:gd name="T52" fmla="*/ 139 w 364"/>
                <a:gd name="T53" fmla="*/ 113 h 187"/>
                <a:gd name="T54" fmla="*/ 234 w 364"/>
                <a:gd name="T55" fmla="*/ 113 h 187"/>
                <a:gd name="T56" fmla="*/ 234 w 364"/>
                <a:gd name="T57" fmla="*/ 187 h 187"/>
                <a:gd name="T58" fmla="*/ 364 w 364"/>
                <a:gd name="T59" fmla="*/ 187 h 187"/>
                <a:gd name="T60" fmla="*/ 364 w 364"/>
                <a:gd name="T61"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4" h="187">
                  <a:moveTo>
                    <a:pt x="364" y="0"/>
                  </a:moveTo>
                  <a:lnTo>
                    <a:pt x="340" y="0"/>
                  </a:lnTo>
                  <a:lnTo>
                    <a:pt x="340" y="30"/>
                  </a:lnTo>
                  <a:lnTo>
                    <a:pt x="309" y="30"/>
                  </a:lnTo>
                  <a:lnTo>
                    <a:pt x="305" y="30"/>
                  </a:lnTo>
                  <a:lnTo>
                    <a:pt x="305" y="0"/>
                  </a:lnTo>
                  <a:lnTo>
                    <a:pt x="269" y="0"/>
                  </a:lnTo>
                  <a:lnTo>
                    <a:pt x="269" y="30"/>
                  </a:lnTo>
                  <a:lnTo>
                    <a:pt x="236" y="30"/>
                  </a:lnTo>
                  <a:lnTo>
                    <a:pt x="236" y="0"/>
                  </a:lnTo>
                  <a:lnTo>
                    <a:pt x="198" y="0"/>
                  </a:lnTo>
                  <a:lnTo>
                    <a:pt x="198" y="30"/>
                  </a:lnTo>
                  <a:lnTo>
                    <a:pt x="165" y="30"/>
                  </a:lnTo>
                  <a:lnTo>
                    <a:pt x="165" y="0"/>
                  </a:lnTo>
                  <a:lnTo>
                    <a:pt x="130" y="0"/>
                  </a:lnTo>
                  <a:lnTo>
                    <a:pt x="130" y="30"/>
                  </a:lnTo>
                  <a:lnTo>
                    <a:pt x="94" y="30"/>
                  </a:lnTo>
                  <a:lnTo>
                    <a:pt x="94" y="0"/>
                  </a:lnTo>
                  <a:lnTo>
                    <a:pt x="59" y="0"/>
                  </a:lnTo>
                  <a:lnTo>
                    <a:pt x="59" y="30"/>
                  </a:lnTo>
                  <a:lnTo>
                    <a:pt x="54" y="30"/>
                  </a:lnTo>
                  <a:lnTo>
                    <a:pt x="26" y="30"/>
                  </a:lnTo>
                  <a:lnTo>
                    <a:pt x="26" y="0"/>
                  </a:lnTo>
                  <a:lnTo>
                    <a:pt x="0" y="0"/>
                  </a:lnTo>
                  <a:lnTo>
                    <a:pt x="0" y="187"/>
                  </a:lnTo>
                  <a:lnTo>
                    <a:pt x="139" y="187"/>
                  </a:lnTo>
                  <a:lnTo>
                    <a:pt x="139" y="113"/>
                  </a:lnTo>
                  <a:lnTo>
                    <a:pt x="234" y="113"/>
                  </a:lnTo>
                  <a:lnTo>
                    <a:pt x="234" y="187"/>
                  </a:lnTo>
                  <a:lnTo>
                    <a:pt x="364" y="187"/>
                  </a:lnTo>
                  <a:lnTo>
                    <a:pt x="364"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8" name="Freeform 367"/>
            <p:cNvSpPr/>
            <p:nvPr/>
          </p:nvSpPr>
          <p:spPr bwMode="auto">
            <a:xfrm>
              <a:off x="5524" y="1151"/>
              <a:ext cx="118" cy="75"/>
            </a:xfrm>
            <a:custGeom>
              <a:avLst/>
              <a:gdLst>
                <a:gd name="T0" fmla="*/ 0 w 104"/>
                <a:gd name="T1" fmla="*/ 0 h 66"/>
                <a:gd name="T2" fmla="*/ 0 w 104"/>
                <a:gd name="T3" fmla="*/ 66 h 66"/>
                <a:gd name="T4" fmla="*/ 104 w 104"/>
                <a:gd name="T5" fmla="*/ 33 h 66"/>
                <a:gd name="T6" fmla="*/ 0 w 104"/>
                <a:gd name="T7" fmla="*/ 0 h 66"/>
              </a:gdLst>
              <a:ahLst/>
              <a:cxnLst>
                <a:cxn ang="0">
                  <a:pos x="T0" y="T1"/>
                </a:cxn>
                <a:cxn ang="0">
                  <a:pos x="T2" y="T3"/>
                </a:cxn>
                <a:cxn ang="0">
                  <a:pos x="T4" y="T5"/>
                </a:cxn>
                <a:cxn ang="0">
                  <a:pos x="T6" y="T7"/>
                </a:cxn>
              </a:cxnLst>
              <a:rect l="0" t="0" r="r" b="b"/>
              <a:pathLst>
                <a:path w="104" h="66">
                  <a:moveTo>
                    <a:pt x="0" y="0"/>
                  </a:moveTo>
                  <a:lnTo>
                    <a:pt x="0" y="66"/>
                  </a:lnTo>
                  <a:lnTo>
                    <a:pt x="104" y="33"/>
                  </a:lnTo>
                  <a:lnTo>
                    <a:pt x="0"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19" name="Freeform 368"/>
            <p:cNvSpPr/>
            <p:nvPr/>
          </p:nvSpPr>
          <p:spPr bwMode="auto">
            <a:xfrm>
              <a:off x="4932" y="884"/>
              <a:ext cx="425" cy="113"/>
            </a:xfrm>
            <a:custGeom>
              <a:avLst/>
              <a:gdLst>
                <a:gd name="T0" fmla="*/ 49 w 373"/>
                <a:gd name="T1" fmla="*/ 99 h 99"/>
                <a:gd name="T2" fmla="*/ 59 w 373"/>
                <a:gd name="T3" fmla="*/ 99 h 99"/>
                <a:gd name="T4" fmla="*/ 314 w 373"/>
                <a:gd name="T5" fmla="*/ 99 h 99"/>
                <a:gd name="T6" fmla="*/ 319 w 373"/>
                <a:gd name="T7" fmla="*/ 99 h 99"/>
                <a:gd name="T8" fmla="*/ 373 w 373"/>
                <a:gd name="T9" fmla="*/ 0 h 99"/>
                <a:gd name="T10" fmla="*/ 371 w 373"/>
                <a:gd name="T11" fmla="*/ 0 h 99"/>
                <a:gd name="T12" fmla="*/ 316 w 373"/>
                <a:gd name="T13" fmla="*/ 0 h 99"/>
                <a:gd name="T14" fmla="*/ 271 w 373"/>
                <a:gd name="T15" fmla="*/ 0 h 99"/>
                <a:gd name="T16" fmla="*/ 99 w 373"/>
                <a:gd name="T17" fmla="*/ 0 h 99"/>
                <a:gd name="T18" fmla="*/ 56 w 373"/>
                <a:gd name="T19" fmla="*/ 0 h 99"/>
                <a:gd name="T20" fmla="*/ 0 w 373"/>
                <a:gd name="T21" fmla="*/ 0 h 99"/>
                <a:gd name="T22" fmla="*/ 49 w 373"/>
                <a:gd name="T2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99">
                  <a:moveTo>
                    <a:pt x="49" y="99"/>
                  </a:moveTo>
                  <a:lnTo>
                    <a:pt x="59" y="99"/>
                  </a:lnTo>
                  <a:lnTo>
                    <a:pt x="314" y="99"/>
                  </a:lnTo>
                  <a:lnTo>
                    <a:pt x="319" y="99"/>
                  </a:lnTo>
                  <a:lnTo>
                    <a:pt x="373" y="0"/>
                  </a:lnTo>
                  <a:lnTo>
                    <a:pt x="371" y="0"/>
                  </a:lnTo>
                  <a:lnTo>
                    <a:pt x="316" y="0"/>
                  </a:lnTo>
                  <a:lnTo>
                    <a:pt x="271" y="0"/>
                  </a:lnTo>
                  <a:lnTo>
                    <a:pt x="99" y="0"/>
                  </a:lnTo>
                  <a:lnTo>
                    <a:pt x="56" y="0"/>
                  </a:lnTo>
                  <a:lnTo>
                    <a:pt x="0" y="0"/>
                  </a:lnTo>
                  <a:lnTo>
                    <a:pt x="49" y="99"/>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0" name="Freeform 369"/>
            <p:cNvSpPr/>
            <p:nvPr/>
          </p:nvSpPr>
          <p:spPr bwMode="auto">
            <a:xfrm>
              <a:off x="4929" y="908"/>
              <a:ext cx="426" cy="201"/>
            </a:xfrm>
            <a:custGeom>
              <a:avLst/>
              <a:gdLst>
                <a:gd name="T0" fmla="*/ 0 w 158"/>
                <a:gd name="T1" fmla="*/ 75 h 75"/>
                <a:gd name="T2" fmla="*/ 158 w 158"/>
                <a:gd name="T3" fmla="*/ 75 h 75"/>
                <a:gd name="T4" fmla="*/ 158 w 158"/>
                <a:gd name="T5" fmla="*/ 0 h 75"/>
                <a:gd name="T6" fmla="*/ 140 w 158"/>
                <a:gd name="T7" fmla="*/ 35 h 75"/>
                <a:gd name="T8" fmla="*/ 139 w 158"/>
                <a:gd name="T9" fmla="*/ 37 h 75"/>
                <a:gd name="T10" fmla="*/ 136 w 158"/>
                <a:gd name="T11" fmla="*/ 37 h 75"/>
                <a:gd name="T12" fmla="*/ 131 w 158"/>
                <a:gd name="T13" fmla="*/ 37 h 75"/>
                <a:gd name="T14" fmla="*/ 92 w 158"/>
                <a:gd name="T15" fmla="*/ 37 h 75"/>
                <a:gd name="T16" fmla="*/ 92 w 158"/>
                <a:gd name="T17" fmla="*/ 39 h 75"/>
                <a:gd name="T18" fmla="*/ 90 w 158"/>
                <a:gd name="T19" fmla="*/ 46 h 75"/>
                <a:gd name="T20" fmla="*/ 80 w 158"/>
                <a:gd name="T21" fmla="*/ 51 h 75"/>
                <a:gd name="T22" fmla="*/ 69 w 158"/>
                <a:gd name="T23" fmla="*/ 46 h 75"/>
                <a:gd name="T24" fmla="*/ 67 w 158"/>
                <a:gd name="T25" fmla="*/ 39 h 75"/>
                <a:gd name="T26" fmla="*/ 68 w 158"/>
                <a:gd name="T27" fmla="*/ 37 h 75"/>
                <a:gd name="T28" fmla="*/ 29 w 158"/>
                <a:gd name="T29" fmla="*/ 37 h 75"/>
                <a:gd name="T30" fmla="*/ 22 w 158"/>
                <a:gd name="T31" fmla="*/ 37 h 75"/>
                <a:gd name="T32" fmla="*/ 19 w 158"/>
                <a:gd name="T33" fmla="*/ 37 h 75"/>
                <a:gd name="T34" fmla="*/ 18 w 158"/>
                <a:gd name="T35" fmla="*/ 35 h 75"/>
                <a:gd name="T36" fmla="*/ 0 w 158"/>
                <a:gd name="T37" fmla="*/ 1 h 75"/>
                <a:gd name="T38" fmla="*/ 0 w 158"/>
                <a:gd name="T3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75">
                  <a:moveTo>
                    <a:pt x="0" y="75"/>
                  </a:moveTo>
                  <a:cubicBezTo>
                    <a:pt x="158" y="75"/>
                    <a:pt x="158" y="75"/>
                    <a:pt x="158" y="75"/>
                  </a:cubicBezTo>
                  <a:cubicBezTo>
                    <a:pt x="158" y="0"/>
                    <a:pt x="158" y="0"/>
                    <a:pt x="158" y="0"/>
                  </a:cubicBezTo>
                  <a:cubicBezTo>
                    <a:pt x="140" y="35"/>
                    <a:pt x="140" y="35"/>
                    <a:pt x="140" y="35"/>
                  </a:cubicBezTo>
                  <a:cubicBezTo>
                    <a:pt x="139" y="37"/>
                    <a:pt x="139" y="37"/>
                    <a:pt x="139" y="37"/>
                  </a:cubicBezTo>
                  <a:cubicBezTo>
                    <a:pt x="136" y="37"/>
                    <a:pt x="136" y="37"/>
                    <a:pt x="136" y="37"/>
                  </a:cubicBezTo>
                  <a:cubicBezTo>
                    <a:pt x="131" y="37"/>
                    <a:pt x="131" y="37"/>
                    <a:pt x="131" y="37"/>
                  </a:cubicBezTo>
                  <a:cubicBezTo>
                    <a:pt x="92" y="37"/>
                    <a:pt x="92" y="37"/>
                    <a:pt x="92" y="37"/>
                  </a:cubicBezTo>
                  <a:cubicBezTo>
                    <a:pt x="92" y="38"/>
                    <a:pt x="92" y="38"/>
                    <a:pt x="92" y="39"/>
                  </a:cubicBezTo>
                  <a:cubicBezTo>
                    <a:pt x="92" y="42"/>
                    <a:pt x="91" y="44"/>
                    <a:pt x="90" y="46"/>
                  </a:cubicBezTo>
                  <a:cubicBezTo>
                    <a:pt x="88" y="50"/>
                    <a:pt x="84" y="51"/>
                    <a:pt x="80" y="51"/>
                  </a:cubicBezTo>
                  <a:cubicBezTo>
                    <a:pt x="75" y="51"/>
                    <a:pt x="72" y="50"/>
                    <a:pt x="69" y="46"/>
                  </a:cubicBezTo>
                  <a:cubicBezTo>
                    <a:pt x="68" y="44"/>
                    <a:pt x="67" y="42"/>
                    <a:pt x="67" y="39"/>
                  </a:cubicBezTo>
                  <a:cubicBezTo>
                    <a:pt x="67" y="38"/>
                    <a:pt x="68" y="38"/>
                    <a:pt x="68" y="37"/>
                  </a:cubicBezTo>
                  <a:cubicBezTo>
                    <a:pt x="29" y="37"/>
                    <a:pt x="29" y="37"/>
                    <a:pt x="29" y="37"/>
                  </a:cubicBezTo>
                  <a:cubicBezTo>
                    <a:pt x="22" y="37"/>
                    <a:pt x="22" y="37"/>
                    <a:pt x="22" y="37"/>
                  </a:cubicBezTo>
                  <a:cubicBezTo>
                    <a:pt x="19" y="37"/>
                    <a:pt x="19" y="37"/>
                    <a:pt x="19" y="37"/>
                  </a:cubicBezTo>
                  <a:cubicBezTo>
                    <a:pt x="18" y="35"/>
                    <a:pt x="18" y="35"/>
                    <a:pt x="18" y="35"/>
                  </a:cubicBezTo>
                  <a:cubicBezTo>
                    <a:pt x="0" y="1"/>
                    <a:pt x="0" y="1"/>
                    <a:pt x="0" y="1"/>
                  </a:cubicBezTo>
                  <a:lnTo>
                    <a:pt x="0" y="75"/>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1" name="Freeform 370"/>
            <p:cNvSpPr/>
            <p:nvPr/>
          </p:nvSpPr>
          <p:spPr bwMode="auto">
            <a:xfrm>
              <a:off x="4996" y="731"/>
              <a:ext cx="296" cy="140"/>
            </a:xfrm>
            <a:custGeom>
              <a:avLst/>
              <a:gdLst>
                <a:gd name="T0" fmla="*/ 110 w 110"/>
                <a:gd name="T1" fmla="*/ 52 h 52"/>
                <a:gd name="T2" fmla="*/ 110 w 110"/>
                <a:gd name="T3" fmla="*/ 23 h 52"/>
                <a:gd name="T4" fmla="*/ 89 w 110"/>
                <a:gd name="T5" fmla="*/ 0 h 52"/>
                <a:gd name="T6" fmla="*/ 21 w 110"/>
                <a:gd name="T7" fmla="*/ 0 h 52"/>
                <a:gd name="T8" fmla="*/ 0 w 110"/>
                <a:gd name="T9" fmla="*/ 23 h 52"/>
                <a:gd name="T10" fmla="*/ 0 w 110"/>
                <a:gd name="T11" fmla="*/ 52 h 52"/>
                <a:gd name="T12" fmla="*/ 18 w 110"/>
                <a:gd name="T13" fmla="*/ 52 h 52"/>
                <a:gd name="T14" fmla="*/ 18 w 110"/>
                <a:gd name="T15" fmla="*/ 23 h 52"/>
                <a:gd name="T16" fmla="*/ 21 w 110"/>
                <a:gd name="T17" fmla="*/ 19 h 52"/>
                <a:gd name="T18" fmla="*/ 89 w 110"/>
                <a:gd name="T19" fmla="*/ 19 h 52"/>
                <a:gd name="T20" fmla="*/ 91 w 110"/>
                <a:gd name="T21" fmla="*/ 23 h 52"/>
                <a:gd name="T22" fmla="*/ 91 w 110"/>
                <a:gd name="T23" fmla="*/ 52 h 52"/>
                <a:gd name="T24" fmla="*/ 110 w 110"/>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2">
                  <a:moveTo>
                    <a:pt x="110" y="52"/>
                  </a:moveTo>
                  <a:cubicBezTo>
                    <a:pt x="110" y="23"/>
                    <a:pt x="110" y="23"/>
                    <a:pt x="110" y="23"/>
                  </a:cubicBezTo>
                  <a:cubicBezTo>
                    <a:pt x="110" y="11"/>
                    <a:pt x="101" y="0"/>
                    <a:pt x="89" y="0"/>
                  </a:cubicBezTo>
                  <a:cubicBezTo>
                    <a:pt x="21" y="0"/>
                    <a:pt x="21" y="0"/>
                    <a:pt x="21" y="0"/>
                  </a:cubicBezTo>
                  <a:cubicBezTo>
                    <a:pt x="9" y="0"/>
                    <a:pt x="0" y="11"/>
                    <a:pt x="0" y="23"/>
                  </a:cubicBezTo>
                  <a:cubicBezTo>
                    <a:pt x="0" y="52"/>
                    <a:pt x="0" y="52"/>
                    <a:pt x="0" y="52"/>
                  </a:cubicBezTo>
                  <a:cubicBezTo>
                    <a:pt x="18" y="52"/>
                    <a:pt x="18" y="52"/>
                    <a:pt x="18" y="52"/>
                  </a:cubicBezTo>
                  <a:cubicBezTo>
                    <a:pt x="18" y="23"/>
                    <a:pt x="18" y="23"/>
                    <a:pt x="18" y="23"/>
                  </a:cubicBezTo>
                  <a:cubicBezTo>
                    <a:pt x="18" y="21"/>
                    <a:pt x="19" y="19"/>
                    <a:pt x="21" y="19"/>
                  </a:cubicBezTo>
                  <a:cubicBezTo>
                    <a:pt x="89" y="19"/>
                    <a:pt x="89" y="19"/>
                    <a:pt x="89" y="19"/>
                  </a:cubicBezTo>
                  <a:cubicBezTo>
                    <a:pt x="90" y="19"/>
                    <a:pt x="91" y="21"/>
                    <a:pt x="91" y="23"/>
                  </a:cubicBezTo>
                  <a:cubicBezTo>
                    <a:pt x="91" y="52"/>
                    <a:pt x="91" y="52"/>
                    <a:pt x="91" y="52"/>
                  </a:cubicBezTo>
                  <a:lnTo>
                    <a:pt x="110" y="52"/>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2" name="Freeform 371"/>
            <p:cNvSpPr/>
            <p:nvPr/>
          </p:nvSpPr>
          <p:spPr bwMode="auto">
            <a:xfrm>
              <a:off x="4824" y="445"/>
              <a:ext cx="142" cy="156"/>
            </a:xfrm>
            <a:custGeom>
              <a:avLst/>
              <a:gdLst>
                <a:gd name="T0" fmla="*/ 34 w 53"/>
                <a:gd name="T1" fmla="*/ 0 h 58"/>
                <a:gd name="T2" fmla="*/ 15 w 53"/>
                <a:gd name="T3" fmla="*/ 15 h 58"/>
                <a:gd name="T4" fmla="*/ 7 w 53"/>
                <a:gd name="T5" fmla="*/ 17 h 58"/>
                <a:gd name="T6" fmla="*/ 7 w 53"/>
                <a:gd name="T7" fmla="*/ 18 h 58"/>
                <a:gd name="T8" fmla="*/ 15 w 53"/>
                <a:gd name="T9" fmla="*/ 53 h 58"/>
                <a:gd name="T10" fmla="*/ 46 w 53"/>
                <a:gd name="T11" fmla="*/ 36 h 58"/>
                <a:gd name="T12" fmla="*/ 39 w 53"/>
                <a:gd name="T13" fmla="*/ 1 h 58"/>
                <a:gd name="T14" fmla="*/ 34 w 53"/>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8">
                  <a:moveTo>
                    <a:pt x="34" y="0"/>
                  </a:moveTo>
                  <a:cubicBezTo>
                    <a:pt x="30" y="7"/>
                    <a:pt x="23" y="12"/>
                    <a:pt x="15" y="15"/>
                  </a:cubicBezTo>
                  <a:cubicBezTo>
                    <a:pt x="12" y="16"/>
                    <a:pt x="10" y="17"/>
                    <a:pt x="7" y="17"/>
                  </a:cubicBezTo>
                  <a:cubicBezTo>
                    <a:pt x="7" y="17"/>
                    <a:pt x="7" y="18"/>
                    <a:pt x="7" y="18"/>
                  </a:cubicBezTo>
                  <a:cubicBezTo>
                    <a:pt x="0" y="32"/>
                    <a:pt x="4" y="47"/>
                    <a:pt x="15" y="53"/>
                  </a:cubicBezTo>
                  <a:cubicBezTo>
                    <a:pt x="25" y="58"/>
                    <a:pt x="40" y="50"/>
                    <a:pt x="46" y="36"/>
                  </a:cubicBezTo>
                  <a:cubicBezTo>
                    <a:pt x="53" y="22"/>
                    <a:pt x="50" y="7"/>
                    <a:pt x="39" y="1"/>
                  </a:cubicBezTo>
                  <a:cubicBezTo>
                    <a:pt x="37" y="1"/>
                    <a:pt x="36" y="0"/>
                    <a:pt x="34" y="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3" name="Freeform 372"/>
            <p:cNvSpPr/>
            <p:nvPr/>
          </p:nvSpPr>
          <p:spPr bwMode="auto">
            <a:xfrm>
              <a:off x="4648" y="259"/>
              <a:ext cx="286" cy="223"/>
            </a:xfrm>
            <a:custGeom>
              <a:avLst/>
              <a:gdLst>
                <a:gd name="T0" fmla="*/ 37 w 106"/>
                <a:gd name="T1" fmla="*/ 76 h 83"/>
                <a:gd name="T2" fmla="*/ 76 w 106"/>
                <a:gd name="T3" fmla="*/ 80 h 83"/>
                <a:gd name="T4" fmla="*/ 78 w 106"/>
                <a:gd name="T5" fmla="*/ 79 h 83"/>
                <a:gd name="T6" fmla="*/ 93 w 106"/>
                <a:gd name="T7" fmla="*/ 69 h 83"/>
                <a:gd name="T8" fmla="*/ 97 w 106"/>
                <a:gd name="T9" fmla="*/ 63 h 83"/>
                <a:gd name="T10" fmla="*/ 69 w 106"/>
                <a:gd name="T11" fmla="*/ 8 h 83"/>
                <a:gd name="T12" fmla="*/ 27 w 106"/>
                <a:gd name="T13" fmla="*/ 5 h 83"/>
                <a:gd name="T14" fmla="*/ 8 w 106"/>
                <a:gd name="T15" fmla="*/ 21 h 83"/>
                <a:gd name="T16" fmla="*/ 37 w 106"/>
                <a:gd name="T17" fmla="*/ 7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83">
                  <a:moveTo>
                    <a:pt x="37" y="76"/>
                  </a:moveTo>
                  <a:cubicBezTo>
                    <a:pt x="50" y="82"/>
                    <a:pt x="65" y="83"/>
                    <a:pt x="76" y="80"/>
                  </a:cubicBezTo>
                  <a:cubicBezTo>
                    <a:pt x="77" y="80"/>
                    <a:pt x="77" y="79"/>
                    <a:pt x="78" y="79"/>
                  </a:cubicBezTo>
                  <a:cubicBezTo>
                    <a:pt x="84" y="77"/>
                    <a:pt x="89" y="74"/>
                    <a:pt x="93" y="69"/>
                  </a:cubicBezTo>
                  <a:cubicBezTo>
                    <a:pt x="94" y="67"/>
                    <a:pt x="96" y="65"/>
                    <a:pt x="97" y="63"/>
                  </a:cubicBezTo>
                  <a:cubicBezTo>
                    <a:pt x="106" y="44"/>
                    <a:pt x="93" y="19"/>
                    <a:pt x="69" y="8"/>
                  </a:cubicBezTo>
                  <a:cubicBezTo>
                    <a:pt x="54" y="1"/>
                    <a:pt x="39" y="0"/>
                    <a:pt x="27" y="5"/>
                  </a:cubicBezTo>
                  <a:cubicBezTo>
                    <a:pt x="19" y="8"/>
                    <a:pt x="12" y="13"/>
                    <a:pt x="8" y="21"/>
                  </a:cubicBezTo>
                  <a:cubicBezTo>
                    <a:pt x="0" y="40"/>
                    <a:pt x="12" y="65"/>
                    <a:pt x="37" y="76"/>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4" name="Freeform 373"/>
            <p:cNvSpPr/>
            <p:nvPr/>
          </p:nvSpPr>
          <p:spPr bwMode="auto">
            <a:xfrm>
              <a:off x="4999" y="396"/>
              <a:ext cx="166" cy="124"/>
            </a:xfrm>
            <a:custGeom>
              <a:avLst/>
              <a:gdLst>
                <a:gd name="T0" fmla="*/ 56 w 62"/>
                <a:gd name="T1" fmla="*/ 32 h 46"/>
                <a:gd name="T2" fmla="*/ 40 w 62"/>
                <a:gd name="T3" fmla="*/ 0 h 46"/>
                <a:gd name="T4" fmla="*/ 40 w 62"/>
                <a:gd name="T5" fmla="*/ 0 h 46"/>
                <a:gd name="T6" fmla="*/ 33 w 62"/>
                <a:gd name="T7" fmla="*/ 3 h 46"/>
                <a:gd name="T8" fmla="*/ 8 w 62"/>
                <a:gd name="T9" fmla="*/ 4 h 46"/>
                <a:gd name="T10" fmla="*/ 5 w 62"/>
                <a:gd name="T11" fmla="*/ 8 h 46"/>
                <a:gd name="T12" fmla="*/ 22 w 62"/>
                <a:gd name="T13" fmla="*/ 40 h 46"/>
                <a:gd name="T14" fmla="*/ 56 w 62"/>
                <a:gd name="T15" fmla="*/ 3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6">
                  <a:moveTo>
                    <a:pt x="56" y="32"/>
                  </a:moveTo>
                  <a:cubicBezTo>
                    <a:pt x="62" y="21"/>
                    <a:pt x="54" y="7"/>
                    <a:pt x="40" y="0"/>
                  </a:cubicBezTo>
                  <a:cubicBezTo>
                    <a:pt x="40" y="0"/>
                    <a:pt x="40" y="0"/>
                    <a:pt x="40" y="0"/>
                  </a:cubicBezTo>
                  <a:cubicBezTo>
                    <a:pt x="37" y="1"/>
                    <a:pt x="35" y="2"/>
                    <a:pt x="33" y="3"/>
                  </a:cubicBezTo>
                  <a:cubicBezTo>
                    <a:pt x="24" y="6"/>
                    <a:pt x="16" y="7"/>
                    <a:pt x="8" y="4"/>
                  </a:cubicBezTo>
                  <a:cubicBezTo>
                    <a:pt x="7" y="5"/>
                    <a:pt x="6" y="7"/>
                    <a:pt x="5" y="8"/>
                  </a:cubicBezTo>
                  <a:cubicBezTo>
                    <a:pt x="0" y="19"/>
                    <a:pt x="7" y="33"/>
                    <a:pt x="22" y="40"/>
                  </a:cubicBezTo>
                  <a:cubicBezTo>
                    <a:pt x="36" y="46"/>
                    <a:pt x="51" y="43"/>
                    <a:pt x="56" y="32"/>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5" name="Freeform 374"/>
            <p:cNvSpPr/>
            <p:nvPr/>
          </p:nvSpPr>
          <p:spPr bwMode="auto">
            <a:xfrm>
              <a:off x="4948" y="143"/>
              <a:ext cx="245" cy="256"/>
            </a:xfrm>
            <a:custGeom>
              <a:avLst/>
              <a:gdLst>
                <a:gd name="T0" fmla="*/ 66 w 91"/>
                <a:gd name="T1" fmla="*/ 3 h 95"/>
                <a:gd name="T2" fmla="*/ 41 w 91"/>
                <a:gd name="T3" fmla="*/ 3 h 95"/>
                <a:gd name="T4" fmla="*/ 11 w 91"/>
                <a:gd name="T5" fmla="*/ 31 h 95"/>
                <a:gd name="T6" fmla="*/ 25 w 91"/>
                <a:gd name="T7" fmla="*/ 92 h 95"/>
                <a:gd name="T8" fmla="*/ 32 w 91"/>
                <a:gd name="T9" fmla="*/ 94 h 95"/>
                <a:gd name="T10" fmla="*/ 50 w 91"/>
                <a:gd name="T11" fmla="*/ 92 h 95"/>
                <a:gd name="T12" fmla="*/ 51 w 91"/>
                <a:gd name="T13" fmla="*/ 92 h 95"/>
                <a:gd name="T14" fmla="*/ 80 w 91"/>
                <a:gd name="T15" fmla="*/ 64 h 95"/>
                <a:gd name="T16" fmla="*/ 66 w 91"/>
                <a:gd name="T1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5">
                  <a:moveTo>
                    <a:pt x="66" y="3"/>
                  </a:moveTo>
                  <a:cubicBezTo>
                    <a:pt x="58" y="0"/>
                    <a:pt x="49" y="0"/>
                    <a:pt x="41" y="3"/>
                  </a:cubicBezTo>
                  <a:cubicBezTo>
                    <a:pt x="29" y="7"/>
                    <a:pt x="18" y="17"/>
                    <a:pt x="11" y="31"/>
                  </a:cubicBezTo>
                  <a:cubicBezTo>
                    <a:pt x="0" y="56"/>
                    <a:pt x="6" y="83"/>
                    <a:pt x="25" y="92"/>
                  </a:cubicBezTo>
                  <a:cubicBezTo>
                    <a:pt x="27" y="93"/>
                    <a:pt x="29" y="94"/>
                    <a:pt x="32" y="94"/>
                  </a:cubicBezTo>
                  <a:cubicBezTo>
                    <a:pt x="38" y="95"/>
                    <a:pt x="44" y="94"/>
                    <a:pt x="50" y="92"/>
                  </a:cubicBezTo>
                  <a:cubicBezTo>
                    <a:pt x="50" y="92"/>
                    <a:pt x="51" y="92"/>
                    <a:pt x="51" y="92"/>
                  </a:cubicBezTo>
                  <a:cubicBezTo>
                    <a:pt x="63" y="87"/>
                    <a:pt x="73" y="77"/>
                    <a:pt x="80" y="64"/>
                  </a:cubicBezTo>
                  <a:cubicBezTo>
                    <a:pt x="91" y="39"/>
                    <a:pt x="85" y="12"/>
                    <a:pt x="66" y="3"/>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6" name="Freeform 375"/>
            <p:cNvSpPr/>
            <p:nvPr/>
          </p:nvSpPr>
          <p:spPr bwMode="auto">
            <a:xfrm>
              <a:off x="4856" y="216"/>
              <a:ext cx="170" cy="329"/>
            </a:xfrm>
            <a:custGeom>
              <a:avLst/>
              <a:gdLst>
                <a:gd name="T0" fmla="*/ 31 w 63"/>
                <a:gd name="T1" fmla="*/ 5 h 122"/>
                <a:gd name="T2" fmla="*/ 26 w 63"/>
                <a:gd name="T3" fmla="*/ 3 h 122"/>
                <a:gd name="T4" fmla="*/ 22 w 63"/>
                <a:gd name="T5" fmla="*/ 17 h 122"/>
                <a:gd name="T6" fmla="*/ 20 w 63"/>
                <a:gd name="T7" fmla="*/ 17 h 122"/>
                <a:gd name="T8" fmla="*/ 17 w 63"/>
                <a:gd name="T9" fmla="*/ 19 h 122"/>
                <a:gd name="T10" fmla="*/ 5 w 63"/>
                <a:gd name="T11" fmla="*/ 10 h 122"/>
                <a:gd name="T12" fmla="*/ 3 w 63"/>
                <a:gd name="T13" fmla="*/ 15 h 122"/>
                <a:gd name="T14" fmla="*/ 15 w 63"/>
                <a:gd name="T15" fmla="*/ 23 h 122"/>
                <a:gd name="T16" fmla="*/ 15 w 63"/>
                <a:gd name="T17" fmla="*/ 27 h 122"/>
                <a:gd name="T18" fmla="*/ 21 w 63"/>
                <a:gd name="T19" fmla="*/ 42 h 122"/>
                <a:gd name="T20" fmla="*/ 28 w 63"/>
                <a:gd name="T21" fmla="*/ 61 h 122"/>
                <a:gd name="T22" fmla="*/ 47 w 63"/>
                <a:gd name="T23" fmla="*/ 116 h 122"/>
                <a:gd name="T24" fmla="*/ 57 w 63"/>
                <a:gd name="T25" fmla="*/ 120 h 122"/>
                <a:gd name="T26" fmla="*/ 61 w 63"/>
                <a:gd name="T27" fmla="*/ 111 h 122"/>
                <a:gd name="T28" fmla="*/ 42 w 63"/>
                <a:gd name="T29" fmla="*/ 56 h 122"/>
                <a:gd name="T30" fmla="*/ 35 w 63"/>
                <a:gd name="T31" fmla="*/ 37 h 122"/>
                <a:gd name="T32" fmla="*/ 29 w 63"/>
                <a:gd name="T33" fmla="*/ 22 h 122"/>
                <a:gd name="T34" fmla="*/ 27 w 63"/>
                <a:gd name="T35" fmla="*/ 19 h 122"/>
                <a:gd name="T36" fmla="*/ 31 w 63"/>
                <a:gd name="T3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22">
                  <a:moveTo>
                    <a:pt x="31" y="5"/>
                  </a:moveTo>
                  <a:cubicBezTo>
                    <a:pt x="32" y="2"/>
                    <a:pt x="28" y="0"/>
                    <a:pt x="26" y="3"/>
                  </a:cubicBezTo>
                  <a:cubicBezTo>
                    <a:pt x="24" y="7"/>
                    <a:pt x="23" y="12"/>
                    <a:pt x="22" y="17"/>
                  </a:cubicBezTo>
                  <a:cubicBezTo>
                    <a:pt x="21" y="17"/>
                    <a:pt x="20" y="17"/>
                    <a:pt x="20" y="17"/>
                  </a:cubicBezTo>
                  <a:cubicBezTo>
                    <a:pt x="19" y="18"/>
                    <a:pt x="18" y="18"/>
                    <a:pt x="17" y="19"/>
                  </a:cubicBezTo>
                  <a:cubicBezTo>
                    <a:pt x="14" y="15"/>
                    <a:pt x="10" y="12"/>
                    <a:pt x="5" y="10"/>
                  </a:cubicBezTo>
                  <a:cubicBezTo>
                    <a:pt x="2" y="9"/>
                    <a:pt x="0" y="14"/>
                    <a:pt x="3" y="15"/>
                  </a:cubicBezTo>
                  <a:cubicBezTo>
                    <a:pt x="8" y="17"/>
                    <a:pt x="11" y="20"/>
                    <a:pt x="15" y="23"/>
                  </a:cubicBezTo>
                  <a:cubicBezTo>
                    <a:pt x="15" y="24"/>
                    <a:pt x="15" y="26"/>
                    <a:pt x="15" y="27"/>
                  </a:cubicBezTo>
                  <a:cubicBezTo>
                    <a:pt x="21" y="42"/>
                    <a:pt x="21" y="42"/>
                    <a:pt x="21" y="42"/>
                  </a:cubicBezTo>
                  <a:cubicBezTo>
                    <a:pt x="28" y="61"/>
                    <a:pt x="28" y="61"/>
                    <a:pt x="28" y="61"/>
                  </a:cubicBezTo>
                  <a:cubicBezTo>
                    <a:pt x="47" y="116"/>
                    <a:pt x="47" y="116"/>
                    <a:pt x="47" y="116"/>
                  </a:cubicBezTo>
                  <a:cubicBezTo>
                    <a:pt x="49" y="120"/>
                    <a:pt x="53" y="122"/>
                    <a:pt x="57" y="120"/>
                  </a:cubicBezTo>
                  <a:cubicBezTo>
                    <a:pt x="61" y="119"/>
                    <a:pt x="63" y="115"/>
                    <a:pt x="61" y="111"/>
                  </a:cubicBezTo>
                  <a:cubicBezTo>
                    <a:pt x="42" y="56"/>
                    <a:pt x="42" y="56"/>
                    <a:pt x="42" y="56"/>
                  </a:cubicBezTo>
                  <a:cubicBezTo>
                    <a:pt x="35" y="37"/>
                    <a:pt x="35" y="37"/>
                    <a:pt x="35" y="37"/>
                  </a:cubicBezTo>
                  <a:cubicBezTo>
                    <a:pt x="29" y="22"/>
                    <a:pt x="29" y="22"/>
                    <a:pt x="29" y="22"/>
                  </a:cubicBezTo>
                  <a:cubicBezTo>
                    <a:pt x="29" y="21"/>
                    <a:pt x="28" y="20"/>
                    <a:pt x="27" y="19"/>
                  </a:cubicBezTo>
                  <a:cubicBezTo>
                    <a:pt x="27" y="14"/>
                    <a:pt x="29" y="10"/>
                    <a:pt x="31" y="5"/>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7" name="Freeform 376"/>
            <p:cNvSpPr>
              <a:spLocks noEditPoints="1"/>
            </p:cNvSpPr>
            <p:nvPr/>
          </p:nvSpPr>
          <p:spPr bwMode="auto">
            <a:xfrm>
              <a:off x="7889" y="428"/>
              <a:ext cx="431" cy="313"/>
            </a:xfrm>
            <a:custGeom>
              <a:avLst/>
              <a:gdLst>
                <a:gd name="T0" fmla="*/ 107 w 160"/>
                <a:gd name="T1" fmla="*/ 116 h 116"/>
                <a:gd name="T2" fmla="*/ 160 w 160"/>
                <a:gd name="T3" fmla="*/ 116 h 116"/>
                <a:gd name="T4" fmla="*/ 160 w 160"/>
                <a:gd name="T5" fmla="*/ 0 h 116"/>
                <a:gd name="T6" fmla="*/ 107 w 160"/>
                <a:gd name="T7" fmla="*/ 0 h 116"/>
                <a:gd name="T8" fmla="*/ 107 w 160"/>
                <a:gd name="T9" fmla="*/ 49 h 116"/>
                <a:gd name="T10" fmla="*/ 145 w 160"/>
                <a:gd name="T11" fmla="*/ 102 h 116"/>
                <a:gd name="T12" fmla="*/ 107 w 160"/>
                <a:gd name="T13" fmla="*/ 102 h 116"/>
                <a:gd name="T14" fmla="*/ 107 w 160"/>
                <a:gd name="T15" fmla="*/ 116 h 116"/>
                <a:gd name="T16" fmla="*/ 73 w 160"/>
                <a:gd name="T17" fmla="*/ 116 h 116"/>
                <a:gd name="T18" fmla="*/ 107 w 160"/>
                <a:gd name="T19" fmla="*/ 116 h 116"/>
                <a:gd name="T20" fmla="*/ 107 w 160"/>
                <a:gd name="T21" fmla="*/ 102 h 116"/>
                <a:gd name="T22" fmla="*/ 83 w 160"/>
                <a:gd name="T23" fmla="*/ 102 h 116"/>
                <a:gd name="T24" fmla="*/ 81 w 160"/>
                <a:gd name="T25" fmla="*/ 100 h 116"/>
                <a:gd name="T26" fmla="*/ 73 w 160"/>
                <a:gd name="T27" fmla="*/ 88 h 116"/>
                <a:gd name="T28" fmla="*/ 73 w 160"/>
                <a:gd name="T29" fmla="*/ 96 h 116"/>
                <a:gd name="T30" fmla="*/ 78 w 160"/>
                <a:gd name="T31" fmla="*/ 102 h 116"/>
                <a:gd name="T32" fmla="*/ 73 w 160"/>
                <a:gd name="T33" fmla="*/ 102 h 116"/>
                <a:gd name="T34" fmla="*/ 73 w 160"/>
                <a:gd name="T35" fmla="*/ 116 h 116"/>
                <a:gd name="T36" fmla="*/ 107 w 160"/>
                <a:gd name="T37" fmla="*/ 0 h 116"/>
                <a:gd name="T38" fmla="*/ 73 w 160"/>
                <a:gd name="T39" fmla="*/ 0 h 116"/>
                <a:gd name="T40" fmla="*/ 73 w 160"/>
                <a:gd name="T41" fmla="*/ 75 h 116"/>
                <a:gd name="T42" fmla="*/ 99 w 160"/>
                <a:gd name="T43" fmla="*/ 38 h 116"/>
                <a:gd name="T44" fmla="*/ 99 w 160"/>
                <a:gd name="T45" fmla="*/ 38 h 116"/>
                <a:gd name="T46" fmla="*/ 107 w 160"/>
                <a:gd name="T47" fmla="*/ 49 h 116"/>
                <a:gd name="T48" fmla="*/ 107 w 160"/>
                <a:gd name="T49" fmla="*/ 0 h 116"/>
                <a:gd name="T50" fmla="*/ 46 w 160"/>
                <a:gd name="T51" fmla="*/ 116 h 116"/>
                <a:gd name="T52" fmla="*/ 73 w 160"/>
                <a:gd name="T53" fmla="*/ 116 h 116"/>
                <a:gd name="T54" fmla="*/ 73 w 160"/>
                <a:gd name="T55" fmla="*/ 102 h 116"/>
                <a:gd name="T56" fmla="*/ 53 w 160"/>
                <a:gd name="T57" fmla="*/ 102 h 116"/>
                <a:gd name="T58" fmla="*/ 46 w 160"/>
                <a:gd name="T59" fmla="*/ 102 h 116"/>
                <a:gd name="T60" fmla="*/ 46 w 160"/>
                <a:gd name="T61" fmla="*/ 116 h 116"/>
                <a:gd name="T62" fmla="*/ 73 w 160"/>
                <a:gd name="T63" fmla="*/ 0 h 116"/>
                <a:gd name="T64" fmla="*/ 46 w 160"/>
                <a:gd name="T65" fmla="*/ 0 h 116"/>
                <a:gd name="T66" fmla="*/ 46 w 160"/>
                <a:gd name="T67" fmla="*/ 20 h 116"/>
                <a:gd name="T68" fmla="*/ 48 w 160"/>
                <a:gd name="T69" fmla="*/ 28 h 116"/>
                <a:gd name="T70" fmla="*/ 46 w 160"/>
                <a:gd name="T71" fmla="*/ 36 h 116"/>
                <a:gd name="T72" fmla="*/ 46 w 160"/>
                <a:gd name="T73" fmla="*/ 58 h 116"/>
                <a:gd name="T74" fmla="*/ 46 w 160"/>
                <a:gd name="T75" fmla="*/ 58 h 116"/>
                <a:gd name="T76" fmla="*/ 65 w 160"/>
                <a:gd name="T77" fmla="*/ 85 h 116"/>
                <a:gd name="T78" fmla="*/ 73 w 160"/>
                <a:gd name="T79" fmla="*/ 96 h 116"/>
                <a:gd name="T80" fmla="*/ 73 w 160"/>
                <a:gd name="T81" fmla="*/ 88 h 116"/>
                <a:gd name="T82" fmla="*/ 68 w 160"/>
                <a:gd name="T83" fmla="*/ 81 h 116"/>
                <a:gd name="T84" fmla="*/ 73 w 160"/>
                <a:gd name="T85" fmla="*/ 75 h 116"/>
                <a:gd name="T86" fmla="*/ 73 w 160"/>
                <a:gd name="T87" fmla="*/ 0 h 116"/>
                <a:gd name="T88" fmla="*/ 0 w 160"/>
                <a:gd name="T89" fmla="*/ 116 h 116"/>
                <a:gd name="T90" fmla="*/ 46 w 160"/>
                <a:gd name="T91" fmla="*/ 116 h 116"/>
                <a:gd name="T92" fmla="*/ 46 w 160"/>
                <a:gd name="T93" fmla="*/ 102 h 116"/>
                <a:gd name="T94" fmla="*/ 14 w 160"/>
                <a:gd name="T95" fmla="*/ 102 h 116"/>
                <a:gd name="T96" fmla="*/ 14 w 160"/>
                <a:gd name="T97" fmla="*/ 102 h 116"/>
                <a:gd name="T98" fmla="*/ 46 w 160"/>
                <a:gd name="T99" fmla="*/ 58 h 116"/>
                <a:gd name="T100" fmla="*/ 46 w 160"/>
                <a:gd name="T101" fmla="*/ 36 h 116"/>
                <a:gd name="T102" fmla="*/ 36 w 160"/>
                <a:gd name="T103" fmla="*/ 40 h 116"/>
                <a:gd name="T104" fmla="*/ 23 w 160"/>
                <a:gd name="T105" fmla="*/ 28 h 116"/>
                <a:gd name="T106" fmla="*/ 36 w 160"/>
                <a:gd name="T107" fmla="*/ 15 h 116"/>
                <a:gd name="T108" fmla="*/ 36 w 160"/>
                <a:gd name="T109" fmla="*/ 15 h 116"/>
                <a:gd name="T110" fmla="*/ 46 w 160"/>
                <a:gd name="T111" fmla="*/ 20 h 116"/>
                <a:gd name="T112" fmla="*/ 46 w 160"/>
                <a:gd name="T113" fmla="*/ 0 h 116"/>
                <a:gd name="T114" fmla="*/ 0 w 160"/>
                <a:gd name="T115" fmla="*/ 0 h 116"/>
                <a:gd name="T116" fmla="*/ 0 w 160"/>
                <a:gd name="T1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16">
                  <a:moveTo>
                    <a:pt x="107" y="116"/>
                  </a:moveTo>
                  <a:cubicBezTo>
                    <a:pt x="160" y="116"/>
                    <a:pt x="160" y="116"/>
                    <a:pt x="160" y="116"/>
                  </a:cubicBezTo>
                  <a:cubicBezTo>
                    <a:pt x="160" y="0"/>
                    <a:pt x="160" y="0"/>
                    <a:pt x="160" y="0"/>
                  </a:cubicBezTo>
                  <a:cubicBezTo>
                    <a:pt x="107" y="0"/>
                    <a:pt x="107" y="0"/>
                    <a:pt x="107" y="0"/>
                  </a:cubicBezTo>
                  <a:cubicBezTo>
                    <a:pt x="107" y="49"/>
                    <a:pt x="107" y="49"/>
                    <a:pt x="107" y="49"/>
                  </a:cubicBezTo>
                  <a:cubicBezTo>
                    <a:pt x="145" y="102"/>
                    <a:pt x="145" y="102"/>
                    <a:pt x="145" y="102"/>
                  </a:cubicBezTo>
                  <a:cubicBezTo>
                    <a:pt x="107" y="102"/>
                    <a:pt x="107" y="102"/>
                    <a:pt x="107" y="102"/>
                  </a:cubicBezTo>
                  <a:lnTo>
                    <a:pt x="107" y="116"/>
                  </a:lnTo>
                  <a:close/>
                  <a:moveTo>
                    <a:pt x="73" y="116"/>
                  </a:moveTo>
                  <a:cubicBezTo>
                    <a:pt x="107" y="116"/>
                    <a:pt x="107" y="116"/>
                    <a:pt x="107" y="116"/>
                  </a:cubicBezTo>
                  <a:cubicBezTo>
                    <a:pt x="107" y="102"/>
                    <a:pt x="107" y="102"/>
                    <a:pt x="107" y="102"/>
                  </a:cubicBezTo>
                  <a:cubicBezTo>
                    <a:pt x="83" y="102"/>
                    <a:pt x="83" y="102"/>
                    <a:pt x="83" y="102"/>
                  </a:cubicBezTo>
                  <a:cubicBezTo>
                    <a:pt x="81" y="100"/>
                    <a:pt x="81" y="100"/>
                    <a:pt x="81" y="100"/>
                  </a:cubicBezTo>
                  <a:cubicBezTo>
                    <a:pt x="73" y="88"/>
                    <a:pt x="73" y="88"/>
                    <a:pt x="73" y="88"/>
                  </a:cubicBezTo>
                  <a:cubicBezTo>
                    <a:pt x="73" y="96"/>
                    <a:pt x="73" y="96"/>
                    <a:pt x="73" y="96"/>
                  </a:cubicBezTo>
                  <a:cubicBezTo>
                    <a:pt x="78" y="102"/>
                    <a:pt x="78" y="102"/>
                    <a:pt x="78" y="102"/>
                  </a:cubicBezTo>
                  <a:cubicBezTo>
                    <a:pt x="73" y="102"/>
                    <a:pt x="73" y="102"/>
                    <a:pt x="73" y="102"/>
                  </a:cubicBezTo>
                  <a:cubicBezTo>
                    <a:pt x="73" y="116"/>
                    <a:pt x="73" y="116"/>
                    <a:pt x="73" y="116"/>
                  </a:cubicBezTo>
                  <a:close/>
                  <a:moveTo>
                    <a:pt x="107" y="0"/>
                  </a:moveTo>
                  <a:cubicBezTo>
                    <a:pt x="73" y="0"/>
                    <a:pt x="73" y="0"/>
                    <a:pt x="73" y="0"/>
                  </a:cubicBezTo>
                  <a:cubicBezTo>
                    <a:pt x="73" y="75"/>
                    <a:pt x="73" y="75"/>
                    <a:pt x="73" y="75"/>
                  </a:cubicBezTo>
                  <a:cubicBezTo>
                    <a:pt x="99" y="38"/>
                    <a:pt x="99" y="38"/>
                    <a:pt x="99" y="38"/>
                  </a:cubicBezTo>
                  <a:cubicBezTo>
                    <a:pt x="99" y="38"/>
                    <a:pt x="99" y="38"/>
                    <a:pt x="99" y="38"/>
                  </a:cubicBezTo>
                  <a:cubicBezTo>
                    <a:pt x="107" y="49"/>
                    <a:pt x="107" y="49"/>
                    <a:pt x="107" y="49"/>
                  </a:cubicBezTo>
                  <a:lnTo>
                    <a:pt x="107" y="0"/>
                  </a:lnTo>
                  <a:close/>
                  <a:moveTo>
                    <a:pt x="46" y="116"/>
                  </a:moveTo>
                  <a:cubicBezTo>
                    <a:pt x="73" y="116"/>
                    <a:pt x="73" y="116"/>
                    <a:pt x="73" y="116"/>
                  </a:cubicBezTo>
                  <a:cubicBezTo>
                    <a:pt x="73" y="102"/>
                    <a:pt x="73" y="102"/>
                    <a:pt x="73" y="102"/>
                  </a:cubicBezTo>
                  <a:cubicBezTo>
                    <a:pt x="53" y="102"/>
                    <a:pt x="53" y="102"/>
                    <a:pt x="53" y="102"/>
                  </a:cubicBezTo>
                  <a:cubicBezTo>
                    <a:pt x="46" y="102"/>
                    <a:pt x="46" y="102"/>
                    <a:pt x="46" y="102"/>
                  </a:cubicBezTo>
                  <a:cubicBezTo>
                    <a:pt x="46" y="116"/>
                    <a:pt x="46" y="116"/>
                    <a:pt x="46" y="116"/>
                  </a:cubicBezTo>
                  <a:close/>
                  <a:moveTo>
                    <a:pt x="73" y="0"/>
                  </a:moveTo>
                  <a:cubicBezTo>
                    <a:pt x="46" y="0"/>
                    <a:pt x="46" y="0"/>
                    <a:pt x="46" y="0"/>
                  </a:cubicBezTo>
                  <a:cubicBezTo>
                    <a:pt x="46" y="20"/>
                    <a:pt x="46" y="20"/>
                    <a:pt x="46" y="20"/>
                  </a:cubicBezTo>
                  <a:cubicBezTo>
                    <a:pt x="47" y="22"/>
                    <a:pt x="48" y="25"/>
                    <a:pt x="48" y="28"/>
                  </a:cubicBezTo>
                  <a:cubicBezTo>
                    <a:pt x="48" y="31"/>
                    <a:pt x="47" y="33"/>
                    <a:pt x="46" y="36"/>
                  </a:cubicBezTo>
                  <a:cubicBezTo>
                    <a:pt x="46" y="58"/>
                    <a:pt x="46" y="58"/>
                    <a:pt x="46" y="58"/>
                  </a:cubicBezTo>
                  <a:cubicBezTo>
                    <a:pt x="46" y="58"/>
                    <a:pt x="46" y="58"/>
                    <a:pt x="46" y="58"/>
                  </a:cubicBezTo>
                  <a:cubicBezTo>
                    <a:pt x="65" y="85"/>
                    <a:pt x="65" y="85"/>
                    <a:pt x="65" y="85"/>
                  </a:cubicBezTo>
                  <a:cubicBezTo>
                    <a:pt x="73" y="96"/>
                    <a:pt x="73" y="96"/>
                    <a:pt x="73" y="96"/>
                  </a:cubicBezTo>
                  <a:cubicBezTo>
                    <a:pt x="73" y="88"/>
                    <a:pt x="73" y="88"/>
                    <a:pt x="73" y="88"/>
                  </a:cubicBezTo>
                  <a:cubicBezTo>
                    <a:pt x="68" y="81"/>
                    <a:pt x="68" y="81"/>
                    <a:pt x="68" y="81"/>
                  </a:cubicBezTo>
                  <a:cubicBezTo>
                    <a:pt x="73" y="75"/>
                    <a:pt x="73" y="75"/>
                    <a:pt x="73" y="75"/>
                  </a:cubicBezTo>
                  <a:lnTo>
                    <a:pt x="73" y="0"/>
                  </a:lnTo>
                  <a:close/>
                  <a:moveTo>
                    <a:pt x="0" y="116"/>
                  </a:moveTo>
                  <a:cubicBezTo>
                    <a:pt x="46" y="116"/>
                    <a:pt x="46" y="116"/>
                    <a:pt x="46" y="116"/>
                  </a:cubicBezTo>
                  <a:cubicBezTo>
                    <a:pt x="46" y="102"/>
                    <a:pt x="46" y="102"/>
                    <a:pt x="46" y="102"/>
                  </a:cubicBezTo>
                  <a:cubicBezTo>
                    <a:pt x="14" y="102"/>
                    <a:pt x="14" y="102"/>
                    <a:pt x="14" y="102"/>
                  </a:cubicBezTo>
                  <a:cubicBezTo>
                    <a:pt x="14" y="102"/>
                    <a:pt x="14" y="102"/>
                    <a:pt x="14" y="102"/>
                  </a:cubicBezTo>
                  <a:cubicBezTo>
                    <a:pt x="46" y="58"/>
                    <a:pt x="46" y="58"/>
                    <a:pt x="46" y="58"/>
                  </a:cubicBezTo>
                  <a:cubicBezTo>
                    <a:pt x="46" y="36"/>
                    <a:pt x="46" y="36"/>
                    <a:pt x="46" y="36"/>
                  </a:cubicBezTo>
                  <a:cubicBezTo>
                    <a:pt x="43" y="39"/>
                    <a:pt x="40" y="40"/>
                    <a:pt x="36" y="40"/>
                  </a:cubicBezTo>
                  <a:cubicBezTo>
                    <a:pt x="29" y="40"/>
                    <a:pt x="23" y="35"/>
                    <a:pt x="23" y="28"/>
                  </a:cubicBezTo>
                  <a:cubicBezTo>
                    <a:pt x="23" y="21"/>
                    <a:pt x="29" y="15"/>
                    <a:pt x="36" y="15"/>
                  </a:cubicBezTo>
                  <a:cubicBezTo>
                    <a:pt x="36" y="15"/>
                    <a:pt x="36" y="15"/>
                    <a:pt x="36" y="15"/>
                  </a:cubicBezTo>
                  <a:cubicBezTo>
                    <a:pt x="40" y="15"/>
                    <a:pt x="43" y="17"/>
                    <a:pt x="46" y="20"/>
                  </a:cubicBezTo>
                  <a:cubicBezTo>
                    <a:pt x="46" y="0"/>
                    <a:pt x="46" y="0"/>
                    <a:pt x="46" y="0"/>
                  </a:cubicBezTo>
                  <a:cubicBezTo>
                    <a:pt x="0" y="0"/>
                    <a:pt x="0" y="0"/>
                    <a:pt x="0" y="0"/>
                  </a:cubicBezTo>
                  <a:lnTo>
                    <a:pt x="0" y="116"/>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8" name="Freeform 377"/>
            <p:cNvSpPr/>
            <p:nvPr/>
          </p:nvSpPr>
          <p:spPr bwMode="auto">
            <a:xfrm>
              <a:off x="4474" y="2476"/>
              <a:ext cx="153" cy="229"/>
            </a:xfrm>
            <a:custGeom>
              <a:avLst/>
              <a:gdLst>
                <a:gd name="T0" fmla="*/ 134 w 134"/>
                <a:gd name="T1" fmla="*/ 38 h 201"/>
                <a:gd name="T2" fmla="*/ 101 w 134"/>
                <a:gd name="T3" fmla="*/ 38 h 201"/>
                <a:gd name="T4" fmla="*/ 120 w 134"/>
                <a:gd name="T5" fmla="*/ 0 h 201"/>
                <a:gd name="T6" fmla="*/ 75 w 134"/>
                <a:gd name="T7" fmla="*/ 0 h 201"/>
                <a:gd name="T8" fmla="*/ 71 w 134"/>
                <a:gd name="T9" fmla="*/ 0 h 201"/>
                <a:gd name="T10" fmla="*/ 52 w 134"/>
                <a:gd name="T11" fmla="*/ 0 h 201"/>
                <a:gd name="T12" fmla="*/ 9 w 134"/>
                <a:gd name="T13" fmla="*/ 85 h 201"/>
                <a:gd name="T14" fmla="*/ 47 w 134"/>
                <a:gd name="T15" fmla="*/ 85 h 201"/>
                <a:gd name="T16" fmla="*/ 0 w 134"/>
                <a:gd name="T17" fmla="*/ 201 h 201"/>
                <a:gd name="T18" fmla="*/ 134 w 134"/>
                <a:gd name="T19" fmla="*/ 3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201">
                  <a:moveTo>
                    <a:pt x="134" y="38"/>
                  </a:moveTo>
                  <a:lnTo>
                    <a:pt x="101" y="38"/>
                  </a:lnTo>
                  <a:lnTo>
                    <a:pt x="120" y="0"/>
                  </a:lnTo>
                  <a:lnTo>
                    <a:pt x="75" y="0"/>
                  </a:lnTo>
                  <a:lnTo>
                    <a:pt x="71" y="0"/>
                  </a:lnTo>
                  <a:lnTo>
                    <a:pt x="52" y="0"/>
                  </a:lnTo>
                  <a:lnTo>
                    <a:pt x="9" y="85"/>
                  </a:lnTo>
                  <a:lnTo>
                    <a:pt x="47" y="85"/>
                  </a:lnTo>
                  <a:lnTo>
                    <a:pt x="0" y="201"/>
                  </a:lnTo>
                  <a:lnTo>
                    <a:pt x="134" y="38"/>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29" name="Freeform 378"/>
            <p:cNvSpPr/>
            <p:nvPr/>
          </p:nvSpPr>
          <p:spPr bwMode="auto">
            <a:xfrm>
              <a:off x="4386" y="2201"/>
              <a:ext cx="422" cy="261"/>
            </a:xfrm>
            <a:custGeom>
              <a:avLst/>
              <a:gdLst>
                <a:gd name="T0" fmla="*/ 0 w 157"/>
                <a:gd name="T1" fmla="*/ 80 h 97"/>
                <a:gd name="T2" fmla="*/ 17 w 157"/>
                <a:gd name="T3" fmla="*/ 97 h 97"/>
                <a:gd name="T4" fmla="*/ 57 w 157"/>
                <a:gd name="T5" fmla="*/ 97 h 97"/>
                <a:gd name="T6" fmla="*/ 63 w 157"/>
                <a:gd name="T7" fmla="*/ 97 h 97"/>
                <a:gd name="T8" fmla="*/ 65 w 157"/>
                <a:gd name="T9" fmla="*/ 97 h 97"/>
                <a:gd name="T10" fmla="*/ 86 w 157"/>
                <a:gd name="T11" fmla="*/ 97 h 97"/>
                <a:gd name="T12" fmla="*/ 129 w 157"/>
                <a:gd name="T13" fmla="*/ 97 h 97"/>
                <a:gd name="T14" fmla="*/ 157 w 157"/>
                <a:gd name="T15" fmla="*/ 69 h 97"/>
                <a:gd name="T16" fmla="*/ 129 w 157"/>
                <a:gd name="T17" fmla="*/ 41 h 97"/>
                <a:gd name="T18" fmla="*/ 111 w 157"/>
                <a:gd name="T19" fmla="*/ 48 h 97"/>
                <a:gd name="T20" fmla="*/ 63 w 157"/>
                <a:gd name="T21" fmla="*/ 0 h 97"/>
                <a:gd name="T22" fmla="*/ 15 w 157"/>
                <a:gd name="T23" fmla="*/ 49 h 97"/>
                <a:gd name="T24" fmla="*/ 17 w 157"/>
                <a:gd name="T25" fmla="*/ 63 h 97"/>
                <a:gd name="T26" fmla="*/ 0 w 157"/>
                <a:gd name="T27" fmla="*/ 8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97">
                  <a:moveTo>
                    <a:pt x="0" y="80"/>
                  </a:moveTo>
                  <a:cubicBezTo>
                    <a:pt x="0" y="89"/>
                    <a:pt x="8" y="97"/>
                    <a:pt x="17" y="97"/>
                  </a:cubicBezTo>
                  <a:cubicBezTo>
                    <a:pt x="57" y="97"/>
                    <a:pt x="57" y="97"/>
                    <a:pt x="57" y="97"/>
                  </a:cubicBezTo>
                  <a:cubicBezTo>
                    <a:pt x="63" y="97"/>
                    <a:pt x="63" y="97"/>
                    <a:pt x="63" y="97"/>
                  </a:cubicBezTo>
                  <a:cubicBezTo>
                    <a:pt x="65" y="97"/>
                    <a:pt x="65" y="97"/>
                    <a:pt x="65" y="97"/>
                  </a:cubicBezTo>
                  <a:cubicBezTo>
                    <a:pt x="86" y="97"/>
                    <a:pt x="86" y="97"/>
                    <a:pt x="86" y="97"/>
                  </a:cubicBezTo>
                  <a:cubicBezTo>
                    <a:pt x="129" y="97"/>
                    <a:pt x="129" y="97"/>
                    <a:pt x="129" y="97"/>
                  </a:cubicBezTo>
                  <a:cubicBezTo>
                    <a:pt x="145" y="97"/>
                    <a:pt x="157" y="84"/>
                    <a:pt x="157" y="69"/>
                  </a:cubicBezTo>
                  <a:cubicBezTo>
                    <a:pt x="157" y="54"/>
                    <a:pt x="145" y="41"/>
                    <a:pt x="129" y="41"/>
                  </a:cubicBezTo>
                  <a:cubicBezTo>
                    <a:pt x="122" y="41"/>
                    <a:pt x="116" y="44"/>
                    <a:pt x="111" y="48"/>
                  </a:cubicBezTo>
                  <a:cubicBezTo>
                    <a:pt x="111" y="21"/>
                    <a:pt x="89" y="0"/>
                    <a:pt x="63" y="0"/>
                  </a:cubicBezTo>
                  <a:cubicBezTo>
                    <a:pt x="36" y="0"/>
                    <a:pt x="15" y="22"/>
                    <a:pt x="15" y="49"/>
                  </a:cubicBezTo>
                  <a:cubicBezTo>
                    <a:pt x="15" y="54"/>
                    <a:pt x="15" y="58"/>
                    <a:pt x="17" y="63"/>
                  </a:cubicBezTo>
                  <a:cubicBezTo>
                    <a:pt x="8" y="63"/>
                    <a:pt x="0" y="70"/>
                    <a:pt x="0" y="8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0" name="Freeform 379"/>
            <p:cNvSpPr/>
            <p:nvPr/>
          </p:nvSpPr>
          <p:spPr bwMode="auto">
            <a:xfrm>
              <a:off x="5066" y="2220"/>
              <a:ext cx="46" cy="143"/>
            </a:xfrm>
            <a:custGeom>
              <a:avLst/>
              <a:gdLst>
                <a:gd name="T0" fmla="*/ 17 w 17"/>
                <a:gd name="T1" fmla="*/ 53 h 53"/>
                <a:gd name="T2" fmla="*/ 17 w 17"/>
                <a:gd name="T3" fmla="*/ 0 h 53"/>
                <a:gd name="T4" fmla="*/ 9 w 17"/>
                <a:gd name="T5" fmla="*/ 0 h 53"/>
                <a:gd name="T6" fmla="*/ 0 w 17"/>
                <a:gd name="T7" fmla="*/ 0 h 53"/>
                <a:gd name="T8" fmla="*/ 0 w 17"/>
                <a:gd name="T9" fmla="*/ 53 h 53"/>
                <a:gd name="T10" fmla="*/ 9 w 17"/>
                <a:gd name="T11" fmla="*/ 52 h 53"/>
                <a:gd name="T12" fmla="*/ 17 w 17"/>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17" h="53">
                  <a:moveTo>
                    <a:pt x="17" y="53"/>
                  </a:moveTo>
                  <a:cubicBezTo>
                    <a:pt x="17" y="0"/>
                    <a:pt x="17" y="0"/>
                    <a:pt x="17" y="0"/>
                  </a:cubicBezTo>
                  <a:cubicBezTo>
                    <a:pt x="14" y="0"/>
                    <a:pt x="11" y="0"/>
                    <a:pt x="9" y="0"/>
                  </a:cubicBezTo>
                  <a:cubicBezTo>
                    <a:pt x="6" y="0"/>
                    <a:pt x="3" y="0"/>
                    <a:pt x="0" y="0"/>
                  </a:cubicBezTo>
                  <a:cubicBezTo>
                    <a:pt x="0" y="53"/>
                    <a:pt x="0" y="53"/>
                    <a:pt x="0" y="53"/>
                  </a:cubicBezTo>
                  <a:cubicBezTo>
                    <a:pt x="3" y="52"/>
                    <a:pt x="6" y="52"/>
                    <a:pt x="9" y="52"/>
                  </a:cubicBezTo>
                  <a:cubicBezTo>
                    <a:pt x="11" y="52"/>
                    <a:pt x="14" y="52"/>
                    <a:pt x="17" y="53"/>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1" name="Freeform 380"/>
            <p:cNvSpPr/>
            <p:nvPr/>
          </p:nvSpPr>
          <p:spPr bwMode="auto">
            <a:xfrm>
              <a:off x="4883" y="1896"/>
              <a:ext cx="412" cy="310"/>
            </a:xfrm>
            <a:custGeom>
              <a:avLst/>
              <a:gdLst>
                <a:gd name="T0" fmla="*/ 153 w 153"/>
                <a:gd name="T1" fmla="*/ 38 h 115"/>
                <a:gd name="T2" fmla="*/ 143 w 153"/>
                <a:gd name="T3" fmla="*/ 0 h 115"/>
                <a:gd name="T4" fmla="*/ 110 w 153"/>
                <a:gd name="T5" fmla="*/ 18 h 115"/>
                <a:gd name="T6" fmla="*/ 77 w 153"/>
                <a:gd name="T7" fmla="*/ 0 h 115"/>
                <a:gd name="T8" fmla="*/ 43 w 153"/>
                <a:gd name="T9" fmla="*/ 18 h 115"/>
                <a:gd name="T10" fmla="*/ 10 w 153"/>
                <a:gd name="T11" fmla="*/ 0 h 115"/>
                <a:gd name="T12" fmla="*/ 0 w 153"/>
                <a:gd name="T13" fmla="*/ 38 h 115"/>
                <a:gd name="T14" fmla="*/ 68 w 153"/>
                <a:gd name="T15" fmla="*/ 114 h 115"/>
                <a:gd name="T16" fmla="*/ 77 w 153"/>
                <a:gd name="T17" fmla="*/ 115 h 115"/>
                <a:gd name="T18" fmla="*/ 85 w 153"/>
                <a:gd name="T19" fmla="*/ 114 h 115"/>
                <a:gd name="T20" fmla="*/ 153 w 153"/>
                <a:gd name="T21" fmla="*/ 3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115">
                  <a:moveTo>
                    <a:pt x="153" y="38"/>
                  </a:moveTo>
                  <a:cubicBezTo>
                    <a:pt x="153" y="24"/>
                    <a:pt x="150" y="11"/>
                    <a:pt x="143" y="0"/>
                  </a:cubicBezTo>
                  <a:cubicBezTo>
                    <a:pt x="110" y="18"/>
                    <a:pt x="110" y="18"/>
                    <a:pt x="110" y="18"/>
                  </a:cubicBezTo>
                  <a:cubicBezTo>
                    <a:pt x="77" y="0"/>
                    <a:pt x="77" y="0"/>
                    <a:pt x="77" y="0"/>
                  </a:cubicBezTo>
                  <a:cubicBezTo>
                    <a:pt x="43" y="18"/>
                    <a:pt x="43" y="18"/>
                    <a:pt x="43" y="18"/>
                  </a:cubicBezTo>
                  <a:cubicBezTo>
                    <a:pt x="10" y="0"/>
                    <a:pt x="10" y="0"/>
                    <a:pt x="10" y="0"/>
                  </a:cubicBezTo>
                  <a:cubicBezTo>
                    <a:pt x="3" y="11"/>
                    <a:pt x="0" y="24"/>
                    <a:pt x="0" y="38"/>
                  </a:cubicBezTo>
                  <a:cubicBezTo>
                    <a:pt x="0" y="77"/>
                    <a:pt x="30" y="110"/>
                    <a:pt x="68" y="114"/>
                  </a:cubicBezTo>
                  <a:cubicBezTo>
                    <a:pt x="71" y="114"/>
                    <a:pt x="74" y="115"/>
                    <a:pt x="77" y="115"/>
                  </a:cubicBezTo>
                  <a:cubicBezTo>
                    <a:pt x="79" y="115"/>
                    <a:pt x="82" y="114"/>
                    <a:pt x="85" y="114"/>
                  </a:cubicBezTo>
                  <a:cubicBezTo>
                    <a:pt x="123" y="110"/>
                    <a:pt x="153" y="77"/>
                    <a:pt x="153" y="38"/>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2" name="Freeform 381"/>
            <p:cNvSpPr/>
            <p:nvPr/>
          </p:nvSpPr>
          <p:spPr bwMode="auto">
            <a:xfrm>
              <a:off x="4970" y="2223"/>
              <a:ext cx="85" cy="85"/>
            </a:xfrm>
            <a:custGeom>
              <a:avLst/>
              <a:gdLst>
                <a:gd name="T0" fmla="*/ 31 w 32"/>
                <a:gd name="T1" fmla="*/ 31 h 32"/>
                <a:gd name="T2" fmla="*/ 24 w 32"/>
                <a:gd name="T3" fmla="*/ 9 h 32"/>
                <a:gd name="T4" fmla="*/ 1 w 32"/>
                <a:gd name="T5" fmla="*/ 2 h 32"/>
                <a:gd name="T6" fmla="*/ 8 w 32"/>
                <a:gd name="T7" fmla="*/ 24 h 32"/>
                <a:gd name="T8" fmla="*/ 31 w 32"/>
                <a:gd name="T9" fmla="*/ 31 h 32"/>
              </a:gdLst>
              <a:ahLst/>
              <a:cxnLst>
                <a:cxn ang="0">
                  <a:pos x="T0" y="T1"/>
                </a:cxn>
                <a:cxn ang="0">
                  <a:pos x="T2" y="T3"/>
                </a:cxn>
                <a:cxn ang="0">
                  <a:pos x="T4" y="T5"/>
                </a:cxn>
                <a:cxn ang="0">
                  <a:pos x="T6" y="T7"/>
                </a:cxn>
                <a:cxn ang="0">
                  <a:pos x="T8" y="T9"/>
                </a:cxn>
              </a:cxnLst>
              <a:rect l="0" t="0" r="r" b="b"/>
              <a:pathLst>
                <a:path w="32" h="32">
                  <a:moveTo>
                    <a:pt x="31" y="31"/>
                  </a:moveTo>
                  <a:cubicBezTo>
                    <a:pt x="32" y="23"/>
                    <a:pt x="30" y="15"/>
                    <a:pt x="24" y="9"/>
                  </a:cubicBezTo>
                  <a:cubicBezTo>
                    <a:pt x="18" y="3"/>
                    <a:pt x="9" y="0"/>
                    <a:pt x="1" y="2"/>
                  </a:cubicBezTo>
                  <a:cubicBezTo>
                    <a:pt x="0" y="10"/>
                    <a:pt x="2" y="18"/>
                    <a:pt x="8" y="24"/>
                  </a:cubicBezTo>
                  <a:cubicBezTo>
                    <a:pt x="14" y="30"/>
                    <a:pt x="23" y="32"/>
                    <a:pt x="31" y="31"/>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3" name="Freeform 382"/>
            <p:cNvSpPr/>
            <p:nvPr/>
          </p:nvSpPr>
          <p:spPr bwMode="auto">
            <a:xfrm>
              <a:off x="5122" y="2223"/>
              <a:ext cx="87" cy="85"/>
            </a:xfrm>
            <a:custGeom>
              <a:avLst/>
              <a:gdLst>
                <a:gd name="T0" fmla="*/ 24 w 32"/>
                <a:gd name="T1" fmla="*/ 24 h 32"/>
                <a:gd name="T2" fmla="*/ 31 w 32"/>
                <a:gd name="T3" fmla="*/ 2 h 32"/>
                <a:gd name="T4" fmla="*/ 8 w 32"/>
                <a:gd name="T5" fmla="*/ 9 h 32"/>
                <a:gd name="T6" fmla="*/ 2 w 32"/>
                <a:gd name="T7" fmla="*/ 31 h 32"/>
                <a:gd name="T8" fmla="*/ 24 w 32"/>
                <a:gd name="T9" fmla="*/ 24 h 32"/>
              </a:gdLst>
              <a:ahLst/>
              <a:cxnLst>
                <a:cxn ang="0">
                  <a:pos x="T0" y="T1"/>
                </a:cxn>
                <a:cxn ang="0">
                  <a:pos x="T2" y="T3"/>
                </a:cxn>
                <a:cxn ang="0">
                  <a:pos x="T4" y="T5"/>
                </a:cxn>
                <a:cxn ang="0">
                  <a:pos x="T6" y="T7"/>
                </a:cxn>
                <a:cxn ang="0">
                  <a:pos x="T8" y="T9"/>
                </a:cxn>
              </a:cxnLst>
              <a:rect l="0" t="0" r="r" b="b"/>
              <a:pathLst>
                <a:path w="32" h="32">
                  <a:moveTo>
                    <a:pt x="24" y="24"/>
                  </a:moveTo>
                  <a:cubicBezTo>
                    <a:pt x="30" y="18"/>
                    <a:pt x="32" y="10"/>
                    <a:pt x="31" y="2"/>
                  </a:cubicBezTo>
                  <a:cubicBezTo>
                    <a:pt x="23" y="0"/>
                    <a:pt x="14" y="3"/>
                    <a:pt x="8" y="9"/>
                  </a:cubicBezTo>
                  <a:cubicBezTo>
                    <a:pt x="2" y="15"/>
                    <a:pt x="0" y="23"/>
                    <a:pt x="2" y="31"/>
                  </a:cubicBezTo>
                  <a:cubicBezTo>
                    <a:pt x="9" y="32"/>
                    <a:pt x="18" y="30"/>
                    <a:pt x="24" y="24"/>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4" name="Freeform 383"/>
            <p:cNvSpPr/>
            <p:nvPr/>
          </p:nvSpPr>
          <p:spPr bwMode="auto">
            <a:xfrm>
              <a:off x="4970" y="2376"/>
              <a:ext cx="241" cy="71"/>
            </a:xfrm>
            <a:custGeom>
              <a:avLst/>
              <a:gdLst>
                <a:gd name="T0" fmla="*/ 53 w 90"/>
                <a:gd name="T1" fmla="*/ 0 h 26"/>
                <a:gd name="T2" fmla="*/ 45 w 90"/>
                <a:gd name="T3" fmla="*/ 0 h 26"/>
                <a:gd name="T4" fmla="*/ 36 w 90"/>
                <a:gd name="T5" fmla="*/ 0 h 26"/>
                <a:gd name="T6" fmla="*/ 0 w 90"/>
                <a:gd name="T7" fmla="*/ 26 h 26"/>
                <a:gd name="T8" fmla="*/ 90 w 90"/>
                <a:gd name="T9" fmla="*/ 26 h 26"/>
                <a:gd name="T10" fmla="*/ 53 w 90"/>
                <a:gd name="T11" fmla="*/ 0 h 26"/>
              </a:gdLst>
              <a:ahLst/>
              <a:cxnLst>
                <a:cxn ang="0">
                  <a:pos x="T0" y="T1"/>
                </a:cxn>
                <a:cxn ang="0">
                  <a:pos x="T2" y="T3"/>
                </a:cxn>
                <a:cxn ang="0">
                  <a:pos x="T4" y="T5"/>
                </a:cxn>
                <a:cxn ang="0">
                  <a:pos x="T6" y="T7"/>
                </a:cxn>
                <a:cxn ang="0">
                  <a:pos x="T8" y="T9"/>
                </a:cxn>
                <a:cxn ang="0">
                  <a:pos x="T10" y="T11"/>
                </a:cxn>
              </a:cxnLst>
              <a:rect l="0" t="0" r="r" b="b"/>
              <a:pathLst>
                <a:path w="90" h="26">
                  <a:moveTo>
                    <a:pt x="53" y="0"/>
                  </a:moveTo>
                  <a:cubicBezTo>
                    <a:pt x="50" y="0"/>
                    <a:pt x="47" y="0"/>
                    <a:pt x="45" y="0"/>
                  </a:cubicBezTo>
                  <a:cubicBezTo>
                    <a:pt x="42" y="0"/>
                    <a:pt x="39" y="0"/>
                    <a:pt x="36" y="0"/>
                  </a:cubicBezTo>
                  <a:cubicBezTo>
                    <a:pt x="15" y="2"/>
                    <a:pt x="0" y="13"/>
                    <a:pt x="0" y="26"/>
                  </a:cubicBezTo>
                  <a:cubicBezTo>
                    <a:pt x="90" y="26"/>
                    <a:pt x="90" y="26"/>
                    <a:pt x="90" y="26"/>
                  </a:cubicBezTo>
                  <a:cubicBezTo>
                    <a:pt x="90" y="13"/>
                    <a:pt x="74" y="2"/>
                    <a:pt x="53" y="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5" name="Freeform 384"/>
            <p:cNvSpPr>
              <a:spLocks noEditPoints="1"/>
            </p:cNvSpPr>
            <p:nvPr/>
          </p:nvSpPr>
          <p:spPr bwMode="auto">
            <a:xfrm>
              <a:off x="7679" y="94"/>
              <a:ext cx="398" cy="200"/>
            </a:xfrm>
            <a:custGeom>
              <a:avLst/>
              <a:gdLst>
                <a:gd name="T0" fmla="*/ 127 w 148"/>
                <a:gd name="T1" fmla="*/ 52 h 74"/>
                <a:gd name="T2" fmla="*/ 148 w 148"/>
                <a:gd name="T3" fmla="*/ 27 h 74"/>
                <a:gd name="T4" fmla="*/ 127 w 148"/>
                <a:gd name="T5" fmla="*/ 1 h 74"/>
                <a:gd name="T6" fmla="*/ 127 w 148"/>
                <a:gd name="T7" fmla="*/ 13 h 74"/>
                <a:gd name="T8" fmla="*/ 137 w 148"/>
                <a:gd name="T9" fmla="*/ 27 h 74"/>
                <a:gd name="T10" fmla="*/ 127 w 148"/>
                <a:gd name="T11" fmla="*/ 41 h 74"/>
                <a:gd name="T12" fmla="*/ 127 w 148"/>
                <a:gd name="T13" fmla="*/ 52 h 74"/>
                <a:gd name="T14" fmla="*/ 62 w 148"/>
                <a:gd name="T15" fmla="*/ 74 h 74"/>
                <a:gd name="T16" fmla="*/ 111 w 148"/>
                <a:gd name="T17" fmla="*/ 50 h 74"/>
                <a:gd name="T18" fmla="*/ 122 w 148"/>
                <a:gd name="T19" fmla="*/ 53 h 74"/>
                <a:gd name="T20" fmla="*/ 127 w 148"/>
                <a:gd name="T21" fmla="*/ 52 h 74"/>
                <a:gd name="T22" fmla="*/ 127 w 148"/>
                <a:gd name="T23" fmla="*/ 41 h 74"/>
                <a:gd name="T24" fmla="*/ 122 w 148"/>
                <a:gd name="T25" fmla="*/ 41 h 74"/>
                <a:gd name="T26" fmla="*/ 117 w 148"/>
                <a:gd name="T27" fmla="*/ 41 h 74"/>
                <a:gd name="T28" fmla="*/ 124 w 148"/>
                <a:gd name="T29" fmla="*/ 12 h 74"/>
                <a:gd name="T30" fmla="*/ 124 w 148"/>
                <a:gd name="T31" fmla="*/ 12 h 74"/>
                <a:gd name="T32" fmla="*/ 124 w 148"/>
                <a:gd name="T33" fmla="*/ 12 h 74"/>
                <a:gd name="T34" fmla="*/ 127 w 148"/>
                <a:gd name="T35" fmla="*/ 13 h 74"/>
                <a:gd name="T36" fmla="*/ 127 w 148"/>
                <a:gd name="T37" fmla="*/ 1 h 74"/>
                <a:gd name="T38" fmla="*/ 123 w 148"/>
                <a:gd name="T39" fmla="*/ 0 h 74"/>
                <a:gd name="T40" fmla="*/ 123 w 148"/>
                <a:gd name="T41" fmla="*/ 0 h 74"/>
                <a:gd name="T42" fmla="*/ 1 w 148"/>
                <a:gd name="T43" fmla="*/ 0 h 74"/>
                <a:gd name="T44" fmla="*/ 0 w 148"/>
                <a:gd name="T45" fmla="*/ 12 h 74"/>
                <a:gd name="T46" fmla="*/ 62 w 148"/>
                <a:gd name="T4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74">
                  <a:moveTo>
                    <a:pt x="127" y="52"/>
                  </a:moveTo>
                  <a:cubicBezTo>
                    <a:pt x="139" y="50"/>
                    <a:pt x="148" y="39"/>
                    <a:pt x="148" y="27"/>
                  </a:cubicBezTo>
                  <a:cubicBezTo>
                    <a:pt x="148" y="14"/>
                    <a:pt x="139" y="3"/>
                    <a:pt x="127" y="1"/>
                  </a:cubicBezTo>
                  <a:cubicBezTo>
                    <a:pt x="127" y="13"/>
                    <a:pt x="127" y="13"/>
                    <a:pt x="127" y="13"/>
                  </a:cubicBezTo>
                  <a:cubicBezTo>
                    <a:pt x="133" y="15"/>
                    <a:pt x="137" y="20"/>
                    <a:pt x="137" y="27"/>
                  </a:cubicBezTo>
                  <a:cubicBezTo>
                    <a:pt x="137" y="33"/>
                    <a:pt x="133" y="38"/>
                    <a:pt x="127" y="41"/>
                  </a:cubicBezTo>
                  <a:lnTo>
                    <a:pt x="127" y="52"/>
                  </a:lnTo>
                  <a:close/>
                  <a:moveTo>
                    <a:pt x="62" y="74"/>
                  </a:moveTo>
                  <a:cubicBezTo>
                    <a:pt x="82" y="74"/>
                    <a:pt x="100" y="65"/>
                    <a:pt x="111" y="50"/>
                  </a:cubicBezTo>
                  <a:cubicBezTo>
                    <a:pt x="114" y="52"/>
                    <a:pt x="118" y="53"/>
                    <a:pt x="122" y="53"/>
                  </a:cubicBezTo>
                  <a:cubicBezTo>
                    <a:pt x="124" y="53"/>
                    <a:pt x="125" y="53"/>
                    <a:pt x="127" y="52"/>
                  </a:cubicBezTo>
                  <a:cubicBezTo>
                    <a:pt x="127" y="41"/>
                    <a:pt x="127" y="41"/>
                    <a:pt x="127" y="41"/>
                  </a:cubicBezTo>
                  <a:cubicBezTo>
                    <a:pt x="125" y="41"/>
                    <a:pt x="124" y="41"/>
                    <a:pt x="122" y="41"/>
                  </a:cubicBezTo>
                  <a:cubicBezTo>
                    <a:pt x="120" y="41"/>
                    <a:pt x="119" y="41"/>
                    <a:pt x="117" y="41"/>
                  </a:cubicBezTo>
                  <a:cubicBezTo>
                    <a:pt x="122" y="32"/>
                    <a:pt x="124" y="22"/>
                    <a:pt x="124" y="12"/>
                  </a:cubicBezTo>
                  <a:cubicBezTo>
                    <a:pt x="124" y="12"/>
                    <a:pt x="124" y="12"/>
                    <a:pt x="124" y="12"/>
                  </a:cubicBezTo>
                  <a:cubicBezTo>
                    <a:pt x="124" y="12"/>
                    <a:pt x="124" y="12"/>
                    <a:pt x="124" y="12"/>
                  </a:cubicBezTo>
                  <a:cubicBezTo>
                    <a:pt x="125" y="12"/>
                    <a:pt x="126" y="12"/>
                    <a:pt x="127" y="13"/>
                  </a:cubicBezTo>
                  <a:cubicBezTo>
                    <a:pt x="127" y="1"/>
                    <a:pt x="127" y="1"/>
                    <a:pt x="127" y="1"/>
                  </a:cubicBezTo>
                  <a:cubicBezTo>
                    <a:pt x="126" y="0"/>
                    <a:pt x="124" y="0"/>
                    <a:pt x="123" y="0"/>
                  </a:cubicBezTo>
                  <a:cubicBezTo>
                    <a:pt x="123" y="0"/>
                    <a:pt x="123" y="0"/>
                    <a:pt x="123" y="0"/>
                  </a:cubicBezTo>
                  <a:cubicBezTo>
                    <a:pt x="1" y="0"/>
                    <a:pt x="1" y="0"/>
                    <a:pt x="1" y="0"/>
                  </a:cubicBezTo>
                  <a:cubicBezTo>
                    <a:pt x="0" y="4"/>
                    <a:pt x="0" y="8"/>
                    <a:pt x="0" y="12"/>
                  </a:cubicBezTo>
                  <a:cubicBezTo>
                    <a:pt x="0" y="46"/>
                    <a:pt x="28" y="74"/>
                    <a:pt x="62" y="74"/>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6" name="Rectangle 385"/>
            <p:cNvSpPr>
              <a:spLocks noChangeArrowheads="1"/>
            </p:cNvSpPr>
            <p:nvPr/>
          </p:nvSpPr>
          <p:spPr bwMode="auto">
            <a:xfrm>
              <a:off x="7679" y="313"/>
              <a:ext cx="361" cy="3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737" name="Freeform 386"/>
            <p:cNvSpPr/>
            <p:nvPr/>
          </p:nvSpPr>
          <p:spPr bwMode="auto">
            <a:xfrm>
              <a:off x="7763" y="3"/>
              <a:ext cx="64" cy="81"/>
            </a:xfrm>
            <a:custGeom>
              <a:avLst/>
              <a:gdLst>
                <a:gd name="T0" fmla="*/ 8 w 24"/>
                <a:gd name="T1" fmla="*/ 15 h 30"/>
                <a:gd name="T2" fmla="*/ 11 w 24"/>
                <a:gd name="T3" fmla="*/ 28 h 30"/>
                <a:gd name="T4" fmla="*/ 21 w 24"/>
                <a:gd name="T5" fmla="*/ 6 h 30"/>
                <a:gd name="T6" fmla="*/ 19 w 24"/>
                <a:gd name="T7" fmla="*/ 0 h 30"/>
                <a:gd name="T8" fmla="*/ 5 w 24"/>
                <a:gd name="T9" fmla="*/ 0 h 30"/>
                <a:gd name="T10" fmla="*/ 8 w 24"/>
                <a:gd name="T11" fmla="*/ 15 h 30"/>
              </a:gdLst>
              <a:ahLst/>
              <a:cxnLst>
                <a:cxn ang="0">
                  <a:pos x="T0" y="T1"/>
                </a:cxn>
                <a:cxn ang="0">
                  <a:pos x="T2" y="T3"/>
                </a:cxn>
                <a:cxn ang="0">
                  <a:pos x="T4" y="T5"/>
                </a:cxn>
                <a:cxn ang="0">
                  <a:pos x="T6" y="T7"/>
                </a:cxn>
                <a:cxn ang="0">
                  <a:pos x="T8" y="T9"/>
                </a:cxn>
                <a:cxn ang="0">
                  <a:pos x="T10" y="T11"/>
                </a:cxn>
              </a:cxnLst>
              <a:rect l="0" t="0" r="r" b="b"/>
              <a:pathLst>
                <a:path w="24" h="30">
                  <a:moveTo>
                    <a:pt x="8" y="15"/>
                  </a:moveTo>
                  <a:cubicBezTo>
                    <a:pt x="0" y="18"/>
                    <a:pt x="4" y="30"/>
                    <a:pt x="11" y="28"/>
                  </a:cubicBezTo>
                  <a:cubicBezTo>
                    <a:pt x="21" y="24"/>
                    <a:pt x="24" y="15"/>
                    <a:pt x="21" y="6"/>
                  </a:cubicBezTo>
                  <a:cubicBezTo>
                    <a:pt x="21" y="4"/>
                    <a:pt x="20" y="2"/>
                    <a:pt x="19" y="0"/>
                  </a:cubicBezTo>
                  <a:cubicBezTo>
                    <a:pt x="5" y="0"/>
                    <a:pt x="5" y="0"/>
                    <a:pt x="5" y="0"/>
                  </a:cubicBezTo>
                  <a:cubicBezTo>
                    <a:pt x="8" y="6"/>
                    <a:pt x="12" y="14"/>
                    <a:pt x="8" y="15"/>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8" name="Freeform 387"/>
            <p:cNvSpPr/>
            <p:nvPr/>
          </p:nvSpPr>
          <p:spPr bwMode="auto">
            <a:xfrm>
              <a:off x="7856" y="3"/>
              <a:ext cx="65" cy="81"/>
            </a:xfrm>
            <a:custGeom>
              <a:avLst/>
              <a:gdLst>
                <a:gd name="T0" fmla="*/ 8 w 24"/>
                <a:gd name="T1" fmla="*/ 15 h 30"/>
                <a:gd name="T2" fmla="*/ 11 w 24"/>
                <a:gd name="T3" fmla="*/ 28 h 30"/>
                <a:gd name="T4" fmla="*/ 21 w 24"/>
                <a:gd name="T5" fmla="*/ 6 h 30"/>
                <a:gd name="T6" fmla="*/ 19 w 24"/>
                <a:gd name="T7" fmla="*/ 0 h 30"/>
                <a:gd name="T8" fmla="*/ 5 w 24"/>
                <a:gd name="T9" fmla="*/ 0 h 30"/>
                <a:gd name="T10" fmla="*/ 8 w 24"/>
                <a:gd name="T11" fmla="*/ 15 h 30"/>
              </a:gdLst>
              <a:ahLst/>
              <a:cxnLst>
                <a:cxn ang="0">
                  <a:pos x="T0" y="T1"/>
                </a:cxn>
                <a:cxn ang="0">
                  <a:pos x="T2" y="T3"/>
                </a:cxn>
                <a:cxn ang="0">
                  <a:pos x="T4" y="T5"/>
                </a:cxn>
                <a:cxn ang="0">
                  <a:pos x="T6" y="T7"/>
                </a:cxn>
                <a:cxn ang="0">
                  <a:pos x="T8" y="T9"/>
                </a:cxn>
                <a:cxn ang="0">
                  <a:pos x="T10" y="T11"/>
                </a:cxn>
              </a:cxnLst>
              <a:rect l="0" t="0" r="r" b="b"/>
              <a:pathLst>
                <a:path w="24" h="30">
                  <a:moveTo>
                    <a:pt x="8" y="15"/>
                  </a:moveTo>
                  <a:cubicBezTo>
                    <a:pt x="0" y="18"/>
                    <a:pt x="4" y="30"/>
                    <a:pt x="11" y="28"/>
                  </a:cubicBezTo>
                  <a:cubicBezTo>
                    <a:pt x="21" y="24"/>
                    <a:pt x="24" y="15"/>
                    <a:pt x="21" y="6"/>
                  </a:cubicBezTo>
                  <a:cubicBezTo>
                    <a:pt x="21" y="4"/>
                    <a:pt x="20" y="2"/>
                    <a:pt x="19" y="0"/>
                  </a:cubicBezTo>
                  <a:cubicBezTo>
                    <a:pt x="5" y="0"/>
                    <a:pt x="5" y="0"/>
                    <a:pt x="5" y="0"/>
                  </a:cubicBezTo>
                  <a:cubicBezTo>
                    <a:pt x="8" y="6"/>
                    <a:pt x="12" y="14"/>
                    <a:pt x="8" y="15"/>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39" name="Freeform 388"/>
            <p:cNvSpPr/>
            <p:nvPr/>
          </p:nvSpPr>
          <p:spPr bwMode="auto">
            <a:xfrm>
              <a:off x="-2" y="1054"/>
              <a:ext cx="217" cy="235"/>
            </a:xfrm>
            <a:custGeom>
              <a:avLst/>
              <a:gdLst>
                <a:gd name="T0" fmla="*/ 35 w 81"/>
                <a:gd name="T1" fmla="*/ 86 h 87"/>
                <a:gd name="T2" fmla="*/ 38 w 81"/>
                <a:gd name="T3" fmla="*/ 87 h 87"/>
                <a:gd name="T4" fmla="*/ 81 w 81"/>
                <a:gd name="T5" fmla="*/ 43 h 87"/>
                <a:gd name="T6" fmla="*/ 38 w 81"/>
                <a:gd name="T7" fmla="*/ 0 h 87"/>
                <a:gd name="T8" fmla="*/ 0 w 81"/>
                <a:gd name="T9" fmla="*/ 22 h 87"/>
                <a:gd name="T10" fmla="*/ 0 w 81"/>
                <a:gd name="T11" fmla="*/ 45 h 87"/>
                <a:gd name="T12" fmla="*/ 18 w 81"/>
                <a:gd name="T13" fmla="*/ 57 h 87"/>
                <a:gd name="T14" fmla="*/ 35 w 81"/>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87">
                  <a:moveTo>
                    <a:pt x="35" y="86"/>
                  </a:moveTo>
                  <a:cubicBezTo>
                    <a:pt x="36" y="86"/>
                    <a:pt x="37" y="87"/>
                    <a:pt x="38" y="87"/>
                  </a:cubicBezTo>
                  <a:cubicBezTo>
                    <a:pt x="61" y="87"/>
                    <a:pt x="81" y="67"/>
                    <a:pt x="81" y="43"/>
                  </a:cubicBezTo>
                  <a:cubicBezTo>
                    <a:pt x="81" y="20"/>
                    <a:pt x="61" y="0"/>
                    <a:pt x="38" y="0"/>
                  </a:cubicBezTo>
                  <a:cubicBezTo>
                    <a:pt x="22" y="0"/>
                    <a:pt x="8" y="9"/>
                    <a:pt x="0" y="22"/>
                  </a:cubicBezTo>
                  <a:cubicBezTo>
                    <a:pt x="0" y="45"/>
                    <a:pt x="0" y="45"/>
                    <a:pt x="0" y="45"/>
                  </a:cubicBezTo>
                  <a:cubicBezTo>
                    <a:pt x="7" y="48"/>
                    <a:pt x="13" y="52"/>
                    <a:pt x="18" y="57"/>
                  </a:cubicBezTo>
                  <a:cubicBezTo>
                    <a:pt x="27" y="65"/>
                    <a:pt x="33" y="75"/>
                    <a:pt x="35" y="86"/>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40" name="Freeform 389"/>
            <p:cNvSpPr/>
            <p:nvPr/>
          </p:nvSpPr>
          <p:spPr bwMode="auto">
            <a:xfrm>
              <a:off x="68" y="989"/>
              <a:ext cx="65" cy="51"/>
            </a:xfrm>
            <a:custGeom>
              <a:avLst/>
              <a:gdLst>
                <a:gd name="T0" fmla="*/ 57 w 57"/>
                <a:gd name="T1" fmla="*/ 45 h 45"/>
                <a:gd name="T2" fmla="*/ 29 w 57"/>
                <a:gd name="T3" fmla="*/ 0 h 45"/>
                <a:gd name="T4" fmla="*/ 0 w 57"/>
                <a:gd name="T5" fmla="*/ 45 h 45"/>
                <a:gd name="T6" fmla="*/ 57 w 57"/>
                <a:gd name="T7" fmla="*/ 45 h 45"/>
              </a:gdLst>
              <a:ahLst/>
              <a:cxnLst>
                <a:cxn ang="0">
                  <a:pos x="T0" y="T1"/>
                </a:cxn>
                <a:cxn ang="0">
                  <a:pos x="T2" y="T3"/>
                </a:cxn>
                <a:cxn ang="0">
                  <a:pos x="T4" y="T5"/>
                </a:cxn>
                <a:cxn ang="0">
                  <a:pos x="T6" y="T7"/>
                </a:cxn>
              </a:cxnLst>
              <a:rect l="0" t="0" r="r" b="b"/>
              <a:pathLst>
                <a:path w="57" h="45">
                  <a:moveTo>
                    <a:pt x="57" y="45"/>
                  </a:moveTo>
                  <a:lnTo>
                    <a:pt x="29" y="0"/>
                  </a:lnTo>
                  <a:lnTo>
                    <a:pt x="0" y="45"/>
                  </a:lnTo>
                  <a:lnTo>
                    <a:pt x="57" y="45"/>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41" name="Freeform 390"/>
            <p:cNvSpPr/>
            <p:nvPr/>
          </p:nvSpPr>
          <p:spPr bwMode="auto">
            <a:xfrm>
              <a:off x="229" y="1137"/>
              <a:ext cx="51" cy="65"/>
            </a:xfrm>
            <a:custGeom>
              <a:avLst/>
              <a:gdLst>
                <a:gd name="T0" fmla="*/ 0 w 45"/>
                <a:gd name="T1" fmla="*/ 57 h 57"/>
                <a:gd name="T2" fmla="*/ 45 w 45"/>
                <a:gd name="T3" fmla="*/ 28 h 57"/>
                <a:gd name="T4" fmla="*/ 0 w 45"/>
                <a:gd name="T5" fmla="*/ 0 h 57"/>
                <a:gd name="T6" fmla="*/ 0 w 45"/>
                <a:gd name="T7" fmla="*/ 57 h 57"/>
              </a:gdLst>
              <a:ahLst/>
              <a:cxnLst>
                <a:cxn ang="0">
                  <a:pos x="T0" y="T1"/>
                </a:cxn>
                <a:cxn ang="0">
                  <a:pos x="T2" y="T3"/>
                </a:cxn>
                <a:cxn ang="0">
                  <a:pos x="T4" y="T5"/>
                </a:cxn>
                <a:cxn ang="0">
                  <a:pos x="T6" y="T7"/>
                </a:cxn>
              </a:cxnLst>
              <a:rect l="0" t="0" r="r" b="b"/>
              <a:pathLst>
                <a:path w="45" h="57">
                  <a:moveTo>
                    <a:pt x="0" y="57"/>
                  </a:moveTo>
                  <a:lnTo>
                    <a:pt x="45" y="28"/>
                  </a:lnTo>
                  <a:lnTo>
                    <a:pt x="0" y="0"/>
                  </a:lnTo>
                  <a:lnTo>
                    <a:pt x="0" y="57"/>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42" name="Freeform 391"/>
            <p:cNvSpPr/>
            <p:nvPr/>
          </p:nvSpPr>
          <p:spPr bwMode="auto">
            <a:xfrm>
              <a:off x="170" y="1043"/>
              <a:ext cx="59" cy="57"/>
            </a:xfrm>
            <a:custGeom>
              <a:avLst/>
              <a:gdLst>
                <a:gd name="T0" fmla="*/ 0 w 52"/>
                <a:gd name="T1" fmla="*/ 10 h 50"/>
                <a:gd name="T2" fmla="*/ 40 w 52"/>
                <a:gd name="T3" fmla="*/ 50 h 50"/>
                <a:gd name="T4" fmla="*/ 52 w 52"/>
                <a:gd name="T5" fmla="*/ 0 h 50"/>
                <a:gd name="T6" fmla="*/ 0 w 52"/>
                <a:gd name="T7" fmla="*/ 10 h 50"/>
              </a:gdLst>
              <a:ahLst/>
              <a:cxnLst>
                <a:cxn ang="0">
                  <a:pos x="T0" y="T1"/>
                </a:cxn>
                <a:cxn ang="0">
                  <a:pos x="T2" y="T3"/>
                </a:cxn>
                <a:cxn ang="0">
                  <a:pos x="T4" y="T5"/>
                </a:cxn>
                <a:cxn ang="0">
                  <a:pos x="T6" y="T7"/>
                </a:cxn>
              </a:cxnLst>
              <a:rect l="0" t="0" r="r" b="b"/>
              <a:pathLst>
                <a:path w="52" h="50">
                  <a:moveTo>
                    <a:pt x="0" y="10"/>
                  </a:moveTo>
                  <a:lnTo>
                    <a:pt x="40" y="50"/>
                  </a:lnTo>
                  <a:lnTo>
                    <a:pt x="52" y="0"/>
                  </a:lnTo>
                  <a:lnTo>
                    <a:pt x="0" y="1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43" name="Freeform 392"/>
            <p:cNvSpPr/>
            <p:nvPr/>
          </p:nvSpPr>
          <p:spPr bwMode="auto">
            <a:xfrm>
              <a:off x="170" y="1239"/>
              <a:ext cx="59" cy="59"/>
            </a:xfrm>
            <a:custGeom>
              <a:avLst/>
              <a:gdLst>
                <a:gd name="T0" fmla="*/ 40 w 52"/>
                <a:gd name="T1" fmla="*/ 0 h 52"/>
                <a:gd name="T2" fmla="*/ 0 w 52"/>
                <a:gd name="T3" fmla="*/ 40 h 52"/>
                <a:gd name="T4" fmla="*/ 52 w 52"/>
                <a:gd name="T5" fmla="*/ 52 h 52"/>
                <a:gd name="T6" fmla="*/ 40 w 52"/>
                <a:gd name="T7" fmla="*/ 0 h 52"/>
              </a:gdLst>
              <a:ahLst/>
              <a:cxnLst>
                <a:cxn ang="0">
                  <a:pos x="T0" y="T1"/>
                </a:cxn>
                <a:cxn ang="0">
                  <a:pos x="T2" y="T3"/>
                </a:cxn>
                <a:cxn ang="0">
                  <a:pos x="T4" y="T5"/>
                </a:cxn>
                <a:cxn ang="0">
                  <a:pos x="T6" y="T7"/>
                </a:cxn>
              </a:cxnLst>
              <a:rect l="0" t="0" r="r" b="b"/>
              <a:pathLst>
                <a:path w="52" h="52">
                  <a:moveTo>
                    <a:pt x="40" y="0"/>
                  </a:moveTo>
                  <a:lnTo>
                    <a:pt x="0" y="40"/>
                  </a:lnTo>
                  <a:lnTo>
                    <a:pt x="52" y="52"/>
                  </a:lnTo>
                  <a:lnTo>
                    <a:pt x="40"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44" name="Freeform 393"/>
            <p:cNvSpPr/>
            <p:nvPr/>
          </p:nvSpPr>
          <p:spPr bwMode="auto">
            <a:xfrm>
              <a:off x="-2" y="1048"/>
              <a:ext cx="32" cy="38"/>
            </a:xfrm>
            <a:custGeom>
              <a:avLst/>
              <a:gdLst>
                <a:gd name="T0" fmla="*/ 0 w 28"/>
                <a:gd name="T1" fmla="*/ 33 h 33"/>
                <a:gd name="T2" fmla="*/ 28 w 28"/>
                <a:gd name="T3" fmla="*/ 5 h 33"/>
                <a:gd name="T4" fmla="*/ 0 w 28"/>
                <a:gd name="T5" fmla="*/ 0 h 33"/>
                <a:gd name="T6" fmla="*/ 0 w 28"/>
                <a:gd name="T7" fmla="*/ 33 h 33"/>
              </a:gdLst>
              <a:ahLst/>
              <a:cxnLst>
                <a:cxn ang="0">
                  <a:pos x="T0" y="T1"/>
                </a:cxn>
                <a:cxn ang="0">
                  <a:pos x="T2" y="T3"/>
                </a:cxn>
                <a:cxn ang="0">
                  <a:pos x="T4" y="T5"/>
                </a:cxn>
                <a:cxn ang="0">
                  <a:pos x="T6" y="T7"/>
                </a:cxn>
              </a:cxnLst>
              <a:rect l="0" t="0" r="r" b="b"/>
              <a:pathLst>
                <a:path w="28" h="33">
                  <a:moveTo>
                    <a:pt x="0" y="33"/>
                  </a:moveTo>
                  <a:lnTo>
                    <a:pt x="28" y="5"/>
                  </a:lnTo>
                  <a:lnTo>
                    <a:pt x="0" y="0"/>
                  </a:lnTo>
                  <a:lnTo>
                    <a:pt x="0" y="33"/>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45" name="Freeform 394"/>
            <p:cNvSpPr/>
            <p:nvPr/>
          </p:nvSpPr>
          <p:spPr bwMode="auto">
            <a:xfrm>
              <a:off x="-2" y="1191"/>
              <a:ext cx="235" cy="294"/>
            </a:xfrm>
            <a:custGeom>
              <a:avLst/>
              <a:gdLst>
                <a:gd name="T0" fmla="*/ 54 w 87"/>
                <a:gd name="T1" fmla="*/ 42 h 109"/>
                <a:gd name="T2" fmla="*/ 49 w 87"/>
                <a:gd name="T3" fmla="*/ 43 h 109"/>
                <a:gd name="T4" fmla="*/ 32 w 87"/>
                <a:gd name="T5" fmla="*/ 50 h 109"/>
                <a:gd name="T6" fmla="*/ 31 w 87"/>
                <a:gd name="T7" fmla="*/ 41 h 109"/>
                <a:gd name="T8" fmla="*/ 30 w 87"/>
                <a:gd name="T9" fmla="*/ 35 h 109"/>
                <a:gd name="T10" fmla="*/ 0 w 87"/>
                <a:gd name="T11" fmla="*/ 0 h 109"/>
                <a:gd name="T12" fmla="*/ 0 w 87"/>
                <a:gd name="T13" fmla="*/ 109 h 109"/>
                <a:gd name="T14" fmla="*/ 54 w 87"/>
                <a:gd name="T15" fmla="*/ 109 h 109"/>
                <a:gd name="T16" fmla="*/ 87 w 87"/>
                <a:gd name="T17" fmla="*/ 76 h 109"/>
                <a:gd name="T18" fmla="*/ 54 w 87"/>
                <a:gd name="T19" fmla="*/ 4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109">
                  <a:moveTo>
                    <a:pt x="54" y="42"/>
                  </a:moveTo>
                  <a:cubicBezTo>
                    <a:pt x="52" y="42"/>
                    <a:pt x="50" y="42"/>
                    <a:pt x="49" y="43"/>
                  </a:cubicBezTo>
                  <a:cubicBezTo>
                    <a:pt x="42" y="44"/>
                    <a:pt x="37" y="46"/>
                    <a:pt x="32" y="50"/>
                  </a:cubicBezTo>
                  <a:cubicBezTo>
                    <a:pt x="32" y="47"/>
                    <a:pt x="32" y="44"/>
                    <a:pt x="31" y="41"/>
                  </a:cubicBezTo>
                  <a:cubicBezTo>
                    <a:pt x="31" y="39"/>
                    <a:pt x="30" y="37"/>
                    <a:pt x="30" y="35"/>
                  </a:cubicBezTo>
                  <a:cubicBezTo>
                    <a:pt x="25" y="19"/>
                    <a:pt x="14" y="7"/>
                    <a:pt x="0" y="0"/>
                  </a:cubicBezTo>
                  <a:cubicBezTo>
                    <a:pt x="0" y="109"/>
                    <a:pt x="0" y="109"/>
                    <a:pt x="0" y="109"/>
                  </a:cubicBezTo>
                  <a:cubicBezTo>
                    <a:pt x="54" y="109"/>
                    <a:pt x="54" y="109"/>
                    <a:pt x="54" y="109"/>
                  </a:cubicBezTo>
                  <a:cubicBezTo>
                    <a:pt x="72" y="109"/>
                    <a:pt x="87" y="94"/>
                    <a:pt x="87" y="76"/>
                  </a:cubicBezTo>
                  <a:cubicBezTo>
                    <a:pt x="87" y="57"/>
                    <a:pt x="72" y="42"/>
                    <a:pt x="54" y="42"/>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539" name="Rectangle 538"/>
          <p:cNvSpPr/>
          <p:nvPr/>
        </p:nvSpPr>
        <p:spPr>
          <a:xfrm>
            <a:off x="4490085" y="2009775"/>
            <a:ext cx="261620" cy="28638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40" name="Rectangle 539"/>
          <p:cNvSpPr/>
          <p:nvPr/>
        </p:nvSpPr>
        <p:spPr>
          <a:xfrm>
            <a:off x="4490085" y="2921635"/>
            <a:ext cx="261620" cy="28638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41" name="Rectangle 540"/>
          <p:cNvSpPr/>
          <p:nvPr/>
        </p:nvSpPr>
        <p:spPr>
          <a:xfrm>
            <a:off x="4516755" y="3579495"/>
            <a:ext cx="261620" cy="286385"/>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42" name="Rectangle 541"/>
          <p:cNvSpPr/>
          <p:nvPr/>
        </p:nvSpPr>
        <p:spPr>
          <a:xfrm>
            <a:off x="4516755" y="4207510"/>
            <a:ext cx="261620" cy="286385"/>
          </a:xfrm>
          <a:prstGeom prst="rect">
            <a:avLst/>
          </a:pr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nvGrpSpPr>
          <p:cNvPr id="588" name="Group 587"/>
          <p:cNvGrpSpPr/>
          <p:nvPr/>
        </p:nvGrpSpPr>
        <p:grpSpPr>
          <a:xfrm>
            <a:off x="4826635" y="1956435"/>
            <a:ext cx="320675" cy="345440"/>
            <a:chOff x="6297613" y="1392238"/>
            <a:chExt cx="498475" cy="490537"/>
          </a:xfrm>
          <a:solidFill>
            <a:schemeClr val="bg1">
              <a:lumMod val="65000"/>
            </a:schemeClr>
          </a:solidFill>
        </p:grpSpPr>
        <p:sp>
          <p:nvSpPr>
            <p:cNvPr id="604" name="Freeform 603"/>
            <p:cNvSpPr/>
            <p:nvPr/>
          </p:nvSpPr>
          <p:spPr bwMode="auto">
            <a:xfrm>
              <a:off x="6570663" y="1454150"/>
              <a:ext cx="160338" cy="160337"/>
            </a:xfrm>
            <a:custGeom>
              <a:avLst/>
              <a:gdLst>
                <a:gd name="T0" fmla="*/ 38 w 42"/>
                <a:gd name="T1" fmla="*/ 40 h 42"/>
                <a:gd name="T2" fmla="*/ 38 w 42"/>
                <a:gd name="T3" fmla="*/ 40 h 42"/>
                <a:gd name="T4" fmla="*/ 40 w 42"/>
                <a:gd name="T5" fmla="*/ 42 h 42"/>
                <a:gd name="T6" fmla="*/ 42 w 42"/>
                <a:gd name="T7" fmla="*/ 40 h 42"/>
                <a:gd name="T8" fmla="*/ 42 w 42"/>
                <a:gd name="T9" fmla="*/ 40 h 42"/>
                <a:gd name="T10" fmla="*/ 2 w 42"/>
                <a:gd name="T11" fmla="*/ 0 h 42"/>
                <a:gd name="T12" fmla="*/ 2 w 42"/>
                <a:gd name="T13" fmla="*/ 0 h 42"/>
                <a:gd name="T14" fmla="*/ 0 w 42"/>
                <a:gd name="T15" fmla="*/ 2 h 42"/>
                <a:gd name="T16" fmla="*/ 2 w 42"/>
                <a:gd name="T17" fmla="*/ 4 h 42"/>
                <a:gd name="T18" fmla="*/ 2 w 42"/>
                <a:gd name="T19" fmla="*/ 4 h 42"/>
                <a:gd name="T20" fmla="*/ 38 w 42"/>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2">
                  <a:moveTo>
                    <a:pt x="38" y="40"/>
                  </a:moveTo>
                  <a:cubicBezTo>
                    <a:pt x="38" y="40"/>
                    <a:pt x="38" y="40"/>
                    <a:pt x="38" y="40"/>
                  </a:cubicBezTo>
                  <a:cubicBezTo>
                    <a:pt x="38" y="41"/>
                    <a:pt x="39" y="42"/>
                    <a:pt x="40" y="42"/>
                  </a:cubicBezTo>
                  <a:cubicBezTo>
                    <a:pt x="41" y="42"/>
                    <a:pt x="42" y="41"/>
                    <a:pt x="42" y="40"/>
                  </a:cubicBezTo>
                  <a:cubicBezTo>
                    <a:pt x="42" y="40"/>
                    <a:pt x="42" y="40"/>
                    <a:pt x="42" y="40"/>
                  </a:cubicBezTo>
                  <a:cubicBezTo>
                    <a:pt x="42" y="18"/>
                    <a:pt x="24" y="0"/>
                    <a:pt x="2" y="0"/>
                  </a:cubicBezTo>
                  <a:cubicBezTo>
                    <a:pt x="2" y="0"/>
                    <a:pt x="2" y="0"/>
                    <a:pt x="2" y="0"/>
                  </a:cubicBezTo>
                  <a:cubicBezTo>
                    <a:pt x="1" y="0"/>
                    <a:pt x="0" y="1"/>
                    <a:pt x="0" y="2"/>
                  </a:cubicBezTo>
                  <a:cubicBezTo>
                    <a:pt x="0" y="3"/>
                    <a:pt x="1" y="4"/>
                    <a:pt x="2" y="4"/>
                  </a:cubicBezTo>
                  <a:cubicBezTo>
                    <a:pt x="2" y="4"/>
                    <a:pt x="2" y="4"/>
                    <a:pt x="2" y="4"/>
                  </a:cubicBezTo>
                  <a:cubicBezTo>
                    <a:pt x="22" y="4"/>
                    <a:pt x="38" y="20"/>
                    <a:pt x="3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05" name="Freeform 604"/>
            <p:cNvSpPr>
              <a:spLocks noEditPoints="1"/>
            </p:cNvSpPr>
            <p:nvPr/>
          </p:nvSpPr>
          <p:spPr bwMode="auto">
            <a:xfrm>
              <a:off x="6297613" y="1392238"/>
              <a:ext cx="498475" cy="490537"/>
            </a:xfrm>
            <a:custGeom>
              <a:avLst/>
              <a:gdLst>
                <a:gd name="T0" fmla="*/ 37 w 130"/>
                <a:gd name="T1" fmla="*/ 4 h 128"/>
                <a:gd name="T2" fmla="*/ 29 w 130"/>
                <a:gd name="T3" fmla="*/ 0 h 128"/>
                <a:gd name="T4" fmla="*/ 24 w 130"/>
                <a:gd name="T5" fmla="*/ 1 h 128"/>
                <a:gd name="T6" fmla="*/ 17 w 130"/>
                <a:gd name="T7" fmla="*/ 12 h 128"/>
                <a:gd name="T8" fmla="*/ 17 w 130"/>
                <a:gd name="T9" fmla="*/ 67 h 128"/>
                <a:gd name="T10" fmla="*/ 5 w 130"/>
                <a:gd name="T11" fmla="*/ 80 h 128"/>
                <a:gd name="T12" fmla="*/ 5 w 130"/>
                <a:gd name="T13" fmla="*/ 96 h 128"/>
                <a:gd name="T14" fmla="*/ 33 w 130"/>
                <a:gd name="T15" fmla="*/ 124 h 128"/>
                <a:gd name="T16" fmla="*/ 41 w 130"/>
                <a:gd name="T17" fmla="*/ 128 h 128"/>
                <a:gd name="T18" fmla="*/ 49 w 130"/>
                <a:gd name="T19" fmla="*/ 124 h 128"/>
                <a:gd name="T20" fmla="*/ 62 w 130"/>
                <a:gd name="T21" fmla="*/ 112 h 128"/>
                <a:gd name="T22" fmla="*/ 117 w 130"/>
                <a:gd name="T23" fmla="*/ 112 h 128"/>
                <a:gd name="T24" fmla="*/ 128 w 130"/>
                <a:gd name="T25" fmla="*/ 105 h 128"/>
                <a:gd name="T26" fmla="*/ 125 w 130"/>
                <a:gd name="T27" fmla="*/ 92 h 128"/>
                <a:gd name="T28" fmla="*/ 37 w 130"/>
                <a:gd name="T29" fmla="*/ 4 h 128"/>
                <a:gd name="T30" fmla="*/ 56 w 130"/>
                <a:gd name="T31" fmla="*/ 106 h 128"/>
                <a:gd name="T32" fmla="*/ 44 w 130"/>
                <a:gd name="T33" fmla="*/ 119 h 128"/>
                <a:gd name="T34" fmla="*/ 41 w 130"/>
                <a:gd name="T35" fmla="*/ 120 h 128"/>
                <a:gd name="T36" fmla="*/ 38 w 130"/>
                <a:gd name="T37" fmla="*/ 119 h 128"/>
                <a:gd name="T38" fmla="*/ 10 w 130"/>
                <a:gd name="T39" fmla="*/ 91 h 128"/>
                <a:gd name="T40" fmla="*/ 9 w 130"/>
                <a:gd name="T41" fmla="*/ 88 h 128"/>
                <a:gd name="T42" fmla="*/ 10 w 130"/>
                <a:gd name="T43" fmla="*/ 85 h 128"/>
                <a:gd name="T44" fmla="*/ 23 w 130"/>
                <a:gd name="T45" fmla="*/ 73 h 128"/>
                <a:gd name="T46" fmla="*/ 23 w 130"/>
                <a:gd name="T47" fmla="*/ 73 h 128"/>
                <a:gd name="T48" fmla="*/ 56 w 130"/>
                <a:gd name="T49" fmla="*/ 106 h 128"/>
                <a:gd name="T50" fmla="*/ 56 w 130"/>
                <a:gd name="T51" fmla="*/ 106 h 128"/>
                <a:gd name="T52" fmla="*/ 62 w 130"/>
                <a:gd name="T53" fmla="*/ 104 h 128"/>
                <a:gd name="T54" fmla="*/ 60 w 130"/>
                <a:gd name="T55" fmla="*/ 104 h 128"/>
                <a:gd name="T56" fmla="*/ 25 w 130"/>
                <a:gd name="T57" fmla="*/ 69 h 128"/>
                <a:gd name="T58" fmla="*/ 25 w 130"/>
                <a:gd name="T59" fmla="*/ 67 h 128"/>
                <a:gd name="T60" fmla="*/ 25 w 130"/>
                <a:gd name="T61" fmla="*/ 19 h 128"/>
                <a:gd name="T62" fmla="*/ 110 w 130"/>
                <a:gd name="T63" fmla="*/ 104 h 128"/>
                <a:gd name="T64" fmla="*/ 62 w 130"/>
                <a:gd name="T65" fmla="*/ 104 h 128"/>
                <a:gd name="T66" fmla="*/ 121 w 130"/>
                <a:gd name="T67" fmla="*/ 102 h 128"/>
                <a:gd name="T68" fmla="*/ 117 w 130"/>
                <a:gd name="T69" fmla="*/ 104 h 128"/>
                <a:gd name="T70" fmla="*/ 116 w 130"/>
                <a:gd name="T71" fmla="*/ 104 h 128"/>
                <a:gd name="T72" fmla="*/ 25 w 130"/>
                <a:gd name="T73" fmla="*/ 13 h 128"/>
                <a:gd name="T74" fmla="*/ 25 w 130"/>
                <a:gd name="T75" fmla="*/ 12 h 128"/>
                <a:gd name="T76" fmla="*/ 27 w 130"/>
                <a:gd name="T77" fmla="*/ 8 h 128"/>
                <a:gd name="T78" fmla="*/ 29 w 130"/>
                <a:gd name="T79" fmla="*/ 8 h 128"/>
                <a:gd name="T80" fmla="*/ 32 w 130"/>
                <a:gd name="T81" fmla="*/ 9 h 128"/>
                <a:gd name="T82" fmla="*/ 120 w 130"/>
                <a:gd name="T83" fmla="*/ 97 h 128"/>
                <a:gd name="T84" fmla="*/ 121 w 130"/>
                <a:gd name="T85"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28">
                  <a:moveTo>
                    <a:pt x="37" y="4"/>
                  </a:moveTo>
                  <a:cubicBezTo>
                    <a:pt x="35" y="1"/>
                    <a:pt x="32" y="0"/>
                    <a:pt x="29" y="0"/>
                  </a:cubicBezTo>
                  <a:cubicBezTo>
                    <a:pt x="27" y="0"/>
                    <a:pt x="26" y="0"/>
                    <a:pt x="24" y="1"/>
                  </a:cubicBezTo>
                  <a:cubicBezTo>
                    <a:pt x="20" y="3"/>
                    <a:pt x="17" y="7"/>
                    <a:pt x="17" y="12"/>
                  </a:cubicBezTo>
                  <a:cubicBezTo>
                    <a:pt x="17" y="67"/>
                    <a:pt x="17" y="67"/>
                    <a:pt x="17" y="67"/>
                  </a:cubicBezTo>
                  <a:cubicBezTo>
                    <a:pt x="5" y="80"/>
                    <a:pt x="5" y="80"/>
                    <a:pt x="5" y="80"/>
                  </a:cubicBezTo>
                  <a:cubicBezTo>
                    <a:pt x="0" y="84"/>
                    <a:pt x="0" y="92"/>
                    <a:pt x="5" y="96"/>
                  </a:cubicBezTo>
                  <a:cubicBezTo>
                    <a:pt x="33" y="124"/>
                    <a:pt x="33" y="124"/>
                    <a:pt x="33" y="124"/>
                  </a:cubicBezTo>
                  <a:cubicBezTo>
                    <a:pt x="35" y="127"/>
                    <a:pt x="38" y="128"/>
                    <a:pt x="41" y="128"/>
                  </a:cubicBezTo>
                  <a:cubicBezTo>
                    <a:pt x="44" y="128"/>
                    <a:pt x="47" y="127"/>
                    <a:pt x="49" y="124"/>
                  </a:cubicBezTo>
                  <a:cubicBezTo>
                    <a:pt x="62" y="112"/>
                    <a:pt x="62" y="112"/>
                    <a:pt x="62" y="112"/>
                  </a:cubicBezTo>
                  <a:cubicBezTo>
                    <a:pt x="117" y="112"/>
                    <a:pt x="117" y="112"/>
                    <a:pt x="117" y="112"/>
                  </a:cubicBezTo>
                  <a:cubicBezTo>
                    <a:pt x="122" y="112"/>
                    <a:pt x="126" y="109"/>
                    <a:pt x="128" y="105"/>
                  </a:cubicBezTo>
                  <a:cubicBezTo>
                    <a:pt x="130" y="100"/>
                    <a:pt x="129" y="95"/>
                    <a:pt x="125" y="92"/>
                  </a:cubicBezTo>
                  <a:lnTo>
                    <a:pt x="37" y="4"/>
                  </a:lnTo>
                  <a:close/>
                  <a:moveTo>
                    <a:pt x="56" y="106"/>
                  </a:moveTo>
                  <a:cubicBezTo>
                    <a:pt x="44" y="119"/>
                    <a:pt x="44" y="119"/>
                    <a:pt x="44" y="119"/>
                  </a:cubicBezTo>
                  <a:cubicBezTo>
                    <a:pt x="43" y="120"/>
                    <a:pt x="42" y="120"/>
                    <a:pt x="41" y="120"/>
                  </a:cubicBezTo>
                  <a:cubicBezTo>
                    <a:pt x="40" y="120"/>
                    <a:pt x="39" y="120"/>
                    <a:pt x="38" y="119"/>
                  </a:cubicBezTo>
                  <a:cubicBezTo>
                    <a:pt x="10" y="91"/>
                    <a:pt x="10" y="91"/>
                    <a:pt x="10" y="91"/>
                  </a:cubicBezTo>
                  <a:cubicBezTo>
                    <a:pt x="9" y="90"/>
                    <a:pt x="9" y="89"/>
                    <a:pt x="9" y="88"/>
                  </a:cubicBezTo>
                  <a:cubicBezTo>
                    <a:pt x="9" y="87"/>
                    <a:pt x="9" y="86"/>
                    <a:pt x="10" y="85"/>
                  </a:cubicBezTo>
                  <a:cubicBezTo>
                    <a:pt x="23" y="73"/>
                    <a:pt x="23" y="73"/>
                    <a:pt x="23" y="73"/>
                  </a:cubicBezTo>
                  <a:cubicBezTo>
                    <a:pt x="23" y="73"/>
                    <a:pt x="23" y="73"/>
                    <a:pt x="23" y="73"/>
                  </a:cubicBezTo>
                  <a:cubicBezTo>
                    <a:pt x="56" y="106"/>
                    <a:pt x="56" y="106"/>
                    <a:pt x="56" y="106"/>
                  </a:cubicBezTo>
                  <a:cubicBezTo>
                    <a:pt x="56" y="106"/>
                    <a:pt x="56" y="106"/>
                    <a:pt x="56" y="106"/>
                  </a:cubicBezTo>
                  <a:close/>
                  <a:moveTo>
                    <a:pt x="62" y="104"/>
                  </a:moveTo>
                  <a:cubicBezTo>
                    <a:pt x="61" y="104"/>
                    <a:pt x="61" y="104"/>
                    <a:pt x="60" y="104"/>
                  </a:cubicBezTo>
                  <a:cubicBezTo>
                    <a:pt x="25" y="69"/>
                    <a:pt x="25" y="69"/>
                    <a:pt x="25" y="69"/>
                  </a:cubicBezTo>
                  <a:cubicBezTo>
                    <a:pt x="25" y="68"/>
                    <a:pt x="25" y="68"/>
                    <a:pt x="25" y="67"/>
                  </a:cubicBezTo>
                  <a:cubicBezTo>
                    <a:pt x="25" y="19"/>
                    <a:pt x="25" y="19"/>
                    <a:pt x="25" y="19"/>
                  </a:cubicBezTo>
                  <a:cubicBezTo>
                    <a:pt x="110" y="104"/>
                    <a:pt x="110" y="104"/>
                    <a:pt x="110" y="104"/>
                  </a:cubicBezTo>
                  <a:lnTo>
                    <a:pt x="62" y="104"/>
                  </a:lnTo>
                  <a:close/>
                  <a:moveTo>
                    <a:pt x="121" y="102"/>
                  </a:moveTo>
                  <a:cubicBezTo>
                    <a:pt x="120" y="103"/>
                    <a:pt x="119" y="104"/>
                    <a:pt x="117" y="104"/>
                  </a:cubicBezTo>
                  <a:cubicBezTo>
                    <a:pt x="116" y="104"/>
                    <a:pt x="116" y="104"/>
                    <a:pt x="116" y="104"/>
                  </a:cubicBezTo>
                  <a:cubicBezTo>
                    <a:pt x="25" y="13"/>
                    <a:pt x="25" y="13"/>
                    <a:pt x="25" y="13"/>
                  </a:cubicBezTo>
                  <a:cubicBezTo>
                    <a:pt x="25" y="12"/>
                    <a:pt x="25" y="12"/>
                    <a:pt x="25" y="12"/>
                  </a:cubicBezTo>
                  <a:cubicBezTo>
                    <a:pt x="25" y="10"/>
                    <a:pt x="26" y="9"/>
                    <a:pt x="27" y="8"/>
                  </a:cubicBezTo>
                  <a:cubicBezTo>
                    <a:pt x="28" y="8"/>
                    <a:pt x="28" y="8"/>
                    <a:pt x="29" y="8"/>
                  </a:cubicBezTo>
                  <a:cubicBezTo>
                    <a:pt x="30" y="8"/>
                    <a:pt x="31" y="8"/>
                    <a:pt x="32" y="9"/>
                  </a:cubicBezTo>
                  <a:cubicBezTo>
                    <a:pt x="120" y="97"/>
                    <a:pt x="120" y="97"/>
                    <a:pt x="120" y="97"/>
                  </a:cubicBezTo>
                  <a:cubicBezTo>
                    <a:pt x="121" y="98"/>
                    <a:pt x="121" y="100"/>
                    <a:pt x="121"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06" name="Freeform 605"/>
            <p:cNvSpPr/>
            <p:nvPr/>
          </p:nvSpPr>
          <p:spPr bwMode="auto">
            <a:xfrm>
              <a:off x="6562726" y="1392238"/>
              <a:ext cx="230188" cy="230187"/>
            </a:xfrm>
            <a:custGeom>
              <a:avLst/>
              <a:gdLst>
                <a:gd name="T0" fmla="*/ 4 w 60"/>
                <a:gd name="T1" fmla="*/ 8 h 60"/>
                <a:gd name="T2" fmla="*/ 4 w 60"/>
                <a:gd name="T3" fmla="*/ 8 h 60"/>
                <a:gd name="T4" fmla="*/ 52 w 60"/>
                <a:gd name="T5" fmla="*/ 56 h 60"/>
                <a:gd name="T6" fmla="*/ 52 w 60"/>
                <a:gd name="T7" fmla="*/ 56 h 60"/>
                <a:gd name="T8" fmla="*/ 56 w 60"/>
                <a:gd name="T9" fmla="*/ 60 h 60"/>
                <a:gd name="T10" fmla="*/ 60 w 60"/>
                <a:gd name="T11" fmla="*/ 56 h 60"/>
                <a:gd name="T12" fmla="*/ 60 w 60"/>
                <a:gd name="T13" fmla="*/ 56 h 60"/>
                <a:gd name="T14" fmla="*/ 4 w 60"/>
                <a:gd name="T15" fmla="*/ 0 h 60"/>
                <a:gd name="T16" fmla="*/ 4 w 60"/>
                <a:gd name="T17" fmla="*/ 0 h 60"/>
                <a:gd name="T18" fmla="*/ 0 w 60"/>
                <a:gd name="T19" fmla="*/ 4 h 60"/>
                <a:gd name="T20" fmla="*/ 4 w 60"/>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4" y="8"/>
                  </a:moveTo>
                  <a:cubicBezTo>
                    <a:pt x="4" y="8"/>
                    <a:pt x="4" y="8"/>
                    <a:pt x="4" y="8"/>
                  </a:cubicBezTo>
                  <a:cubicBezTo>
                    <a:pt x="30" y="8"/>
                    <a:pt x="52" y="30"/>
                    <a:pt x="52" y="56"/>
                  </a:cubicBezTo>
                  <a:cubicBezTo>
                    <a:pt x="52" y="56"/>
                    <a:pt x="52" y="56"/>
                    <a:pt x="52" y="56"/>
                  </a:cubicBezTo>
                  <a:cubicBezTo>
                    <a:pt x="52" y="58"/>
                    <a:pt x="54" y="60"/>
                    <a:pt x="56" y="60"/>
                  </a:cubicBezTo>
                  <a:cubicBezTo>
                    <a:pt x="58" y="60"/>
                    <a:pt x="60" y="58"/>
                    <a:pt x="60" y="56"/>
                  </a:cubicBezTo>
                  <a:cubicBezTo>
                    <a:pt x="60" y="56"/>
                    <a:pt x="60" y="56"/>
                    <a:pt x="60" y="56"/>
                  </a:cubicBezTo>
                  <a:cubicBezTo>
                    <a:pt x="60" y="25"/>
                    <a:pt x="35" y="0"/>
                    <a:pt x="4"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nvGrpSpPr>
          <p:cNvPr id="666" name="Group 665"/>
          <p:cNvGrpSpPr/>
          <p:nvPr/>
        </p:nvGrpSpPr>
        <p:grpSpPr>
          <a:xfrm>
            <a:off x="4834890" y="2865755"/>
            <a:ext cx="297180" cy="345440"/>
            <a:chOff x="6881813" y="2154238"/>
            <a:chExt cx="461963" cy="490538"/>
          </a:xfrm>
          <a:solidFill>
            <a:schemeClr val="bg1">
              <a:lumMod val="65000"/>
            </a:schemeClr>
          </a:solidFill>
        </p:grpSpPr>
        <p:sp>
          <p:nvSpPr>
            <p:cNvPr id="667" name="Freeform 22"/>
            <p:cNvSpPr>
              <a:spLocks noEditPoints="1"/>
            </p:cNvSpPr>
            <p:nvPr/>
          </p:nvSpPr>
          <p:spPr bwMode="auto">
            <a:xfrm>
              <a:off x="6881813" y="2154238"/>
              <a:ext cx="461963" cy="490538"/>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8" name="Freeform 23"/>
            <p:cNvSpPr>
              <a:spLocks noEditPoints="1"/>
            </p:cNvSpPr>
            <p:nvPr/>
          </p:nvSpPr>
          <p:spPr bwMode="auto">
            <a:xfrm>
              <a:off x="6942138" y="2214563"/>
              <a:ext cx="339725" cy="30797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69" name="Freeform 24"/>
            <p:cNvSpPr>
              <a:spLocks noEditPoints="1"/>
            </p:cNvSpPr>
            <p:nvPr/>
          </p:nvSpPr>
          <p:spPr bwMode="auto">
            <a:xfrm>
              <a:off x="7127875" y="2260600"/>
              <a:ext cx="92075" cy="92075"/>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747" name="Freeform 28"/>
          <p:cNvSpPr>
            <a:spLocks noEditPoints="1"/>
          </p:cNvSpPr>
          <p:nvPr/>
        </p:nvSpPr>
        <p:spPr bwMode="auto">
          <a:xfrm>
            <a:off x="4854575" y="3503295"/>
            <a:ext cx="316230" cy="346710"/>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bg1">
              <a:lumMod val="65000"/>
            </a:schemeClr>
          </a:solidFill>
          <a:ln>
            <a:noFill/>
          </a:ln>
        </p:spPr>
        <p:txBody>
          <a:bodyPr vert="horz" wrap="square" lIns="68580" tIns="34290" rIns="68580" bIns="34290" numCol="1" anchor="t" anchorCtr="0" compatLnSpc="1"/>
          <a:lstStyle/>
          <a:p>
            <a:endParaRPr lang="id-ID" sz="1350"/>
          </a:p>
        </p:txBody>
      </p:sp>
      <p:grpSp>
        <p:nvGrpSpPr>
          <p:cNvPr id="748" name="Group 747"/>
          <p:cNvGrpSpPr/>
          <p:nvPr/>
        </p:nvGrpSpPr>
        <p:grpSpPr>
          <a:xfrm>
            <a:off x="4853940" y="4151630"/>
            <a:ext cx="318135" cy="345440"/>
            <a:chOff x="7219950" y="3429000"/>
            <a:chExt cx="495300" cy="490538"/>
          </a:xfrm>
          <a:solidFill>
            <a:schemeClr val="bg1">
              <a:lumMod val="65000"/>
            </a:schemeClr>
          </a:solidFill>
        </p:grpSpPr>
        <p:sp>
          <p:nvSpPr>
            <p:cNvPr id="749" name="Freeform 32"/>
            <p:cNvSpPr>
              <a:spLocks noEditPoints="1"/>
            </p:cNvSpPr>
            <p:nvPr/>
          </p:nvSpPr>
          <p:spPr bwMode="auto">
            <a:xfrm>
              <a:off x="7219950" y="3475038"/>
              <a:ext cx="452438" cy="444500"/>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6">
                  <a:moveTo>
                    <a:pt x="84" y="3"/>
                  </a:moveTo>
                  <a:cubicBezTo>
                    <a:pt x="82" y="1"/>
                    <a:pt x="79" y="0"/>
                    <a:pt x="77" y="0"/>
                  </a:cubicBezTo>
                  <a:cubicBezTo>
                    <a:pt x="74" y="0"/>
                    <a:pt x="71" y="1"/>
                    <a:pt x="70" y="3"/>
                  </a:cubicBezTo>
                  <a:cubicBezTo>
                    <a:pt x="64" y="9"/>
                    <a:pt x="64" y="9"/>
                    <a:pt x="64" y="9"/>
                  </a:cubicBezTo>
                  <a:cubicBezTo>
                    <a:pt x="62" y="10"/>
                    <a:pt x="61" y="13"/>
                    <a:pt x="61" y="16"/>
                  </a:cubicBezTo>
                  <a:cubicBezTo>
                    <a:pt x="61" y="18"/>
                    <a:pt x="62" y="19"/>
                    <a:pt x="62" y="21"/>
                  </a:cubicBezTo>
                  <a:cubicBezTo>
                    <a:pt x="8" y="43"/>
                    <a:pt x="8" y="43"/>
                    <a:pt x="8" y="43"/>
                  </a:cubicBezTo>
                  <a:cubicBezTo>
                    <a:pt x="5" y="44"/>
                    <a:pt x="2" y="48"/>
                    <a:pt x="1" y="51"/>
                  </a:cubicBezTo>
                  <a:cubicBezTo>
                    <a:pt x="0" y="55"/>
                    <a:pt x="2" y="59"/>
                    <a:pt x="5" y="62"/>
                  </a:cubicBezTo>
                  <a:cubicBezTo>
                    <a:pt x="55" y="112"/>
                    <a:pt x="55" y="112"/>
                    <a:pt x="55" y="112"/>
                  </a:cubicBezTo>
                  <a:cubicBezTo>
                    <a:pt x="58" y="115"/>
                    <a:pt x="61" y="116"/>
                    <a:pt x="64" y="116"/>
                  </a:cubicBezTo>
                  <a:cubicBezTo>
                    <a:pt x="64" y="116"/>
                    <a:pt x="64" y="116"/>
                    <a:pt x="64" y="116"/>
                  </a:cubicBezTo>
                  <a:cubicBezTo>
                    <a:pt x="65" y="116"/>
                    <a:pt x="66" y="116"/>
                    <a:pt x="66" y="116"/>
                  </a:cubicBezTo>
                  <a:cubicBezTo>
                    <a:pt x="70" y="115"/>
                    <a:pt x="74" y="112"/>
                    <a:pt x="75" y="108"/>
                  </a:cubicBezTo>
                  <a:cubicBezTo>
                    <a:pt x="96" y="55"/>
                    <a:pt x="96" y="55"/>
                    <a:pt x="96" y="55"/>
                  </a:cubicBezTo>
                  <a:cubicBezTo>
                    <a:pt x="98" y="56"/>
                    <a:pt x="100" y="57"/>
                    <a:pt x="102" y="57"/>
                  </a:cubicBezTo>
                  <a:cubicBezTo>
                    <a:pt x="105" y="57"/>
                    <a:pt x="107" y="56"/>
                    <a:pt x="109" y="54"/>
                  </a:cubicBezTo>
                  <a:cubicBezTo>
                    <a:pt x="115" y="48"/>
                    <a:pt x="115" y="48"/>
                    <a:pt x="115" y="48"/>
                  </a:cubicBezTo>
                  <a:cubicBezTo>
                    <a:pt x="117" y="46"/>
                    <a:pt x="118" y="44"/>
                    <a:pt x="118" y="41"/>
                  </a:cubicBezTo>
                  <a:cubicBezTo>
                    <a:pt x="118" y="38"/>
                    <a:pt x="117" y="36"/>
                    <a:pt x="115" y="34"/>
                  </a:cubicBezTo>
                  <a:lnTo>
                    <a:pt x="84" y="3"/>
                  </a:lnTo>
                  <a:close/>
                  <a:moveTo>
                    <a:pt x="68" y="105"/>
                  </a:moveTo>
                  <a:cubicBezTo>
                    <a:pt x="67" y="107"/>
                    <a:pt x="66" y="108"/>
                    <a:pt x="65" y="108"/>
                  </a:cubicBezTo>
                  <a:cubicBezTo>
                    <a:pt x="64" y="108"/>
                    <a:pt x="64" y="108"/>
                    <a:pt x="64" y="108"/>
                  </a:cubicBezTo>
                  <a:cubicBezTo>
                    <a:pt x="63" y="108"/>
                    <a:pt x="62" y="108"/>
                    <a:pt x="61" y="107"/>
                  </a:cubicBezTo>
                  <a:cubicBezTo>
                    <a:pt x="10" y="56"/>
                    <a:pt x="10" y="56"/>
                    <a:pt x="10" y="56"/>
                  </a:cubicBezTo>
                  <a:cubicBezTo>
                    <a:pt x="9" y="56"/>
                    <a:pt x="9" y="54"/>
                    <a:pt x="9" y="53"/>
                  </a:cubicBezTo>
                  <a:cubicBezTo>
                    <a:pt x="9" y="52"/>
                    <a:pt x="10" y="51"/>
                    <a:pt x="11" y="50"/>
                  </a:cubicBezTo>
                  <a:cubicBezTo>
                    <a:pt x="36" y="40"/>
                    <a:pt x="36" y="40"/>
                    <a:pt x="36" y="40"/>
                  </a:cubicBezTo>
                  <a:cubicBezTo>
                    <a:pt x="53" y="46"/>
                    <a:pt x="70" y="40"/>
                    <a:pt x="87" y="58"/>
                  </a:cubicBezTo>
                  <a:lnTo>
                    <a:pt x="68" y="105"/>
                  </a:lnTo>
                  <a:close/>
                  <a:moveTo>
                    <a:pt x="109" y="42"/>
                  </a:moveTo>
                  <a:cubicBezTo>
                    <a:pt x="103" y="48"/>
                    <a:pt x="103" y="48"/>
                    <a:pt x="103" y="48"/>
                  </a:cubicBezTo>
                  <a:cubicBezTo>
                    <a:pt x="103" y="49"/>
                    <a:pt x="101" y="49"/>
                    <a:pt x="100" y="48"/>
                  </a:cubicBezTo>
                  <a:cubicBezTo>
                    <a:pt x="93" y="41"/>
                    <a:pt x="93" y="41"/>
                    <a:pt x="93" y="41"/>
                  </a:cubicBezTo>
                  <a:cubicBezTo>
                    <a:pt x="88" y="55"/>
                    <a:pt x="88" y="55"/>
                    <a:pt x="88" y="55"/>
                  </a:cubicBezTo>
                  <a:cubicBezTo>
                    <a:pt x="88" y="54"/>
                    <a:pt x="88" y="54"/>
                    <a:pt x="88" y="54"/>
                  </a:cubicBezTo>
                  <a:cubicBezTo>
                    <a:pt x="76" y="42"/>
                    <a:pt x="64" y="41"/>
                    <a:pt x="53" y="39"/>
                  </a:cubicBezTo>
                  <a:cubicBezTo>
                    <a:pt x="49" y="39"/>
                    <a:pt x="46" y="38"/>
                    <a:pt x="42" y="38"/>
                  </a:cubicBezTo>
                  <a:cubicBezTo>
                    <a:pt x="76" y="24"/>
                    <a:pt x="76" y="24"/>
                    <a:pt x="76" y="24"/>
                  </a:cubicBezTo>
                  <a:cubicBezTo>
                    <a:pt x="70" y="17"/>
                    <a:pt x="70" y="17"/>
                    <a:pt x="70" y="17"/>
                  </a:cubicBezTo>
                  <a:cubicBezTo>
                    <a:pt x="69" y="16"/>
                    <a:pt x="69" y="15"/>
                    <a:pt x="70" y="14"/>
                  </a:cubicBezTo>
                  <a:cubicBezTo>
                    <a:pt x="75" y="9"/>
                    <a:pt x="75" y="9"/>
                    <a:pt x="75" y="9"/>
                  </a:cubicBezTo>
                  <a:cubicBezTo>
                    <a:pt x="76" y="8"/>
                    <a:pt x="77" y="8"/>
                    <a:pt x="78" y="9"/>
                  </a:cubicBezTo>
                  <a:cubicBezTo>
                    <a:pt x="109" y="39"/>
                    <a:pt x="109" y="39"/>
                    <a:pt x="109" y="39"/>
                  </a:cubicBezTo>
                  <a:cubicBezTo>
                    <a:pt x="110" y="40"/>
                    <a:pt x="110" y="42"/>
                    <a:pt x="10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50" name="Freeform 33"/>
            <p:cNvSpPr>
              <a:spLocks noEditPoints="1"/>
            </p:cNvSpPr>
            <p:nvPr/>
          </p:nvSpPr>
          <p:spPr bwMode="auto">
            <a:xfrm>
              <a:off x="7439025" y="3675063"/>
              <a:ext cx="76200" cy="76200"/>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51" name="Freeform 34"/>
            <p:cNvSpPr>
              <a:spLocks noEditPoints="1"/>
            </p:cNvSpPr>
            <p:nvPr/>
          </p:nvSpPr>
          <p:spPr bwMode="auto">
            <a:xfrm>
              <a:off x="7639050" y="3429000"/>
              <a:ext cx="76200" cy="76200"/>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52" name="Freeform 35"/>
            <p:cNvSpPr>
              <a:spLocks noEditPoints="1"/>
            </p:cNvSpPr>
            <p:nvPr/>
          </p:nvSpPr>
          <p:spPr bwMode="auto">
            <a:xfrm>
              <a:off x="7346950" y="3659188"/>
              <a:ext cx="61913" cy="61913"/>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53" name="Oval 36"/>
            <p:cNvSpPr>
              <a:spLocks noChangeArrowheads="1"/>
            </p:cNvSpPr>
            <p:nvPr/>
          </p:nvSpPr>
          <p:spPr bwMode="auto">
            <a:xfrm>
              <a:off x="7408863" y="3767138"/>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54" name="Oval 37"/>
            <p:cNvSpPr>
              <a:spLocks noChangeArrowheads="1"/>
            </p:cNvSpPr>
            <p:nvPr/>
          </p:nvSpPr>
          <p:spPr bwMode="auto">
            <a:xfrm>
              <a:off x="7653338" y="3536950"/>
              <a:ext cx="31750"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755" name="TextBox 754"/>
          <p:cNvSpPr txBox="1"/>
          <p:nvPr/>
        </p:nvSpPr>
        <p:spPr>
          <a:xfrm>
            <a:off x="5105400" y="1805940"/>
            <a:ext cx="1358900" cy="306705"/>
          </a:xfrm>
          <a:prstGeom prst="rect">
            <a:avLst/>
          </a:prstGeom>
          <a:noFill/>
        </p:spPr>
        <p:txBody>
          <a:bodyPr wrap="square" rtlCol="0">
            <a:spAutoFit/>
          </a:bodyPr>
          <a:lstStyle/>
          <a:p>
            <a:pPr algn="dist"/>
            <a:r>
              <a:rPr lang="id-ID" sz="1400" dirty="0" smtClean="0">
                <a:latin typeface="微软雅黑" panose="020B0503020204020204" charset="-122"/>
                <a:ea typeface="微软雅黑" panose="020B0503020204020204" charset="-122"/>
              </a:rPr>
              <a:t>标志设计</a:t>
            </a:r>
          </a:p>
        </p:txBody>
      </p:sp>
      <p:sp>
        <p:nvSpPr>
          <p:cNvPr id="756" name="TextBox 755"/>
          <p:cNvSpPr txBox="1"/>
          <p:nvPr/>
        </p:nvSpPr>
        <p:spPr>
          <a:xfrm>
            <a:off x="5200650" y="2106295"/>
            <a:ext cx="2894965" cy="512445"/>
          </a:xfrm>
          <a:prstGeom prst="rect">
            <a:avLst/>
          </a:prstGeom>
          <a:noFill/>
        </p:spPr>
        <p:txBody>
          <a:bodyPr wrap="square" rtlCol="0">
            <a:spAutoFit/>
          </a:bodyPr>
          <a:lstStyle/>
          <a:p>
            <a:pPr>
              <a:lnSpc>
                <a:spcPct val="110000"/>
              </a:lnSpc>
            </a:pPr>
            <a:r>
              <a:rPr sz="825" dirty="0">
                <a:solidFill>
                  <a:schemeClr val="tx1"/>
                </a:solidFill>
              </a:rPr>
              <a:t>将事物对象的性质、精神、内容、理念、特征等内在的意念，以形象、文字或形象与文字综合构成一个简洁、具体可见的图形</a:t>
            </a:r>
            <a:r>
              <a:rPr lang="zh-CN" sz="825" dirty="0">
                <a:solidFill>
                  <a:schemeClr val="tx1"/>
                </a:solidFill>
              </a:rPr>
              <a:t>。</a:t>
            </a:r>
          </a:p>
        </p:txBody>
      </p:sp>
      <p:sp>
        <p:nvSpPr>
          <p:cNvPr id="757" name="TextBox 756"/>
          <p:cNvSpPr txBox="1"/>
          <p:nvPr/>
        </p:nvSpPr>
        <p:spPr>
          <a:xfrm>
            <a:off x="5105400" y="2656205"/>
            <a:ext cx="1358900" cy="306705"/>
          </a:xfrm>
          <a:prstGeom prst="rect">
            <a:avLst/>
          </a:prstGeom>
          <a:noFill/>
        </p:spPr>
        <p:txBody>
          <a:bodyPr wrap="square" rtlCol="0">
            <a:spAutoFit/>
          </a:bodyPr>
          <a:lstStyle/>
          <a:p>
            <a:pPr algn="dist"/>
            <a:r>
              <a:rPr lang="id-ID" sz="1400" dirty="0" smtClean="0">
                <a:latin typeface="微软雅黑" panose="020B0503020204020204" charset="-122"/>
                <a:ea typeface="微软雅黑" panose="020B0503020204020204" charset="-122"/>
              </a:rPr>
              <a:t>包装设计</a:t>
            </a:r>
          </a:p>
        </p:txBody>
      </p:sp>
      <p:sp>
        <p:nvSpPr>
          <p:cNvPr id="758" name="TextBox 757"/>
          <p:cNvSpPr txBox="1"/>
          <p:nvPr/>
        </p:nvSpPr>
        <p:spPr>
          <a:xfrm>
            <a:off x="5200650" y="3022600"/>
            <a:ext cx="2894965" cy="218440"/>
          </a:xfrm>
          <a:prstGeom prst="rect">
            <a:avLst/>
          </a:prstGeom>
          <a:noFill/>
        </p:spPr>
        <p:txBody>
          <a:bodyPr wrap="square" rtlCol="0">
            <a:spAutoFit/>
          </a:bodyPr>
          <a:lstStyle/>
          <a:p>
            <a:r>
              <a:rPr sz="825" dirty="0">
                <a:solidFill>
                  <a:schemeClr val="tx1"/>
                </a:solidFill>
              </a:rPr>
              <a:t>对制成品的容器及包装的结构和外观进行设计</a:t>
            </a:r>
            <a:r>
              <a:rPr lang="zh-CN" sz="825" dirty="0">
                <a:solidFill>
                  <a:schemeClr val="tx1"/>
                </a:solidFill>
              </a:rPr>
              <a:t>。</a:t>
            </a:r>
          </a:p>
        </p:txBody>
      </p:sp>
      <p:sp>
        <p:nvSpPr>
          <p:cNvPr id="759" name="TextBox 758"/>
          <p:cNvSpPr txBox="1"/>
          <p:nvPr/>
        </p:nvSpPr>
        <p:spPr>
          <a:xfrm>
            <a:off x="5132070" y="3328035"/>
            <a:ext cx="1358900" cy="306705"/>
          </a:xfrm>
          <a:prstGeom prst="rect">
            <a:avLst/>
          </a:prstGeom>
          <a:noFill/>
        </p:spPr>
        <p:txBody>
          <a:bodyPr wrap="square" rtlCol="0">
            <a:spAutoFit/>
          </a:bodyPr>
          <a:lstStyle/>
          <a:p>
            <a:pPr algn="dist"/>
            <a:r>
              <a:rPr lang="id-ID" sz="1400" dirty="0" smtClean="0">
                <a:latin typeface="微软雅黑" panose="020B0503020204020204" charset="-122"/>
                <a:ea typeface="微软雅黑" panose="020B0503020204020204" charset="-122"/>
              </a:rPr>
              <a:t>书籍装帧设计</a:t>
            </a:r>
          </a:p>
        </p:txBody>
      </p:sp>
      <p:sp>
        <p:nvSpPr>
          <p:cNvPr id="760" name="TextBox 759"/>
          <p:cNvSpPr txBox="1"/>
          <p:nvPr/>
        </p:nvSpPr>
        <p:spPr>
          <a:xfrm>
            <a:off x="5200650" y="3660775"/>
            <a:ext cx="2990215" cy="218440"/>
          </a:xfrm>
          <a:prstGeom prst="rect">
            <a:avLst/>
          </a:prstGeom>
          <a:noFill/>
        </p:spPr>
        <p:txBody>
          <a:bodyPr wrap="square" rtlCol="0">
            <a:spAutoFit/>
          </a:bodyPr>
          <a:lstStyle/>
          <a:p>
            <a:r>
              <a:rPr lang="zh-CN" sz="825" dirty="0">
                <a:solidFill>
                  <a:schemeClr val="tx1"/>
                </a:solidFill>
              </a:rPr>
              <a:t>运用</a:t>
            </a:r>
            <a:r>
              <a:rPr sz="825" dirty="0">
                <a:solidFill>
                  <a:schemeClr val="tx1"/>
                </a:solidFill>
              </a:rPr>
              <a:t>艺术语言形象</a:t>
            </a:r>
            <a:r>
              <a:rPr lang="zh-CN" sz="825" dirty="0">
                <a:solidFill>
                  <a:schemeClr val="tx1"/>
                </a:solidFill>
              </a:rPr>
              <a:t>的</a:t>
            </a:r>
            <a:r>
              <a:rPr sz="825" dirty="0">
                <a:solidFill>
                  <a:schemeClr val="tx1"/>
                </a:solidFill>
              </a:rPr>
              <a:t>反映书刊的内容及个性风格</a:t>
            </a:r>
            <a:r>
              <a:rPr lang="zh-CN" sz="825" dirty="0">
                <a:solidFill>
                  <a:schemeClr val="tx1"/>
                </a:solidFill>
              </a:rPr>
              <a:t>。</a:t>
            </a:r>
          </a:p>
        </p:txBody>
      </p:sp>
      <p:sp>
        <p:nvSpPr>
          <p:cNvPr id="761" name="TextBox 760"/>
          <p:cNvSpPr txBox="1"/>
          <p:nvPr/>
        </p:nvSpPr>
        <p:spPr>
          <a:xfrm>
            <a:off x="5132070" y="3976370"/>
            <a:ext cx="1358900" cy="306705"/>
          </a:xfrm>
          <a:prstGeom prst="rect">
            <a:avLst/>
          </a:prstGeom>
          <a:noFill/>
        </p:spPr>
        <p:txBody>
          <a:bodyPr wrap="square" rtlCol="0">
            <a:spAutoFit/>
          </a:bodyPr>
          <a:lstStyle/>
          <a:p>
            <a:pPr algn="dist"/>
            <a:r>
              <a:rPr lang="id-ID" sz="1400" dirty="0" smtClean="0">
                <a:latin typeface="微软雅黑" panose="020B0503020204020204" charset="-122"/>
                <a:ea typeface="微软雅黑" panose="020B0503020204020204" charset="-122"/>
              </a:rPr>
              <a:t>展示艺术设计</a:t>
            </a:r>
          </a:p>
        </p:txBody>
      </p:sp>
      <p:sp>
        <p:nvSpPr>
          <p:cNvPr id="762" name="TextBox 761"/>
          <p:cNvSpPr txBox="1"/>
          <p:nvPr/>
        </p:nvSpPr>
        <p:spPr>
          <a:xfrm>
            <a:off x="5200650" y="4322445"/>
            <a:ext cx="2894965" cy="218440"/>
          </a:xfrm>
          <a:prstGeom prst="rect">
            <a:avLst/>
          </a:prstGeom>
          <a:noFill/>
        </p:spPr>
        <p:txBody>
          <a:bodyPr wrap="square" rtlCol="0">
            <a:spAutoFit/>
          </a:bodyPr>
          <a:lstStyle/>
          <a:p>
            <a:r>
              <a:rPr sz="825" dirty="0">
                <a:solidFill>
                  <a:schemeClr val="tx1"/>
                </a:solidFill>
              </a:rPr>
              <a:t>将特定的物品，按照特定的主题、目的加以摆放的设计。</a:t>
            </a:r>
          </a:p>
        </p:txBody>
      </p:sp>
      <p:sp>
        <p:nvSpPr>
          <p:cNvPr id="763" name="TextBox 762"/>
          <p:cNvSpPr txBox="1"/>
          <p:nvPr/>
        </p:nvSpPr>
        <p:spPr>
          <a:xfrm>
            <a:off x="5193665" y="1132205"/>
            <a:ext cx="2150745" cy="553085"/>
          </a:xfrm>
          <a:prstGeom prst="rect">
            <a:avLst/>
          </a:prstGeom>
          <a:noFill/>
        </p:spPr>
        <p:txBody>
          <a:bodyPr wrap="square" rtlCol="0">
            <a:spAutoFit/>
          </a:bodyPr>
          <a:lstStyle/>
          <a:p>
            <a:pPr algn="dist"/>
            <a:r>
              <a:rPr lang="id-ID" sz="3000" b="1" dirty="0" smtClean="0">
                <a:solidFill>
                  <a:srgbClr val="FF00FF"/>
                </a:solidFill>
                <a:latin typeface="微软雅黑" panose="020B0503020204020204" charset="-122"/>
                <a:ea typeface="微软雅黑" panose="020B0503020204020204" charset="-122"/>
              </a:rPr>
              <a:t>作品形态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1000"/>
                                        <p:tgtEl>
                                          <p:spTgt spid="940"/>
                                        </p:tgtEl>
                                      </p:cBhvr>
                                    </p:animEffect>
                                    <p:anim calcmode="lin" valueType="num">
                                      <p:cBhvr>
                                        <p:cTn id="8" dur="1000" fill="hold"/>
                                        <p:tgtEl>
                                          <p:spTgt spid="940"/>
                                        </p:tgtEl>
                                        <p:attrNameLst>
                                          <p:attrName>ppt_x</p:attrName>
                                        </p:attrNameLst>
                                      </p:cBhvr>
                                      <p:tavLst>
                                        <p:tav tm="0">
                                          <p:val>
                                            <p:strVal val="#ppt_x"/>
                                          </p:val>
                                        </p:tav>
                                        <p:tav tm="100000">
                                          <p:val>
                                            <p:strVal val="#ppt_x"/>
                                          </p:val>
                                        </p:tav>
                                      </p:tavLst>
                                    </p:anim>
                                    <p:anim calcmode="lin" valueType="num">
                                      <p:cBhvr>
                                        <p:cTn id="9" dur="1000" fill="hold"/>
                                        <p:tgtEl>
                                          <p:spTgt spid="9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39"/>
                                        </p:tgtEl>
                                        <p:attrNameLst>
                                          <p:attrName>style.visibility</p:attrName>
                                        </p:attrNameLst>
                                      </p:cBhvr>
                                      <p:to>
                                        <p:strVal val="visible"/>
                                      </p:to>
                                    </p:set>
                                    <p:anim calcmode="lin" valueType="num">
                                      <p:cBhvr>
                                        <p:cTn id="13" dur="500" fill="hold"/>
                                        <p:tgtEl>
                                          <p:spTgt spid="539"/>
                                        </p:tgtEl>
                                        <p:attrNameLst>
                                          <p:attrName>ppt_w</p:attrName>
                                        </p:attrNameLst>
                                      </p:cBhvr>
                                      <p:tavLst>
                                        <p:tav tm="0">
                                          <p:val>
                                            <p:fltVal val="0"/>
                                          </p:val>
                                        </p:tav>
                                        <p:tav tm="100000">
                                          <p:val>
                                            <p:strVal val="#ppt_w"/>
                                          </p:val>
                                        </p:tav>
                                      </p:tavLst>
                                    </p:anim>
                                    <p:anim calcmode="lin" valueType="num">
                                      <p:cBhvr>
                                        <p:cTn id="14" dur="500" fill="hold"/>
                                        <p:tgtEl>
                                          <p:spTgt spid="539"/>
                                        </p:tgtEl>
                                        <p:attrNameLst>
                                          <p:attrName>ppt_h</p:attrName>
                                        </p:attrNameLst>
                                      </p:cBhvr>
                                      <p:tavLst>
                                        <p:tav tm="0">
                                          <p:val>
                                            <p:fltVal val="0"/>
                                          </p:val>
                                        </p:tav>
                                        <p:tav tm="100000">
                                          <p:val>
                                            <p:strVal val="#ppt_h"/>
                                          </p:val>
                                        </p:tav>
                                      </p:tavLst>
                                    </p:anim>
                                    <p:animEffect transition="in" filter="fade">
                                      <p:cBhvr>
                                        <p:cTn id="15" dur="500"/>
                                        <p:tgtEl>
                                          <p:spTgt spid="5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63"/>
                                        </p:tgtEl>
                                        <p:attrNameLst>
                                          <p:attrName>style.visibility</p:attrName>
                                        </p:attrNameLst>
                                      </p:cBhvr>
                                      <p:to>
                                        <p:strVal val="visible"/>
                                      </p:to>
                                    </p:set>
                                    <p:animEffect transition="in" filter="fade">
                                      <p:cBhvr>
                                        <p:cTn id="19" dur="500"/>
                                        <p:tgtEl>
                                          <p:spTgt spid="76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88"/>
                                        </p:tgtEl>
                                        <p:attrNameLst>
                                          <p:attrName>style.visibility</p:attrName>
                                        </p:attrNameLst>
                                      </p:cBhvr>
                                      <p:to>
                                        <p:strVal val="visible"/>
                                      </p:to>
                                    </p:set>
                                    <p:animEffect transition="in" filter="fade">
                                      <p:cBhvr>
                                        <p:cTn id="23" dur="500"/>
                                        <p:tgtEl>
                                          <p:spTgt spid="58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55"/>
                                        </p:tgtEl>
                                        <p:attrNameLst>
                                          <p:attrName>style.visibility</p:attrName>
                                        </p:attrNameLst>
                                      </p:cBhvr>
                                      <p:to>
                                        <p:strVal val="visible"/>
                                      </p:to>
                                    </p:set>
                                    <p:animEffect transition="in" filter="fade">
                                      <p:cBhvr>
                                        <p:cTn id="27" dur="500"/>
                                        <p:tgtEl>
                                          <p:spTgt spid="75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6"/>
                                        </p:tgtEl>
                                        <p:attrNameLst>
                                          <p:attrName>style.visibility</p:attrName>
                                        </p:attrNameLst>
                                      </p:cBhvr>
                                      <p:to>
                                        <p:strVal val="visible"/>
                                      </p:to>
                                    </p:set>
                                    <p:animEffect transition="in" filter="fade">
                                      <p:cBhvr>
                                        <p:cTn id="30" dur="500"/>
                                        <p:tgtEl>
                                          <p:spTgt spid="756"/>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540"/>
                                        </p:tgtEl>
                                        <p:attrNameLst>
                                          <p:attrName>style.visibility</p:attrName>
                                        </p:attrNameLst>
                                      </p:cBhvr>
                                      <p:to>
                                        <p:strVal val="visible"/>
                                      </p:to>
                                    </p:set>
                                    <p:anim calcmode="lin" valueType="num">
                                      <p:cBhvr>
                                        <p:cTn id="34" dur="500" fill="hold"/>
                                        <p:tgtEl>
                                          <p:spTgt spid="540"/>
                                        </p:tgtEl>
                                        <p:attrNameLst>
                                          <p:attrName>ppt_w</p:attrName>
                                        </p:attrNameLst>
                                      </p:cBhvr>
                                      <p:tavLst>
                                        <p:tav tm="0">
                                          <p:val>
                                            <p:fltVal val="0"/>
                                          </p:val>
                                        </p:tav>
                                        <p:tav tm="100000">
                                          <p:val>
                                            <p:strVal val="#ppt_w"/>
                                          </p:val>
                                        </p:tav>
                                      </p:tavLst>
                                    </p:anim>
                                    <p:anim calcmode="lin" valueType="num">
                                      <p:cBhvr>
                                        <p:cTn id="35" dur="500" fill="hold"/>
                                        <p:tgtEl>
                                          <p:spTgt spid="540"/>
                                        </p:tgtEl>
                                        <p:attrNameLst>
                                          <p:attrName>ppt_h</p:attrName>
                                        </p:attrNameLst>
                                      </p:cBhvr>
                                      <p:tavLst>
                                        <p:tav tm="0">
                                          <p:val>
                                            <p:fltVal val="0"/>
                                          </p:val>
                                        </p:tav>
                                        <p:tav tm="100000">
                                          <p:val>
                                            <p:strVal val="#ppt_h"/>
                                          </p:val>
                                        </p:tav>
                                      </p:tavLst>
                                    </p:anim>
                                    <p:animEffect transition="in" filter="fade">
                                      <p:cBhvr>
                                        <p:cTn id="36" dur="500"/>
                                        <p:tgtEl>
                                          <p:spTgt spid="540"/>
                                        </p:tgtEl>
                                      </p:cBhvr>
                                    </p:animEffect>
                                  </p:childTnLst>
                                </p:cTn>
                              </p:par>
                              <p:par>
                                <p:cTn id="37" presetID="10" presetClass="entr" presetSubtype="0" fill="hold" nodeType="withEffect">
                                  <p:stCondLst>
                                    <p:cond delay="0"/>
                                  </p:stCondLst>
                                  <p:childTnLst>
                                    <p:set>
                                      <p:cBhvr>
                                        <p:cTn id="38" dur="1" fill="hold">
                                          <p:stCondLst>
                                            <p:cond delay="0"/>
                                          </p:stCondLst>
                                        </p:cTn>
                                        <p:tgtEl>
                                          <p:spTgt spid="666"/>
                                        </p:tgtEl>
                                        <p:attrNameLst>
                                          <p:attrName>style.visibility</p:attrName>
                                        </p:attrNameLst>
                                      </p:cBhvr>
                                      <p:to>
                                        <p:strVal val="visible"/>
                                      </p:to>
                                    </p:set>
                                    <p:animEffect transition="in" filter="fade">
                                      <p:cBhvr>
                                        <p:cTn id="39" dur="500"/>
                                        <p:tgtEl>
                                          <p:spTgt spid="666"/>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757"/>
                                        </p:tgtEl>
                                        <p:attrNameLst>
                                          <p:attrName>style.visibility</p:attrName>
                                        </p:attrNameLst>
                                      </p:cBhvr>
                                      <p:to>
                                        <p:strVal val="visible"/>
                                      </p:to>
                                    </p:set>
                                    <p:animEffect transition="in" filter="fade">
                                      <p:cBhvr>
                                        <p:cTn id="43" dur="500"/>
                                        <p:tgtEl>
                                          <p:spTgt spid="7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8"/>
                                        </p:tgtEl>
                                        <p:attrNameLst>
                                          <p:attrName>style.visibility</p:attrName>
                                        </p:attrNameLst>
                                      </p:cBhvr>
                                      <p:to>
                                        <p:strVal val="visible"/>
                                      </p:to>
                                    </p:set>
                                    <p:animEffect transition="in" filter="fade">
                                      <p:cBhvr>
                                        <p:cTn id="46" dur="500"/>
                                        <p:tgtEl>
                                          <p:spTgt spid="758"/>
                                        </p:tgtEl>
                                      </p:cBhvr>
                                    </p:animEffect>
                                  </p:childTnLst>
                                </p:cTn>
                              </p:par>
                            </p:childTnLst>
                          </p:cTn>
                        </p:par>
                        <p:par>
                          <p:cTn id="47" fill="hold">
                            <p:stCondLst>
                              <p:cond delay="4000"/>
                            </p:stCondLst>
                            <p:childTnLst>
                              <p:par>
                                <p:cTn id="48" presetID="53" presetClass="entr" presetSubtype="16" fill="hold" grpId="0" nodeType="afterEffect">
                                  <p:stCondLst>
                                    <p:cond delay="0"/>
                                  </p:stCondLst>
                                  <p:childTnLst>
                                    <p:set>
                                      <p:cBhvr>
                                        <p:cTn id="49" dur="1" fill="hold">
                                          <p:stCondLst>
                                            <p:cond delay="0"/>
                                          </p:stCondLst>
                                        </p:cTn>
                                        <p:tgtEl>
                                          <p:spTgt spid="541"/>
                                        </p:tgtEl>
                                        <p:attrNameLst>
                                          <p:attrName>style.visibility</p:attrName>
                                        </p:attrNameLst>
                                      </p:cBhvr>
                                      <p:to>
                                        <p:strVal val="visible"/>
                                      </p:to>
                                    </p:set>
                                    <p:anim calcmode="lin" valueType="num">
                                      <p:cBhvr>
                                        <p:cTn id="50" dur="500" fill="hold"/>
                                        <p:tgtEl>
                                          <p:spTgt spid="541"/>
                                        </p:tgtEl>
                                        <p:attrNameLst>
                                          <p:attrName>ppt_w</p:attrName>
                                        </p:attrNameLst>
                                      </p:cBhvr>
                                      <p:tavLst>
                                        <p:tav tm="0">
                                          <p:val>
                                            <p:fltVal val="0"/>
                                          </p:val>
                                        </p:tav>
                                        <p:tav tm="100000">
                                          <p:val>
                                            <p:strVal val="#ppt_w"/>
                                          </p:val>
                                        </p:tav>
                                      </p:tavLst>
                                    </p:anim>
                                    <p:anim calcmode="lin" valueType="num">
                                      <p:cBhvr>
                                        <p:cTn id="51" dur="500" fill="hold"/>
                                        <p:tgtEl>
                                          <p:spTgt spid="541"/>
                                        </p:tgtEl>
                                        <p:attrNameLst>
                                          <p:attrName>ppt_h</p:attrName>
                                        </p:attrNameLst>
                                      </p:cBhvr>
                                      <p:tavLst>
                                        <p:tav tm="0">
                                          <p:val>
                                            <p:fltVal val="0"/>
                                          </p:val>
                                        </p:tav>
                                        <p:tav tm="100000">
                                          <p:val>
                                            <p:strVal val="#ppt_h"/>
                                          </p:val>
                                        </p:tav>
                                      </p:tavLst>
                                    </p:anim>
                                    <p:animEffect transition="in" filter="fade">
                                      <p:cBhvr>
                                        <p:cTn id="52" dur="500"/>
                                        <p:tgtEl>
                                          <p:spTgt spid="54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47"/>
                                        </p:tgtEl>
                                        <p:attrNameLst>
                                          <p:attrName>style.visibility</p:attrName>
                                        </p:attrNameLst>
                                      </p:cBhvr>
                                      <p:to>
                                        <p:strVal val="visible"/>
                                      </p:to>
                                    </p:set>
                                    <p:animEffect transition="in" filter="fade">
                                      <p:cBhvr>
                                        <p:cTn id="55" dur="500"/>
                                        <p:tgtEl>
                                          <p:spTgt spid="747"/>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759"/>
                                        </p:tgtEl>
                                        <p:attrNameLst>
                                          <p:attrName>style.visibility</p:attrName>
                                        </p:attrNameLst>
                                      </p:cBhvr>
                                      <p:to>
                                        <p:strVal val="visible"/>
                                      </p:to>
                                    </p:set>
                                    <p:animEffect transition="in" filter="fade">
                                      <p:cBhvr>
                                        <p:cTn id="59" dur="500"/>
                                        <p:tgtEl>
                                          <p:spTgt spid="75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60"/>
                                        </p:tgtEl>
                                        <p:attrNameLst>
                                          <p:attrName>style.visibility</p:attrName>
                                        </p:attrNameLst>
                                      </p:cBhvr>
                                      <p:to>
                                        <p:strVal val="visible"/>
                                      </p:to>
                                    </p:set>
                                    <p:animEffect transition="in" filter="fade">
                                      <p:cBhvr>
                                        <p:cTn id="62" dur="500"/>
                                        <p:tgtEl>
                                          <p:spTgt spid="760"/>
                                        </p:tgtEl>
                                      </p:cBhvr>
                                    </p:animEffect>
                                  </p:childTnLst>
                                </p:cTn>
                              </p:par>
                            </p:childTnLst>
                          </p:cTn>
                        </p:par>
                        <p:par>
                          <p:cTn id="63" fill="hold">
                            <p:stCondLst>
                              <p:cond delay="5000"/>
                            </p:stCondLst>
                            <p:childTnLst>
                              <p:par>
                                <p:cTn id="64" presetID="53" presetClass="entr" presetSubtype="16" fill="hold" grpId="0" nodeType="afterEffect">
                                  <p:stCondLst>
                                    <p:cond delay="0"/>
                                  </p:stCondLst>
                                  <p:childTnLst>
                                    <p:set>
                                      <p:cBhvr>
                                        <p:cTn id="65" dur="1" fill="hold">
                                          <p:stCondLst>
                                            <p:cond delay="0"/>
                                          </p:stCondLst>
                                        </p:cTn>
                                        <p:tgtEl>
                                          <p:spTgt spid="542"/>
                                        </p:tgtEl>
                                        <p:attrNameLst>
                                          <p:attrName>style.visibility</p:attrName>
                                        </p:attrNameLst>
                                      </p:cBhvr>
                                      <p:to>
                                        <p:strVal val="visible"/>
                                      </p:to>
                                    </p:set>
                                    <p:anim calcmode="lin" valueType="num">
                                      <p:cBhvr>
                                        <p:cTn id="66" dur="500" fill="hold"/>
                                        <p:tgtEl>
                                          <p:spTgt spid="542"/>
                                        </p:tgtEl>
                                        <p:attrNameLst>
                                          <p:attrName>ppt_w</p:attrName>
                                        </p:attrNameLst>
                                      </p:cBhvr>
                                      <p:tavLst>
                                        <p:tav tm="0">
                                          <p:val>
                                            <p:fltVal val="0"/>
                                          </p:val>
                                        </p:tav>
                                        <p:tav tm="100000">
                                          <p:val>
                                            <p:strVal val="#ppt_w"/>
                                          </p:val>
                                        </p:tav>
                                      </p:tavLst>
                                    </p:anim>
                                    <p:anim calcmode="lin" valueType="num">
                                      <p:cBhvr>
                                        <p:cTn id="67" dur="500" fill="hold"/>
                                        <p:tgtEl>
                                          <p:spTgt spid="542"/>
                                        </p:tgtEl>
                                        <p:attrNameLst>
                                          <p:attrName>ppt_h</p:attrName>
                                        </p:attrNameLst>
                                      </p:cBhvr>
                                      <p:tavLst>
                                        <p:tav tm="0">
                                          <p:val>
                                            <p:fltVal val="0"/>
                                          </p:val>
                                        </p:tav>
                                        <p:tav tm="100000">
                                          <p:val>
                                            <p:strVal val="#ppt_h"/>
                                          </p:val>
                                        </p:tav>
                                      </p:tavLst>
                                    </p:anim>
                                    <p:animEffect transition="in" filter="fade">
                                      <p:cBhvr>
                                        <p:cTn id="68" dur="500"/>
                                        <p:tgtEl>
                                          <p:spTgt spid="542"/>
                                        </p:tgtEl>
                                      </p:cBhvr>
                                    </p:animEffect>
                                  </p:childTnLst>
                                </p:cTn>
                              </p:par>
                              <p:par>
                                <p:cTn id="69" presetID="10" presetClass="entr" presetSubtype="0" fill="hold" nodeType="withEffect">
                                  <p:stCondLst>
                                    <p:cond delay="0"/>
                                  </p:stCondLst>
                                  <p:childTnLst>
                                    <p:set>
                                      <p:cBhvr>
                                        <p:cTn id="70" dur="1" fill="hold">
                                          <p:stCondLst>
                                            <p:cond delay="0"/>
                                          </p:stCondLst>
                                        </p:cTn>
                                        <p:tgtEl>
                                          <p:spTgt spid="748"/>
                                        </p:tgtEl>
                                        <p:attrNameLst>
                                          <p:attrName>style.visibility</p:attrName>
                                        </p:attrNameLst>
                                      </p:cBhvr>
                                      <p:to>
                                        <p:strVal val="visible"/>
                                      </p:to>
                                    </p:set>
                                    <p:animEffect transition="in" filter="fade">
                                      <p:cBhvr>
                                        <p:cTn id="71" dur="500"/>
                                        <p:tgtEl>
                                          <p:spTgt spid="748"/>
                                        </p:tgtEl>
                                      </p:cBhvr>
                                    </p:animEffect>
                                  </p:childTnLst>
                                </p:cTn>
                              </p:par>
                            </p:childTnLst>
                          </p:cTn>
                        </p:par>
                        <p:par>
                          <p:cTn id="72" fill="hold">
                            <p:stCondLst>
                              <p:cond delay="5500"/>
                            </p:stCondLst>
                            <p:childTnLst>
                              <p:par>
                                <p:cTn id="73" presetID="10" presetClass="entr" presetSubtype="0" fill="hold" grpId="0" nodeType="afterEffect">
                                  <p:stCondLst>
                                    <p:cond delay="0"/>
                                  </p:stCondLst>
                                  <p:childTnLst>
                                    <p:set>
                                      <p:cBhvr>
                                        <p:cTn id="74" dur="1" fill="hold">
                                          <p:stCondLst>
                                            <p:cond delay="0"/>
                                          </p:stCondLst>
                                        </p:cTn>
                                        <p:tgtEl>
                                          <p:spTgt spid="761"/>
                                        </p:tgtEl>
                                        <p:attrNameLst>
                                          <p:attrName>style.visibility</p:attrName>
                                        </p:attrNameLst>
                                      </p:cBhvr>
                                      <p:to>
                                        <p:strVal val="visible"/>
                                      </p:to>
                                    </p:set>
                                    <p:animEffect transition="in" filter="fade">
                                      <p:cBhvr>
                                        <p:cTn id="75" dur="500"/>
                                        <p:tgtEl>
                                          <p:spTgt spid="76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62"/>
                                        </p:tgtEl>
                                        <p:attrNameLst>
                                          <p:attrName>style.visibility</p:attrName>
                                        </p:attrNameLst>
                                      </p:cBhvr>
                                      <p:to>
                                        <p:strVal val="visible"/>
                                      </p:to>
                                    </p:set>
                                    <p:animEffect transition="in" filter="fade">
                                      <p:cBhvr>
                                        <p:cTn id="78" dur="5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bldLvl="0" animBg="1"/>
      <p:bldP spid="540" grpId="0" bldLvl="0" animBg="1"/>
      <p:bldP spid="541" grpId="0" bldLvl="0" animBg="1"/>
      <p:bldP spid="542" grpId="0" bldLvl="0" animBg="1"/>
      <p:bldP spid="747" grpId="0" bldLvl="0" animBg="1"/>
      <p:bldP spid="755" grpId="0"/>
      <p:bldP spid="756" grpId="0"/>
      <p:bldP spid="757" grpId="0"/>
      <p:bldP spid="758" grpId="0"/>
      <p:bldP spid="759" grpId="0"/>
      <p:bldP spid="760" grpId="0"/>
      <p:bldP spid="761" grpId="0"/>
      <p:bldP spid="762" grpId="0"/>
      <p:bldP spid="7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图片 6" descr="82619373_49775837_middle"/>
          <p:cNvPicPr>
            <a:picLocks noChangeAspect="1"/>
          </p:cNvPicPr>
          <p:nvPr/>
        </p:nvPicPr>
        <p:blipFill>
          <a:blip r:embed="rId2"/>
          <a:srcRect/>
          <a:stretch>
            <a:fillRect/>
          </a:stretch>
        </p:blipFill>
        <p:spPr>
          <a:xfrm>
            <a:off x="2526030" y="2496185"/>
            <a:ext cx="3461385" cy="2642235"/>
          </a:xfrm>
          <a:prstGeom prst="rect">
            <a:avLst/>
          </a:prstGeom>
          <a:noFill/>
          <a:ln w="9525">
            <a:noFill/>
          </a:ln>
        </p:spPr>
      </p:pic>
      <p:pic>
        <p:nvPicPr>
          <p:cNvPr id="3" name="图片 2"/>
          <p:cNvPicPr>
            <a:picLocks noChangeAspect="1"/>
          </p:cNvPicPr>
          <p:nvPr/>
        </p:nvPicPr>
        <p:blipFill>
          <a:blip r:embed="rId3">
            <a:lum bright="-12000" contrast="6000"/>
          </a:blip>
          <a:srcRect/>
          <a:stretch>
            <a:fillRect/>
          </a:stretch>
        </p:blipFill>
        <p:spPr>
          <a:xfrm>
            <a:off x="-1905" y="3152140"/>
            <a:ext cx="2056765" cy="1980565"/>
          </a:xfrm>
          <a:prstGeom prst="rect">
            <a:avLst/>
          </a:prstGeom>
        </p:spPr>
      </p:pic>
      <p:pic>
        <p:nvPicPr>
          <p:cNvPr id="4" name="图片 3"/>
          <p:cNvPicPr>
            <a:picLocks noChangeAspect="1"/>
          </p:cNvPicPr>
          <p:nvPr/>
        </p:nvPicPr>
        <p:blipFill>
          <a:blip r:embed="rId4">
            <a:lum bright="-12000" contrast="12000"/>
          </a:blip>
          <a:srcRect/>
          <a:stretch>
            <a:fillRect/>
          </a:stretch>
        </p:blipFill>
        <p:spPr>
          <a:xfrm>
            <a:off x="-1905" y="-4445"/>
            <a:ext cx="2057400" cy="3086100"/>
          </a:xfrm>
          <a:prstGeom prst="rect">
            <a:avLst/>
          </a:prstGeom>
        </p:spPr>
      </p:pic>
      <p:pic>
        <p:nvPicPr>
          <p:cNvPr id="6" name="图片 5" descr="406c59f_结果"/>
          <p:cNvPicPr>
            <a:picLocks noChangeAspect="1"/>
          </p:cNvPicPr>
          <p:nvPr/>
        </p:nvPicPr>
        <p:blipFill>
          <a:blip r:embed="rId5"/>
          <a:srcRect/>
          <a:stretch>
            <a:fillRect/>
          </a:stretch>
        </p:blipFill>
        <p:spPr>
          <a:xfrm>
            <a:off x="6238875" y="207010"/>
            <a:ext cx="2914650" cy="2264410"/>
          </a:xfrm>
          <a:prstGeom prst="rect">
            <a:avLst/>
          </a:prstGeom>
          <a:solidFill>
            <a:schemeClr val="lt1"/>
          </a:solidFill>
        </p:spPr>
      </p:pic>
      <p:pic>
        <p:nvPicPr>
          <p:cNvPr id="9" name="图片 8" descr="cb520ca_结果"/>
          <p:cNvPicPr>
            <a:picLocks noChangeAspect="1"/>
          </p:cNvPicPr>
          <p:nvPr/>
        </p:nvPicPr>
        <p:blipFill>
          <a:blip r:embed="rId6"/>
          <a:stretch>
            <a:fillRect/>
          </a:stretch>
        </p:blipFill>
        <p:spPr>
          <a:xfrm>
            <a:off x="6457950" y="2471420"/>
            <a:ext cx="2695575" cy="2695575"/>
          </a:xfrm>
          <a:prstGeom prst="rect">
            <a:avLst/>
          </a:prstGeom>
          <a:solidFill>
            <a:schemeClr val="lt1"/>
          </a:solidFill>
        </p:spPr>
      </p:pic>
      <p:pic>
        <p:nvPicPr>
          <p:cNvPr id="2" name="图片 1" descr="6ATEKNB717KK0006"/>
          <p:cNvPicPr>
            <a:picLocks noChangeAspect="1"/>
          </p:cNvPicPr>
          <p:nvPr/>
        </p:nvPicPr>
        <p:blipFill>
          <a:blip r:embed="rId7"/>
          <a:srcRect/>
          <a:stretch>
            <a:fillRect/>
          </a:stretch>
        </p:blipFill>
        <p:spPr>
          <a:xfrm>
            <a:off x="2120265" y="-1905"/>
            <a:ext cx="4086225" cy="249872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1q3rm8EjhL111"/>
          <p:cNvPicPr>
            <a:picLocks noChangeAspect="1"/>
          </p:cNvPicPr>
          <p:nvPr/>
        </p:nvPicPr>
        <p:blipFill>
          <a:blip r:embed="rId4"/>
          <a:stretch>
            <a:fillRect/>
          </a:stretch>
        </p:blipFill>
        <p:spPr>
          <a:xfrm>
            <a:off x="-3810" y="4445"/>
            <a:ext cx="9143365" cy="5145405"/>
          </a:xfrm>
          <a:prstGeom prst="rect">
            <a:avLst/>
          </a:prstGeom>
          <a:solidFill>
            <a:schemeClr val="lt1"/>
          </a:solidFill>
        </p:spPr>
      </p:pic>
      <p:pic>
        <p:nvPicPr>
          <p:cNvPr id="6" name="002jWR3njx0764FMaiBa05040100cP5O0k01">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677035" y="676275"/>
            <a:ext cx="5796915" cy="3329305"/>
          </a:xfrm>
          <a:prstGeom prst="rect">
            <a:avLst/>
          </a:prstGeom>
          <a:solidFill>
            <a:schemeClr val="lt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mmexport1389000279635"/>
          <p:cNvPicPr>
            <a:picLocks noChangeAspect="1"/>
          </p:cNvPicPr>
          <p:nvPr/>
        </p:nvPicPr>
        <p:blipFill>
          <a:blip r:embed="rId2"/>
          <a:srcRect/>
          <a:stretch>
            <a:fillRect/>
          </a:stretch>
        </p:blipFill>
        <p:spPr>
          <a:xfrm>
            <a:off x="231775" y="-1270"/>
            <a:ext cx="3564255" cy="5146675"/>
          </a:xfrm>
          <a:prstGeom prst="rect">
            <a:avLst/>
          </a:prstGeom>
          <a:noFill/>
          <a:ln w="9525">
            <a:noFill/>
          </a:ln>
        </p:spPr>
      </p:pic>
      <p:pic>
        <p:nvPicPr>
          <p:cNvPr id="3" name="图片 2" descr="IMG_6833"/>
          <p:cNvPicPr>
            <a:picLocks noChangeAspect="1"/>
          </p:cNvPicPr>
          <p:nvPr/>
        </p:nvPicPr>
        <p:blipFill>
          <a:blip r:embed="rId3"/>
          <a:stretch>
            <a:fillRect/>
          </a:stretch>
        </p:blipFill>
        <p:spPr>
          <a:xfrm>
            <a:off x="4112895" y="-1270"/>
            <a:ext cx="4739005" cy="514794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a:stretch>
            <a:fillRect/>
          </a:stretch>
        </p:blipFill>
        <p:spPr>
          <a:xfrm>
            <a:off x="234315" y="158750"/>
            <a:ext cx="4339590" cy="3115945"/>
          </a:xfrm>
          <a:prstGeom prst="rect">
            <a:avLst/>
          </a:prstGeom>
          <a:solidFill>
            <a:schemeClr val="lt1"/>
          </a:solidFill>
        </p:spPr>
      </p:pic>
      <p:pic>
        <p:nvPicPr>
          <p:cNvPr id="3" name="图片 2"/>
          <p:cNvPicPr>
            <a:picLocks noChangeAspect="1"/>
          </p:cNvPicPr>
          <p:nvPr/>
        </p:nvPicPr>
        <p:blipFill>
          <a:blip r:embed="rId3"/>
          <a:srcRect/>
          <a:stretch>
            <a:fillRect/>
          </a:stretch>
        </p:blipFill>
        <p:spPr>
          <a:xfrm>
            <a:off x="241935" y="3617595"/>
            <a:ext cx="2025650" cy="1254760"/>
          </a:xfrm>
          <a:prstGeom prst="rect">
            <a:avLst/>
          </a:prstGeom>
          <a:solidFill>
            <a:schemeClr val="lt1"/>
          </a:solidFill>
        </p:spPr>
      </p:pic>
      <p:pic>
        <p:nvPicPr>
          <p:cNvPr id="4" name="图片 3" descr="微信图片_20171224135510"/>
          <p:cNvPicPr>
            <a:picLocks noChangeAspect="1"/>
          </p:cNvPicPr>
          <p:nvPr/>
        </p:nvPicPr>
        <p:blipFill>
          <a:blip r:embed="rId4"/>
          <a:srcRect/>
          <a:stretch>
            <a:fillRect/>
          </a:stretch>
        </p:blipFill>
        <p:spPr>
          <a:xfrm>
            <a:off x="5009515" y="158750"/>
            <a:ext cx="3897630" cy="3076575"/>
          </a:xfrm>
          <a:prstGeom prst="rect">
            <a:avLst/>
          </a:prstGeom>
        </p:spPr>
      </p:pic>
      <p:pic>
        <p:nvPicPr>
          <p:cNvPr id="5" name="图片 4" descr="微信图片_20171224135525"/>
          <p:cNvPicPr>
            <a:picLocks noChangeAspect="1"/>
          </p:cNvPicPr>
          <p:nvPr/>
        </p:nvPicPr>
        <p:blipFill>
          <a:blip r:embed="rId5"/>
          <a:srcRect/>
          <a:stretch>
            <a:fillRect/>
          </a:stretch>
        </p:blipFill>
        <p:spPr>
          <a:xfrm>
            <a:off x="5009515" y="3368675"/>
            <a:ext cx="4050665" cy="1770380"/>
          </a:xfrm>
          <a:prstGeom prst="rect">
            <a:avLst/>
          </a:prstGeom>
        </p:spPr>
      </p:pic>
      <p:pic>
        <p:nvPicPr>
          <p:cNvPr id="6" name="图片 5"/>
          <p:cNvPicPr>
            <a:picLocks noChangeAspect="1"/>
          </p:cNvPicPr>
          <p:nvPr/>
        </p:nvPicPr>
        <p:blipFill>
          <a:blip r:embed="rId6"/>
          <a:srcRect/>
          <a:stretch>
            <a:fillRect/>
          </a:stretch>
        </p:blipFill>
        <p:spPr>
          <a:xfrm>
            <a:off x="2376805" y="3658235"/>
            <a:ext cx="2108835" cy="117284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1q3rm8EjhL111"/>
          <p:cNvPicPr>
            <a:picLocks noChangeAspect="1"/>
          </p:cNvPicPr>
          <p:nvPr/>
        </p:nvPicPr>
        <p:blipFill>
          <a:blip r:embed="rId4"/>
          <a:stretch>
            <a:fillRect/>
          </a:stretch>
        </p:blipFill>
        <p:spPr>
          <a:xfrm>
            <a:off x="-12065" y="-635"/>
            <a:ext cx="9158605" cy="5142230"/>
          </a:xfrm>
          <a:prstGeom prst="rect">
            <a:avLst/>
          </a:prstGeom>
          <a:solidFill>
            <a:schemeClr val="lt1"/>
          </a:solidFill>
        </p:spPr>
      </p:pic>
      <p:pic>
        <p:nvPicPr>
          <p:cNvPr id="6" name="为了让玩手机的不被撞死">
            <a:hlinkClick r:id="" action="ppaction://media"/>
          </p:cNvPr>
          <p:cNvPicPr/>
          <p:nvPr>
            <a:videoFile r:link="rId1"/>
            <p:extLst>
              <p:ext uri="{DAA4B4D4-6D71-4841-9C94-3DE7FCFB9230}">
                <p14:media xmlns:p14="http://schemas.microsoft.com/office/powerpoint/2010/main" r:link="rId2">
                  <p14:trim st="59238" end="10101"/>
                </p14:media>
              </p:ext>
            </p:extLst>
          </p:nvPr>
        </p:nvPicPr>
        <p:blipFill>
          <a:blip r:embed="rId5"/>
          <a:stretch>
            <a:fillRect/>
          </a:stretch>
        </p:blipFill>
        <p:spPr>
          <a:xfrm>
            <a:off x="1638935" y="645795"/>
            <a:ext cx="5842000" cy="3398520"/>
          </a:xfrm>
          <a:prstGeom prst="rect">
            <a:avLst/>
          </a:prstGeom>
          <a:solidFill>
            <a:schemeClr val="lt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1q3rm8EjhL111"/>
          <p:cNvPicPr>
            <a:picLocks noChangeAspect="1"/>
          </p:cNvPicPr>
          <p:nvPr/>
        </p:nvPicPr>
        <p:blipFill>
          <a:blip r:embed="rId4"/>
          <a:stretch>
            <a:fillRect/>
          </a:stretch>
        </p:blipFill>
        <p:spPr>
          <a:xfrm>
            <a:off x="-3810" y="4445"/>
            <a:ext cx="9143365" cy="5145405"/>
          </a:xfrm>
          <a:prstGeom prst="rect">
            <a:avLst/>
          </a:prstGeom>
          <a:solidFill>
            <a:schemeClr val="lt1"/>
          </a:solidFill>
        </p:spPr>
      </p:pic>
      <p:pic>
        <p:nvPicPr>
          <p:cNvPr id="2" name="h0157i1to1x.p703.1">
            <a:hlinkClick r:id="" action="ppaction://media"/>
          </p:cNvPr>
          <p:cNvPicPr/>
          <p:nvPr>
            <a:videoFile r:link="rId1"/>
            <p:extLst>
              <p:ext uri="{DAA4B4D4-6D71-4841-9C94-3DE7FCFB9230}">
                <p14:media xmlns:p14="http://schemas.microsoft.com/office/powerpoint/2010/main" r:link="rId2">
                  <p14:trim st="50381" end="47699"/>
                </p14:media>
              </p:ext>
            </p:extLst>
          </p:nvPr>
        </p:nvPicPr>
        <p:blipFill>
          <a:blip r:embed="rId5"/>
          <a:stretch>
            <a:fillRect/>
          </a:stretch>
        </p:blipFill>
        <p:spPr>
          <a:xfrm>
            <a:off x="1670685" y="670560"/>
            <a:ext cx="5803265" cy="3324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64254l5u5k4xyx5xcukck"/>
          <p:cNvPicPr>
            <a:picLocks noChangeAspect="1"/>
          </p:cNvPicPr>
          <p:nvPr/>
        </p:nvPicPr>
        <p:blipFill>
          <a:blip r:embed="rId2"/>
          <a:srcRect/>
          <a:stretch>
            <a:fillRect/>
          </a:stretch>
        </p:blipFill>
        <p:spPr>
          <a:xfrm>
            <a:off x="3005455" y="1905"/>
            <a:ext cx="3492500" cy="2571750"/>
          </a:xfrm>
          <a:prstGeom prst="rect">
            <a:avLst/>
          </a:prstGeom>
          <a:noFill/>
          <a:ln w="9525">
            <a:noFill/>
          </a:ln>
        </p:spPr>
      </p:pic>
      <p:pic>
        <p:nvPicPr>
          <p:cNvPr id="13" name="图片 12" descr="86219479gw1f8zrsofa2yj20ma0gkjs1"/>
          <p:cNvPicPr>
            <a:picLocks noChangeAspect="1"/>
          </p:cNvPicPr>
          <p:nvPr/>
        </p:nvPicPr>
        <p:blipFill>
          <a:blip r:embed="rId3">
            <a:lum bright="-12000" contrast="6000"/>
          </a:blip>
          <a:srcRect/>
          <a:stretch>
            <a:fillRect/>
          </a:stretch>
        </p:blipFill>
        <p:spPr>
          <a:xfrm>
            <a:off x="3005455" y="2616835"/>
            <a:ext cx="3493135" cy="2524125"/>
          </a:xfrm>
          <a:prstGeom prst="rect">
            <a:avLst/>
          </a:prstGeom>
          <a:solidFill>
            <a:schemeClr val="lt1"/>
          </a:solidFill>
        </p:spPr>
      </p:pic>
      <p:pic>
        <p:nvPicPr>
          <p:cNvPr id="10" name="图片 9" descr="20150825-paxis-4"/>
          <p:cNvPicPr>
            <a:picLocks noChangeAspect="1"/>
          </p:cNvPicPr>
          <p:nvPr/>
        </p:nvPicPr>
        <p:blipFill>
          <a:blip r:embed="rId4"/>
          <a:stretch>
            <a:fillRect/>
          </a:stretch>
        </p:blipFill>
        <p:spPr>
          <a:xfrm>
            <a:off x="6528435" y="734695"/>
            <a:ext cx="2618740" cy="1838960"/>
          </a:xfrm>
          <a:prstGeom prst="rect">
            <a:avLst/>
          </a:prstGeom>
          <a:solidFill>
            <a:schemeClr val="lt1"/>
          </a:solidFill>
        </p:spPr>
      </p:pic>
      <p:pic>
        <p:nvPicPr>
          <p:cNvPr id="6" name="图片 5" descr="f099ee6_结果"/>
          <p:cNvPicPr>
            <a:picLocks noChangeAspect="1"/>
          </p:cNvPicPr>
          <p:nvPr/>
        </p:nvPicPr>
        <p:blipFill>
          <a:blip r:embed="rId5"/>
          <a:stretch>
            <a:fillRect/>
          </a:stretch>
        </p:blipFill>
        <p:spPr>
          <a:xfrm>
            <a:off x="-15875" y="2613025"/>
            <a:ext cx="2628900" cy="2527935"/>
          </a:xfrm>
          <a:prstGeom prst="rect">
            <a:avLst/>
          </a:prstGeom>
          <a:solidFill>
            <a:schemeClr val="lt1"/>
          </a:solidFill>
        </p:spPr>
      </p:pic>
      <p:pic>
        <p:nvPicPr>
          <p:cNvPr id="7" name="图片 6" descr="f4dfa3a_结果"/>
          <p:cNvPicPr>
            <a:picLocks noChangeAspect="1"/>
          </p:cNvPicPr>
          <p:nvPr/>
        </p:nvPicPr>
        <p:blipFill>
          <a:blip r:embed="rId6"/>
          <a:stretch>
            <a:fillRect/>
          </a:stretch>
        </p:blipFill>
        <p:spPr>
          <a:xfrm>
            <a:off x="-15875" y="1905"/>
            <a:ext cx="2776220" cy="2516505"/>
          </a:xfrm>
          <a:prstGeom prst="rect">
            <a:avLst/>
          </a:prstGeom>
          <a:solidFill>
            <a:schemeClr val="lt1"/>
          </a:solidFill>
        </p:spPr>
      </p:pic>
      <p:pic>
        <p:nvPicPr>
          <p:cNvPr id="3" name="图片 5" descr="mmexport1388999906996"/>
          <p:cNvPicPr>
            <a:picLocks noChangeAspect="1"/>
          </p:cNvPicPr>
          <p:nvPr/>
        </p:nvPicPr>
        <p:blipFill>
          <a:blip r:embed="rId7"/>
          <a:srcRect/>
          <a:stretch>
            <a:fillRect/>
          </a:stretch>
        </p:blipFill>
        <p:spPr>
          <a:xfrm>
            <a:off x="6535420" y="3094355"/>
            <a:ext cx="2611755" cy="2044065"/>
          </a:xfrm>
          <a:prstGeom prst="rect">
            <a:avLst/>
          </a:prstGeom>
          <a:noFill/>
          <a:ln w="9525">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1" descr="731111E13DB6"/>
          <p:cNvPicPr>
            <a:picLocks noChangeAspect="1"/>
          </p:cNvPicPr>
          <p:nvPr/>
        </p:nvPicPr>
        <p:blipFill>
          <a:blip r:embed="rId2"/>
          <a:srcRect/>
          <a:stretch>
            <a:fillRect/>
          </a:stretch>
        </p:blipFill>
        <p:spPr>
          <a:xfrm>
            <a:off x="5715" y="278765"/>
            <a:ext cx="4250055" cy="4657725"/>
          </a:xfrm>
          <a:prstGeom prst="rect">
            <a:avLst/>
          </a:prstGeom>
          <a:noFill/>
          <a:ln w="9525">
            <a:noFill/>
          </a:ln>
        </p:spPr>
      </p:pic>
      <p:pic>
        <p:nvPicPr>
          <p:cNvPr id="62466" name="图片 1" descr="001"/>
          <p:cNvPicPr>
            <a:picLocks noChangeAspect="1"/>
          </p:cNvPicPr>
          <p:nvPr/>
        </p:nvPicPr>
        <p:blipFill>
          <a:blip r:embed="rId3"/>
          <a:stretch>
            <a:fillRect/>
          </a:stretch>
        </p:blipFill>
        <p:spPr>
          <a:xfrm>
            <a:off x="4314190" y="353695"/>
            <a:ext cx="4840605" cy="4295140"/>
          </a:xfrm>
          <a:prstGeom prst="rect">
            <a:avLst/>
          </a:prstGeom>
          <a:noFill/>
          <a:ln w="9525">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171206091917"/>
          <p:cNvPicPr>
            <a:picLocks noChangeAspect="1"/>
          </p:cNvPicPr>
          <p:nvPr/>
        </p:nvPicPr>
        <p:blipFill>
          <a:blip r:embed="rId2">
            <a:lum bright="-6000"/>
          </a:blip>
          <a:stretch>
            <a:fillRect/>
          </a:stretch>
        </p:blipFill>
        <p:spPr>
          <a:xfrm>
            <a:off x="4864735" y="-1905"/>
            <a:ext cx="3639820" cy="5147310"/>
          </a:xfrm>
          <a:prstGeom prst="rect">
            <a:avLst/>
          </a:prstGeom>
        </p:spPr>
      </p:pic>
      <p:pic>
        <p:nvPicPr>
          <p:cNvPr id="5" name="图片 4" descr="微信图片_20171206092019"/>
          <p:cNvPicPr>
            <a:picLocks noChangeAspect="1"/>
          </p:cNvPicPr>
          <p:nvPr/>
        </p:nvPicPr>
        <p:blipFill>
          <a:blip r:embed="rId3">
            <a:lum bright="-12000"/>
          </a:blip>
          <a:stretch>
            <a:fillRect/>
          </a:stretch>
        </p:blipFill>
        <p:spPr>
          <a:xfrm>
            <a:off x="612140" y="-1905"/>
            <a:ext cx="3637280" cy="514413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809a850gw1edr2wlmd0lj20c80jojt4"/>
          <p:cNvPicPr>
            <a:picLocks noChangeAspect="1"/>
          </p:cNvPicPr>
          <p:nvPr/>
        </p:nvPicPr>
        <p:blipFill>
          <a:blip r:embed="rId2"/>
          <a:srcRect/>
          <a:stretch>
            <a:fillRect/>
          </a:stretch>
        </p:blipFill>
        <p:spPr>
          <a:xfrm>
            <a:off x="4403090" y="-635"/>
            <a:ext cx="4511040" cy="5137150"/>
          </a:xfrm>
          <a:prstGeom prst="rect">
            <a:avLst/>
          </a:prstGeom>
        </p:spPr>
      </p:pic>
      <p:pic>
        <p:nvPicPr>
          <p:cNvPr id="5" name="图片 4"/>
          <p:cNvPicPr>
            <a:picLocks noChangeAspect="1"/>
          </p:cNvPicPr>
          <p:nvPr/>
        </p:nvPicPr>
        <p:blipFill>
          <a:blip r:embed="rId3"/>
          <a:srcRect/>
          <a:stretch>
            <a:fillRect/>
          </a:stretch>
        </p:blipFill>
        <p:spPr>
          <a:xfrm>
            <a:off x="260985" y="-635"/>
            <a:ext cx="3952240" cy="2404110"/>
          </a:xfrm>
          <a:prstGeom prst="rect">
            <a:avLst/>
          </a:prstGeom>
        </p:spPr>
      </p:pic>
      <p:pic>
        <p:nvPicPr>
          <p:cNvPr id="6" name="图片 5"/>
          <p:cNvPicPr>
            <a:picLocks noChangeAspect="1"/>
          </p:cNvPicPr>
          <p:nvPr/>
        </p:nvPicPr>
        <p:blipFill>
          <a:blip r:embed="rId4"/>
          <a:stretch>
            <a:fillRect/>
          </a:stretch>
        </p:blipFill>
        <p:spPr>
          <a:xfrm>
            <a:off x="248285" y="2489835"/>
            <a:ext cx="3972560" cy="26479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标题 1"/>
          <p:cNvSpPr>
            <a:spLocks noGrp="1"/>
          </p:cNvSpPr>
          <p:nvPr>
            <p:ph type="title"/>
          </p:nvPr>
        </p:nvSpPr>
        <p:spPr>
          <a:xfrm>
            <a:off x="163830" y="203439"/>
            <a:ext cx="6172200" cy="857250"/>
          </a:xfrm>
        </p:spPr>
        <p:txBody>
          <a:bodyPr anchor="ctr">
            <a:normAutofit/>
          </a:bodyPr>
          <a:lstStyle/>
          <a:p>
            <a:pPr algn="l"/>
            <a:r>
              <a:rPr lang="zh-CN" altLang="en-US" sz="2800">
                <a:solidFill>
                  <a:srgbClr val="00B0F0"/>
                </a:solidFill>
                <a:latin typeface="微软雅黑" panose="020B0503020204020204" charset="-122"/>
                <a:ea typeface="微软雅黑" panose="020B0503020204020204" charset="-122"/>
                <a:sym typeface="宋体" panose="02010600030101010101" pitchFamily="2" charset="-122"/>
              </a:rPr>
              <a:t>普通高中、中职组电脑艺术设计</a:t>
            </a:r>
          </a:p>
        </p:txBody>
      </p:sp>
      <p:sp>
        <p:nvSpPr>
          <p:cNvPr id="61442" name="文本占位符 2"/>
          <p:cNvSpPr>
            <a:spLocks noGrp="1"/>
          </p:cNvSpPr>
          <p:nvPr>
            <p:ph type="body" idx="1"/>
          </p:nvPr>
        </p:nvSpPr>
        <p:spPr>
          <a:xfrm>
            <a:off x="156210" y="1202055"/>
            <a:ext cx="5009515" cy="1912620"/>
          </a:xfrm>
        </p:spPr>
        <p:txBody>
          <a:bodyPr anchor="t">
            <a:normAutofit/>
          </a:bodyPr>
          <a:lstStyle/>
          <a:p>
            <a:pPr marL="0" indent="0">
              <a:lnSpc>
                <a:spcPct val="120000"/>
              </a:lnSpc>
              <a:buNone/>
            </a:pPr>
            <a:r>
              <a:rPr lang="en-US" altLang="zh-CN" sz="1800">
                <a:sym typeface="宋体" panose="02010600030101010101" pitchFamily="2" charset="-122"/>
              </a:rPr>
              <a:t>         </a:t>
            </a:r>
            <a:r>
              <a:rPr lang="zh-CN" altLang="en-US" sz="1800" b="1">
                <a:solidFill>
                  <a:schemeClr val="bg2">
                    <a:lumMod val="25000"/>
                  </a:schemeClr>
                </a:solidFill>
                <a:latin typeface="方正兰亭超细黑简体" panose="02000000000000000000" charset="-122"/>
                <a:ea typeface="方正兰亭超细黑简体" panose="02000000000000000000" charset="-122"/>
                <a:sym typeface="宋体" panose="02010600030101010101" pitchFamily="2" charset="-122"/>
              </a:rPr>
              <a:t>运用图形、图像处理软件，用电脑设计制作完成的原创作品。</a:t>
            </a:r>
          </a:p>
          <a:p>
            <a:pPr marL="0" indent="0">
              <a:lnSpc>
                <a:spcPct val="120000"/>
              </a:lnSpc>
              <a:buNone/>
            </a:pPr>
            <a:r>
              <a:rPr lang="zh-CN" altLang="en-US" sz="1800" b="1">
                <a:solidFill>
                  <a:schemeClr val="bg2">
                    <a:lumMod val="25000"/>
                  </a:schemeClr>
                </a:solidFill>
                <a:latin typeface="方正兰亭超细黑简体" panose="02000000000000000000" charset="-122"/>
                <a:ea typeface="方正兰亭超细黑简体" panose="02000000000000000000" charset="-122"/>
                <a:sym typeface="宋体" panose="02010600030101010101" pitchFamily="2" charset="-122"/>
              </a:rPr>
              <a:t>       作品要表达某一特定的主题或目的，有一定的实际应用价值，能够体现创作者的设计理念。</a:t>
            </a:r>
          </a:p>
          <a:p>
            <a:pPr marL="0" indent="0">
              <a:lnSpc>
                <a:spcPct val="120000"/>
              </a:lnSpc>
              <a:buNone/>
            </a:pPr>
            <a:r>
              <a:rPr lang="zh-CN" altLang="en-US" sz="1800" b="1">
                <a:solidFill>
                  <a:schemeClr val="bg2">
                    <a:lumMod val="25000"/>
                  </a:schemeClr>
                </a:solidFill>
                <a:latin typeface="方正兰亭超细黑简体" panose="02000000000000000000" charset="-122"/>
                <a:ea typeface="方正兰亭超细黑简体" panose="02000000000000000000" charset="-122"/>
                <a:sym typeface="宋体" panose="02010600030101010101" pitchFamily="2" charset="-122"/>
              </a:rPr>
              <a:t>（中职组注意：作品六张、</a:t>
            </a:r>
            <a:r>
              <a:rPr lang="en-US" altLang="zh-CN" sz="1800" b="1">
                <a:solidFill>
                  <a:schemeClr val="bg2">
                    <a:lumMod val="25000"/>
                  </a:schemeClr>
                </a:solidFill>
                <a:latin typeface="方正兰亭超细黑简体" panose="02000000000000000000" charset="-122"/>
                <a:ea typeface="方正兰亭超细黑简体" panose="02000000000000000000" charset="-122"/>
                <a:sym typeface="宋体" panose="02010600030101010101" pitchFamily="2" charset="-122"/>
              </a:rPr>
              <a:t>1024x768</a:t>
            </a:r>
            <a:r>
              <a:rPr lang="zh-CN" altLang="en-US" sz="1800" b="1">
                <a:solidFill>
                  <a:schemeClr val="bg2">
                    <a:lumMod val="25000"/>
                  </a:schemeClr>
                </a:solidFill>
                <a:latin typeface="方正兰亭超细黑简体" panose="02000000000000000000" charset="-122"/>
                <a:ea typeface="方正兰亭超细黑简体" panose="02000000000000000000" charset="-122"/>
                <a:sym typeface="宋体" panose="02010600030101010101" pitchFamily="2" charset="-122"/>
              </a:rPr>
              <a:t>）</a:t>
            </a:r>
          </a:p>
        </p:txBody>
      </p:sp>
      <p:grpSp>
        <p:nvGrpSpPr>
          <p:cNvPr id="3" name="Group 453"/>
          <p:cNvGrpSpPr/>
          <p:nvPr/>
        </p:nvGrpSpPr>
        <p:grpSpPr>
          <a:xfrm>
            <a:off x="5523865" y="142240"/>
            <a:ext cx="3135630" cy="4994275"/>
            <a:chOff x="-6707188" y="-431800"/>
            <a:chExt cx="5697538" cy="9431338"/>
          </a:xfrm>
          <a:solidFill>
            <a:srgbClr val="00B0F0"/>
          </a:solidFill>
        </p:grpSpPr>
        <p:sp>
          <p:nvSpPr>
            <p:cNvPr id="4" name="Freeform 5"/>
            <p:cNvSpPr/>
            <p:nvPr/>
          </p:nvSpPr>
          <p:spPr bwMode="auto">
            <a:xfrm>
              <a:off x="-5016500" y="7881938"/>
              <a:ext cx="474663" cy="404813"/>
            </a:xfrm>
            <a:custGeom>
              <a:avLst/>
              <a:gdLst>
                <a:gd name="T0" fmla="*/ 31 w 299"/>
                <a:gd name="T1" fmla="*/ 255 h 255"/>
                <a:gd name="T2" fmla="*/ 83 w 299"/>
                <a:gd name="T3" fmla="*/ 198 h 255"/>
                <a:gd name="T4" fmla="*/ 299 w 299"/>
                <a:gd name="T5" fmla="*/ 198 h 255"/>
                <a:gd name="T6" fmla="*/ 299 w 299"/>
                <a:gd name="T7" fmla="*/ 139 h 255"/>
                <a:gd name="T8" fmla="*/ 105 w 299"/>
                <a:gd name="T9" fmla="*/ 139 h 255"/>
                <a:gd name="T10" fmla="*/ 93 w 299"/>
                <a:gd name="T11" fmla="*/ 139 h 255"/>
                <a:gd name="T12" fmla="*/ 93 w 299"/>
                <a:gd name="T13" fmla="*/ 130 h 255"/>
                <a:gd name="T14" fmla="*/ 93 w 299"/>
                <a:gd name="T15" fmla="*/ 0 h 255"/>
                <a:gd name="T16" fmla="*/ 0 w 299"/>
                <a:gd name="T17" fmla="*/ 0 h 255"/>
                <a:gd name="T18" fmla="*/ 0 w 299"/>
                <a:gd name="T19" fmla="*/ 198 h 255"/>
                <a:gd name="T20" fmla="*/ 31 w 299"/>
                <a:gd name="T21" fmla="*/ 198 h 255"/>
                <a:gd name="T22" fmla="*/ 31 w 299"/>
                <a:gd name="T23"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55">
                  <a:moveTo>
                    <a:pt x="31" y="255"/>
                  </a:moveTo>
                  <a:lnTo>
                    <a:pt x="83" y="198"/>
                  </a:lnTo>
                  <a:lnTo>
                    <a:pt x="299" y="198"/>
                  </a:lnTo>
                  <a:lnTo>
                    <a:pt x="299" y="139"/>
                  </a:lnTo>
                  <a:lnTo>
                    <a:pt x="105" y="139"/>
                  </a:lnTo>
                  <a:lnTo>
                    <a:pt x="93" y="139"/>
                  </a:lnTo>
                  <a:lnTo>
                    <a:pt x="93" y="130"/>
                  </a:lnTo>
                  <a:lnTo>
                    <a:pt x="93" y="0"/>
                  </a:lnTo>
                  <a:lnTo>
                    <a:pt x="0" y="0"/>
                  </a:lnTo>
                  <a:lnTo>
                    <a:pt x="0" y="198"/>
                  </a:lnTo>
                  <a:lnTo>
                    <a:pt x="31" y="198"/>
                  </a:lnTo>
                  <a:lnTo>
                    <a:pt x="31" y="255"/>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7" name="Freeform 6"/>
            <p:cNvSpPr/>
            <p:nvPr/>
          </p:nvSpPr>
          <p:spPr bwMode="auto">
            <a:xfrm>
              <a:off x="-4849813" y="7756525"/>
              <a:ext cx="492125" cy="425450"/>
            </a:xfrm>
            <a:custGeom>
              <a:avLst/>
              <a:gdLst>
                <a:gd name="T0" fmla="*/ 310 w 310"/>
                <a:gd name="T1" fmla="*/ 0 h 268"/>
                <a:gd name="T2" fmla="*/ 0 w 310"/>
                <a:gd name="T3" fmla="*/ 0 h 268"/>
                <a:gd name="T4" fmla="*/ 0 w 310"/>
                <a:gd name="T5" fmla="*/ 79 h 268"/>
                <a:gd name="T6" fmla="*/ 0 w 310"/>
                <a:gd name="T7" fmla="*/ 209 h 268"/>
                <a:gd name="T8" fmla="*/ 194 w 310"/>
                <a:gd name="T9" fmla="*/ 209 h 268"/>
                <a:gd name="T10" fmla="*/ 222 w 310"/>
                <a:gd name="T11" fmla="*/ 209 h 268"/>
                <a:gd name="T12" fmla="*/ 277 w 310"/>
                <a:gd name="T13" fmla="*/ 268 h 268"/>
                <a:gd name="T14" fmla="*/ 277 w 310"/>
                <a:gd name="T15" fmla="*/ 209 h 268"/>
                <a:gd name="T16" fmla="*/ 310 w 310"/>
                <a:gd name="T17" fmla="*/ 209 h 268"/>
                <a:gd name="T18" fmla="*/ 310 w 310"/>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268">
                  <a:moveTo>
                    <a:pt x="310" y="0"/>
                  </a:moveTo>
                  <a:lnTo>
                    <a:pt x="0" y="0"/>
                  </a:lnTo>
                  <a:lnTo>
                    <a:pt x="0" y="79"/>
                  </a:lnTo>
                  <a:lnTo>
                    <a:pt x="0" y="209"/>
                  </a:lnTo>
                  <a:lnTo>
                    <a:pt x="194" y="209"/>
                  </a:lnTo>
                  <a:lnTo>
                    <a:pt x="222" y="209"/>
                  </a:lnTo>
                  <a:lnTo>
                    <a:pt x="277" y="268"/>
                  </a:lnTo>
                  <a:lnTo>
                    <a:pt x="277" y="209"/>
                  </a:lnTo>
                  <a:lnTo>
                    <a:pt x="310" y="209"/>
                  </a:lnTo>
                  <a:lnTo>
                    <a:pt x="310"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 name="Freeform 7"/>
            <p:cNvSpPr/>
            <p:nvPr/>
          </p:nvSpPr>
          <p:spPr bwMode="auto">
            <a:xfrm>
              <a:off x="-6127750" y="3248025"/>
              <a:ext cx="577850" cy="574675"/>
            </a:xfrm>
            <a:custGeom>
              <a:avLst/>
              <a:gdLst>
                <a:gd name="T0" fmla="*/ 151 w 154"/>
                <a:gd name="T1" fmla="*/ 59 h 153"/>
                <a:gd name="T2" fmla="*/ 120 w 154"/>
                <a:gd name="T3" fmla="*/ 72 h 153"/>
                <a:gd name="T4" fmla="*/ 108 w 154"/>
                <a:gd name="T5" fmla="*/ 72 h 153"/>
                <a:gd name="T6" fmla="*/ 102 w 154"/>
                <a:gd name="T7" fmla="*/ 57 h 153"/>
                <a:gd name="T8" fmla="*/ 111 w 154"/>
                <a:gd name="T9" fmla="*/ 49 h 153"/>
                <a:gd name="T10" fmla="*/ 142 w 154"/>
                <a:gd name="T11" fmla="*/ 36 h 153"/>
                <a:gd name="T12" fmla="*/ 128 w 154"/>
                <a:gd name="T13" fmla="*/ 19 h 153"/>
                <a:gd name="T14" fmla="*/ 108 w 154"/>
                <a:gd name="T15" fmla="*/ 11 h 153"/>
                <a:gd name="T16" fmla="*/ 105 w 154"/>
                <a:gd name="T17" fmla="*/ 35 h 153"/>
                <a:gd name="T18" fmla="*/ 90 w 154"/>
                <a:gd name="T19" fmla="*/ 57 h 153"/>
                <a:gd name="T20" fmla="*/ 92 w 154"/>
                <a:gd name="T21" fmla="*/ 34 h 153"/>
                <a:gd name="T22" fmla="*/ 81 w 154"/>
                <a:gd name="T23" fmla="*/ 27 h 153"/>
                <a:gd name="T24" fmla="*/ 81 w 154"/>
                <a:gd name="T25" fmla="*/ 15 h 153"/>
                <a:gd name="T26" fmla="*/ 73 w 154"/>
                <a:gd name="T27" fmla="*/ 15 h 153"/>
                <a:gd name="T28" fmla="*/ 73 w 154"/>
                <a:gd name="T29" fmla="*/ 27 h 153"/>
                <a:gd name="T30" fmla="*/ 62 w 154"/>
                <a:gd name="T31" fmla="*/ 34 h 153"/>
                <a:gd name="T32" fmla="*/ 63 w 154"/>
                <a:gd name="T33" fmla="*/ 57 h 153"/>
                <a:gd name="T34" fmla="*/ 49 w 154"/>
                <a:gd name="T35" fmla="*/ 35 h 153"/>
                <a:gd name="T36" fmla="*/ 45 w 154"/>
                <a:gd name="T37" fmla="*/ 11 h 153"/>
                <a:gd name="T38" fmla="*/ 25 w 154"/>
                <a:gd name="T39" fmla="*/ 19 h 153"/>
                <a:gd name="T40" fmla="*/ 12 w 154"/>
                <a:gd name="T41" fmla="*/ 36 h 153"/>
                <a:gd name="T42" fmla="*/ 43 w 154"/>
                <a:gd name="T43" fmla="*/ 49 h 153"/>
                <a:gd name="T44" fmla="*/ 51 w 154"/>
                <a:gd name="T45" fmla="*/ 57 h 153"/>
                <a:gd name="T46" fmla="*/ 45 w 154"/>
                <a:gd name="T47" fmla="*/ 72 h 153"/>
                <a:gd name="T48" fmla="*/ 33 w 154"/>
                <a:gd name="T49" fmla="*/ 72 h 153"/>
                <a:gd name="T50" fmla="*/ 2 w 154"/>
                <a:gd name="T51" fmla="*/ 59 h 153"/>
                <a:gd name="T52" fmla="*/ 0 w 154"/>
                <a:gd name="T53" fmla="*/ 81 h 153"/>
                <a:gd name="T54" fmla="*/ 8 w 154"/>
                <a:gd name="T55" fmla="*/ 100 h 153"/>
                <a:gd name="T56" fmla="*/ 28 w 154"/>
                <a:gd name="T57" fmla="*/ 86 h 153"/>
                <a:gd name="T58" fmla="*/ 54 w 154"/>
                <a:gd name="T59" fmla="*/ 81 h 153"/>
                <a:gd name="T60" fmla="*/ 36 w 154"/>
                <a:gd name="T61" fmla="*/ 96 h 153"/>
                <a:gd name="T62" fmla="*/ 39 w 154"/>
                <a:gd name="T63" fmla="*/ 108 h 153"/>
                <a:gd name="T64" fmla="*/ 31 w 154"/>
                <a:gd name="T65" fmla="*/ 116 h 153"/>
                <a:gd name="T66" fmla="*/ 37 w 154"/>
                <a:gd name="T67" fmla="*/ 122 h 153"/>
                <a:gd name="T68" fmla="*/ 45 w 154"/>
                <a:gd name="T69" fmla="*/ 114 h 153"/>
                <a:gd name="T70" fmla="*/ 57 w 154"/>
                <a:gd name="T71" fmla="*/ 117 h 153"/>
                <a:gd name="T72" fmla="*/ 73 w 154"/>
                <a:gd name="T73" fmla="*/ 100 h 153"/>
                <a:gd name="T74" fmla="*/ 68 w 154"/>
                <a:gd name="T75" fmla="*/ 125 h 153"/>
                <a:gd name="T76" fmla="*/ 53 w 154"/>
                <a:gd name="T77" fmla="*/ 145 h 153"/>
                <a:gd name="T78" fmla="*/ 73 w 154"/>
                <a:gd name="T79" fmla="*/ 153 h 153"/>
                <a:gd name="T80" fmla="*/ 94 w 154"/>
                <a:gd name="T81" fmla="*/ 151 h 153"/>
                <a:gd name="T82" fmla="*/ 81 w 154"/>
                <a:gd name="T83" fmla="*/ 120 h 153"/>
                <a:gd name="T84" fmla="*/ 81 w 154"/>
                <a:gd name="T85" fmla="*/ 108 h 153"/>
                <a:gd name="T86" fmla="*/ 96 w 154"/>
                <a:gd name="T87" fmla="*/ 102 h 153"/>
                <a:gd name="T88" fmla="*/ 105 w 154"/>
                <a:gd name="T89" fmla="*/ 110 h 153"/>
                <a:gd name="T90" fmla="*/ 117 w 154"/>
                <a:gd name="T91" fmla="*/ 141 h 153"/>
                <a:gd name="T92" fmla="*/ 134 w 154"/>
                <a:gd name="T93" fmla="*/ 128 h 153"/>
                <a:gd name="T94" fmla="*/ 142 w 154"/>
                <a:gd name="T95" fmla="*/ 108 h 153"/>
                <a:gd name="T96" fmla="*/ 118 w 154"/>
                <a:gd name="T97" fmla="*/ 104 h 153"/>
                <a:gd name="T98" fmla="*/ 96 w 154"/>
                <a:gd name="T99" fmla="*/ 90 h 153"/>
                <a:gd name="T100" fmla="*/ 119 w 154"/>
                <a:gd name="T101" fmla="*/ 92 h 153"/>
                <a:gd name="T102" fmla="*/ 126 w 154"/>
                <a:gd name="T103" fmla="*/ 81 h 153"/>
                <a:gd name="T104" fmla="*/ 138 w 154"/>
                <a:gd name="T105" fmla="*/ 8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4" h="153">
                  <a:moveTo>
                    <a:pt x="154" y="72"/>
                  </a:moveTo>
                  <a:cubicBezTo>
                    <a:pt x="138" y="72"/>
                    <a:pt x="138" y="72"/>
                    <a:pt x="138" y="72"/>
                  </a:cubicBezTo>
                  <a:cubicBezTo>
                    <a:pt x="151" y="59"/>
                    <a:pt x="151" y="59"/>
                    <a:pt x="151" y="59"/>
                  </a:cubicBezTo>
                  <a:cubicBezTo>
                    <a:pt x="145" y="53"/>
                    <a:pt x="145" y="53"/>
                    <a:pt x="145" y="53"/>
                  </a:cubicBezTo>
                  <a:cubicBezTo>
                    <a:pt x="126" y="72"/>
                    <a:pt x="126" y="72"/>
                    <a:pt x="126" y="72"/>
                  </a:cubicBezTo>
                  <a:cubicBezTo>
                    <a:pt x="120" y="72"/>
                    <a:pt x="120" y="72"/>
                    <a:pt x="120" y="72"/>
                  </a:cubicBezTo>
                  <a:cubicBezTo>
                    <a:pt x="125" y="67"/>
                    <a:pt x="125" y="67"/>
                    <a:pt x="125" y="67"/>
                  </a:cubicBezTo>
                  <a:cubicBezTo>
                    <a:pt x="119" y="61"/>
                    <a:pt x="119" y="61"/>
                    <a:pt x="119" y="61"/>
                  </a:cubicBezTo>
                  <a:cubicBezTo>
                    <a:pt x="108" y="72"/>
                    <a:pt x="108" y="72"/>
                    <a:pt x="108" y="72"/>
                  </a:cubicBezTo>
                  <a:cubicBezTo>
                    <a:pt x="100" y="72"/>
                    <a:pt x="100" y="72"/>
                    <a:pt x="100" y="72"/>
                  </a:cubicBezTo>
                  <a:cubicBezTo>
                    <a:pt x="99" y="69"/>
                    <a:pt x="98" y="66"/>
                    <a:pt x="96" y="63"/>
                  </a:cubicBezTo>
                  <a:cubicBezTo>
                    <a:pt x="102" y="57"/>
                    <a:pt x="102" y="57"/>
                    <a:pt x="102" y="57"/>
                  </a:cubicBezTo>
                  <a:cubicBezTo>
                    <a:pt x="118" y="57"/>
                    <a:pt x="118" y="57"/>
                    <a:pt x="118" y="57"/>
                  </a:cubicBezTo>
                  <a:cubicBezTo>
                    <a:pt x="118" y="49"/>
                    <a:pt x="118" y="49"/>
                    <a:pt x="118" y="49"/>
                  </a:cubicBezTo>
                  <a:cubicBezTo>
                    <a:pt x="111" y="49"/>
                    <a:pt x="111" y="49"/>
                    <a:pt x="111" y="49"/>
                  </a:cubicBezTo>
                  <a:cubicBezTo>
                    <a:pt x="114" y="45"/>
                    <a:pt x="114" y="45"/>
                    <a:pt x="114" y="45"/>
                  </a:cubicBezTo>
                  <a:cubicBezTo>
                    <a:pt x="142" y="45"/>
                    <a:pt x="142" y="45"/>
                    <a:pt x="142" y="45"/>
                  </a:cubicBezTo>
                  <a:cubicBezTo>
                    <a:pt x="142" y="36"/>
                    <a:pt x="142" y="36"/>
                    <a:pt x="142" y="36"/>
                  </a:cubicBezTo>
                  <a:cubicBezTo>
                    <a:pt x="123" y="36"/>
                    <a:pt x="123" y="36"/>
                    <a:pt x="123" y="36"/>
                  </a:cubicBezTo>
                  <a:cubicBezTo>
                    <a:pt x="134" y="25"/>
                    <a:pt x="134" y="25"/>
                    <a:pt x="134" y="25"/>
                  </a:cubicBezTo>
                  <a:cubicBezTo>
                    <a:pt x="128" y="19"/>
                    <a:pt x="128" y="19"/>
                    <a:pt x="128" y="19"/>
                  </a:cubicBezTo>
                  <a:cubicBezTo>
                    <a:pt x="117" y="30"/>
                    <a:pt x="117" y="30"/>
                    <a:pt x="117" y="30"/>
                  </a:cubicBezTo>
                  <a:cubicBezTo>
                    <a:pt x="117" y="11"/>
                    <a:pt x="117" y="11"/>
                    <a:pt x="117" y="11"/>
                  </a:cubicBezTo>
                  <a:cubicBezTo>
                    <a:pt x="108" y="11"/>
                    <a:pt x="108" y="11"/>
                    <a:pt x="108" y="11"/>
                  </a:cubicBezTo>
                  <a:cubicBezTo>
                    <a:pt x="108" y="39"/>
                    <a:pt x="108" y="39"/>
                    <a:pt x="108" y="39"/>
                  </a:cubicBezTo>
                  <a:cubicBezTo>
                    <a:pt x="105" y="43"/>
                    <a:pt x="105" y="43"/>
                    <a:pt x="105" y="43"/>
                  </a:cubicBezTo>
                  <a:cubicBezTo>
                    <a:pt x="105" y="35"/>
                    <a:pt x="105" y="35"/>
                    <a:pt x="105" y="35"/>
                  </a:cubicBezTo>
                  <a:cubicBezTo>
                    <a:pt x="96" y="35"/>
                    <a:pt x="96" y="35"/>
                    <a:pt x="96" y="35"/>
                  </a:cubicBezTo>
                  <a:cubicBezTo>
                    <a:pt x="96" y="51"/>
                    <a:pt x="96" y="51"/>
                    <a:pt x="96" y="51"/>
                  </a:cubicBezTo>
                  <a:cubicBezTo>
                    <a:pt x="90" y="57"/>
                    <a:pt x="90" y="57"/>
                    <a:pt x="90" y="57"/>
                  </a:cubicBezTo>
                  <a:cubicBezTo>
                    <a:pt x="87" y="55"/>
                    <a:pt x="84" y="54"/>
                    <a:pt x="81" y="53"/>
                  </a:cubicBezTo>
                  <a:cubicBezTo>
                    <a:pt x="81" y="45"/>
                    <a:pt x="81" y="45"/>
                    <a:pt x="81" y="45"/>
                  </a:cubicBezTo>
                  <a:cubicBezTo>
                    <a:pt x="92" y="34"/>
                    <a:pt x="92" y="34"/>
                    <a:pt x="92" y="34"/>
                  </a:cubicBezTo>
                  <a:cubicBezTo>
                    <a:pt x="86" y="28"/>
                    <a:pt x="86" y="28"/>
                    <a:pt x="86" y="28"/>
                  </a:cubicBezTo>
                  <a:cubicBezTo>
                    <a:pt x="81" y="33"/>
                    <a:pt x="81" y="33"/>
                    <a:pt x="81" y="33"/>
                  </a:cubicBezTo>
                  <a:cubicBezTo>
                    <a:pt x="81" y="27"/>
                    <a:pt x="81" y="27"/>
                    <a:pt x="81" y="27"/>
                  </a:cubicBezTo>
                  <a:cubicBezTo>
                    <a:pt x="100" y="8"/>
                    <a:pt x="100" y="8"/>
                    <a:pt x="100" y="8"/>
                  </a:cubicBezTo>
                  <a:cubicBezTo>
                    <a:pt x="94" y="2"/>
                    <a:pt x="94" y="2"/>
                    <a:pt x="94" y="2"/>
                  </a:cubicBezTo>
                  <a:cubicBezTo>
                    <a:pt x="81" y="15"/>
                    <a:pt x="81" y="15"/>
                    <a:pt x="81" y="15"/>
                  </a:cubicBezTo>
                  <a:cubicBezTo>
                    <a:pt x="81" y="0"/>
                    <a:pt x="81" y="0"/>
                    <a:pt x="81" y="0"/>
                  </a:cubicBezTo>
                  <a:cubicBezTo>
                    <a:pt x="73" y="0"/>
                    <a:pt x="73" y="0"/>
                    <a:pt x="73" y="0"/>
                  </a:cubicBezTo>
                  <a:cubicBezTo>
                    <a:pt x="73" y="15"/>
                    <a:pt x="73" y="15"/>
                    <a:pt x="73" y="15"/>
                  </a:cubicBezTo>
                  <a:cubicBezTo>
                    <a:pt x="59" y="2"/>
                    <a:pt x="59" y="2"/>
                    <a:pt x="59" y="2"/>
                  </a:cubicBezTo>
                  <a:cubicBezTo>
                    <a:pt x="53" y="8"/>
                    <a:pt x="53" y="8"/>
                    <a:pt x="53" y="8"/>
                  </a:cubicBezTo>
                  <a:cubicBezTo>
                    <a:pt x="73" y="27"/>
                    <a:pt x="73" y="27"/>
                    <a:pt x="73" y="27"/>
                  </a:cubicBezTo>
                  <a:cubicBezTo>
                    <a:pt x="73" y="33"/>
                    <a:pt x="73" y="33"/>
                    <a:pt x="73" y="33"/>
                  </a:cubicBezTo>
                  <a:cubicBezTo>
                    <a:pt x="68" y="28"/>
                    <a:pt x="68" y="28"/>
                    <a:pt x="68" y="28"/>
                  </a:cubicBezTo>
                  <a:cubicBezTo>
                    <a:pt x="62" y="34"/>
                    <a:pt x="62" y="34"/>
                    <a:pt x="62" y="34"/>
                  </a:cubicBezTo>
                  <a:cubicBezTo>
                    <a:pt x="73" y="45"/>
                    <a:pt x="73" y="45"/>
                    <a:pt x="73" y="45"/>
                  </a:cubicBezTo>
                  <a:cubicBezTo>
                    <a:pt x="73" y="53"/>
                    <a:pt x="73" y="53"/>
                    <a:pt x="73" y="53"/>
                  </a:cubicBezTo>
                  <a:cubicBezTo>
                    <a:pt x="69" y="54"/>
                    <a:pt x="66" y="55"/>
                    <a:pt x="63" y="57"/>
                  </a:cubicBezTo>
                  <a:cubicBezTo>
                    <a:pt x="57" y="51"/>
                    <a:pt x="57" y="51"/>
                    <a:pt x="57" y="51"/>
                  </a:cubicBezTo>
                  <a:cubicBezTo>
                    <a:pt x="57" y="35"/>
                    <a:pt x="57" y="35"/>
                    <a:pt x="57" y="35"/>
                  </a:cubicBezTo>
                  <a:cubicBezTo>
                    <a:pt x="49" y="35"/>
                    <a:pt x="49" y="35"/>
                    <a:pt x="49" y="35"/>
                  </a:cubicBezTo>
                  <a:cubicBezTo>
                    <a:pt x="49" y="43"/>
                    <a:pt x="49" y="43"/>
                    <a:pt x="49" y="43"/>
                  </a:cubicBezTo>
                  <a:cubicBezTo>
                    <a:pt x="45" y="39"/>
                    <a:pt x="45" y="39"/>
                    <a:pt x="45" y="39"/>
                  </a:cubicBezTo>
                  <a:cubicBezTo>
                    <a:pt x="45" y="11"/>
                    <a:pt x="45" y="11"/>
                    <a:pt x="45" y="11"/>
                  </a:cubicBezTo>
                  <a:cubicBezTo>
                    <a:pt x="37" y="11"/>
                    <a:pt x="37" y="11"/>
                    <a:pt x="37" y="11"/>
                  </a:cubicBezTo>
                  <a:cubicBezTo>
                    <a:pt x="37" y="30"/>
                    <a:pt x="37" y="30"/>
                    <a:pt x="37" y="30"/>
                  </a:cubicBezTo>
                  <a:cubicBezTo>
                    <a:pt x="25" y="19"/>
                    <a:pt x="25" y="19"/>
                    <a:pt x="25" y="19"/>
                  </a:cubicBezTo>
                  <a:cubicBezTo>
                    <a:pt x="19" y="25"/>
                    <a:pt x="19" y="25"/>
                    <a:pt x="19" y="25"/>
                  </a:cubicBezTo>
                  <a:cubicBezTo>
                    <a:pt x="31" y="36"/>
                    <a:pt x="31" y="36"/>
                    <a:pt x="31" y="36"/>
                  </a:cubicBezTo>
                  <a:cubicBezTo>
                    <a:pt x="12" y="36"/>
                    <a:pt x="12" y="36"/>
                    <a:pt x="12" y="36"/>
                  </a:cubicBezTo>
                  <a:cubicBezTo>
                    <a:pt x="12" y="45"/>
                    <a:pt x="12" y="45"/>
                    <a:pt x="12" y="45"/>
                  </a:cubicBezTo>
                  <a:cubicBezTo>
                    <a:pt x="39" y="45"/>
                    <a:pt x="39" y="45"/>
                    <a:pt x="39" y="45"/>
                  </a:cubicBezTo>
                  <a:cubicBezTo>
                    <a:pt x="43" y="49"/>
                    <a:pt x="43" y="49"/>
                    <a:pt x="43" y="49"/>
                  </a:cubicBezTo>
                  <a:cubicBezTo>
                    <a:pt x="36" y="49"/>
                    <a:pt x="36" y="49"/>
                    <a:pt x="36" y="49"/>
                  </a:cubicBezTo>
                  <a:cubicBezTo>
                    <a:pt x="36" y="57"/>
                    <a:pt x="36" y="57"/>
                    <a:pt x="36" y="57"/>
                  </a:cubicBezTo>
                  <a:cubicBezTo>
                    <a:pt x="51" y="57"/>
                    <a:pt x="51" y="57"/>
                    <a:pt x="51" y="57"/>
                  </a:cubicBezTo>
                  <a:cubicBezTo>
                    <a:pt x="57" y="63"/>
                    <a:pt x="57" y="63"/>
                    <a:pt x="57" y="63"/>
                  </a:cubicBezTo>
                  <a:cubicBezTo>
                    <a:pt x="55" y="66"/>
                    <a:pt x="54" y="69"/>
                    <a:pt x="54" y="72"/>
                  </a:cubicBezTo>
                  <a:cubicBezTo>
                    <a:pt x="45" y="72"/>
                    <a:pt x="45" y="72"/>
                    <a:pt x="45" y="72"/>
                  </a:cubicBezTo>
                  <a:cubicBezTo>
                    <a:pt x="34" y="61"/>
                    <a:pt x="34" y="61"/>
                    <a:pt x="34" y="61"/>
                  </a:cubicBezTo>
                  <a:cubicBezTo>
                    <a:pt x="28" y="67"/>
                    <a:pt x="28" y="67"/>
                    <a:pt x="28" y="67"/>
                  </a:cubicBezTo>
                  <a:cubicBezTo>
                    <a:pt x="33" y="72"/>
                    <a:pt x="33" y="72"/>
                    <a:pt x="33" y="72"/>
                  </a:cubicBezTo>
                  <a:cubicBezTo>
                    <a:pt x="28" y="72"/>
                    <a:pt x="28" y="72"/>
                    <a:pt x="28" y="72"/>
                  </a:cubicBezTo>
                  <a:cubicBezTo>
                    <a:pt x="8" y="53"/>
                    <a:pt x="8" y="53"/>
                    <a:pt x="8" y="53"/>
                  </a:cubicBezTo>
                  <a:cubicBezTo>
                    <a:pt x="2" y="59"/>
                    <a:pt x="2" y="59"/>
                    <a:pt x="2" y="59"/>
                  </a:cubicBezTo>
                  <a:cubicBezTo>
                    <a:pt x="16" y="72"/>
                    <a:pt x="16" y="72"/>
                    <a:pt x="16" y="72"/>
                  </a:cubicBezTo>
                  <a:cubicBezTo>
                    <a:pt x="0" y="72"/>
                    <a:pt x="0" y="72"/>
                    <a:pt x="0" y="72"/>
                  </a:cubicBezTo>
                  <a:cubicBezTo>
                    <a:pt x="0" y="81"/>
                    <a:pt x="0" y="81"/>
                    <a:pt x="0" y="81"/>
                  </a:cubicBezTo>
                  <a:cubicBezTo>
                    <a:pt x="16" y="81"/>
                    <a:pt x="16" y="81"/>
                    <a:pt x="16" y="81"/>
                  </a:cubicBezTo>
                  <a:cubicBezTo>
                    <a:pt x="2" y="94"/>
                    <a:pt x="2" y="94"/>
                    <a:pt x="2" y="94"/>
                  </a:cubicBezTo>
                  <a:cubicBezTo>
                    <a:pt x="8" y="100"/>
                    <a:pt x="8" y="100"/>
                    <a:pt x="8" y="100"/>
                  </a:cubicBezTo>
                  <a:cubicBezTo>
                    <a:pt x="28" y="81"/>
                    <a:pt x="28" y="81"/>
                    <a:pt x="28" y="81"/>
                  </a:cubicBezTo>
                  <a:cubicBezTo>
                    <a:pt x="33" y="81"/>
                    <a:pt x="33" y="81"/>
                    <a:pt x="33" y="81"/>
                  </a:cubicBezTo>
                  <a:cubicBezTo>
                    <a:pt x="28" y="86"/>
                    <a:pt x="28" y="86"/>
                    <a:pt x="28" y="86"/>
                  </a:cubicBezTo>
                  <a:cubicBezTo>
                    <a:pt x="34" y="92"/>
                    <a:pt x="34" y="92"/>
                    <a:pt x="34" y="92"/>
                  </a:cubicBezTo>
                  <a:cubicBezTo>
                    <a:pt x="45" y="81"/>
                    <a:pt x="45" y="81"/>
                    <a:pt x="45" y="81"/>
                  </a:cubicBezTo>
                  <a:cubicBezTo>
                    <a:pt x="54" y="81"/>
                    <a:pt x="54" y="81"/>
                    <a:pt x="54" y="81"/>
                  </a:cubicBezTo>
                  <a:cubicBezTo>
                    <a:pt x="54" y="84"/>
                    <a:pt x="55" y="87"/>
                    <a:pt x="57" y="90"/>
                  </a:cubicBezTo>
                  <a:cubicBezTo>
                    <a:pt x="51" y="96"/>
                    <a:pt x="51" y="96"/>
                    <a:pt x="51" y="96"/>
                  </a:cubicBezTo>
                  <a:cubicBezTo>
                    <a:pt x="36" y="96"/>
                    <a:pt x="36" y="96"/>
                    <a:pt x="36" y="96"/>
                  </a:cubicBezTo>
                  <a:cubicBezTo>
                    <a:pt x="36" y="104"/>
                    <a:pt x="36" y="104"/>
                    <a:pt x="36" y="104"/>
                  </a:cubicBezTo>
                  <a:cubicBezTo>
                    <a:pt x="43" y="104"/>
                    <a:pt x="43" y="104"/>
                    <a:pt x="43" y="104"/>
                  </a:cubicBezTo>
                  <a:cubicBezTo>
                    <a:pt x="39" y="108"/>
                    <a:pt x="39" y="108"/>
                    <a:pt x="39" y="108"/>
                  </a:cubicBezTo>
                  <a:cubicBezTo>
                    <a:pt x="12" y="108"/>
                    <a:pt x="12" y="108"/>
                    <a:pt x="12" y="108"/>
                  </a:cubicBezTo>
                  <a:cubicBezTo>
                    <a:pt x="12" y="116"/>
                    <a:pt x="12" y="116"/>
                    <a:pt x="12" y="116"/>
                  </a:cubicBezTo>
                  <a:cubicBezTo>
                    <a:pt x="31" y="116"/>
                    <a:pt x="31" y="116"/>
                    <a:pt x="31" y="116"/>
                  </a:cubicBezTo>
                  <a:cubicBezTo>
                    <a:pt x="19" y="128"/>
                    <a:pt x="19" y="128"/>
                    <a:pt x="19" y="128"/>
                  </a:cubicBezTo>
                  <a:cubicBezTo>
                    <a:pt x="25" y="134"/>
                    <a:pt x="25" y="134"/>
                    <a:pt x="25" y="134"/>
                  </a:cubicBezTo>
                  <a:cubicBezTo>
                    <a:pt x="37" y="122"/>
                    <a:pt x="37" y="122"/>
                    <a:pt x="37" y="122"/>
                  </a:cubicBezTo>
                  <a:cubicBezTo>
                    <a:pt x="37" y="141"/>
                    <a:pt x="37" y="141"/>
                    <a:pt x="37" y="141"/>
                  </a:cubicBezTo>
                  <a:cubicBezTo>
                    <a:pt x="45" y="141"/>
                    <a:pt x="45" y="141"/>
                    <a:pt x="45" y="141"/>
                  </a:cubicBezTo>
                  <a:cubicBezTo>
                    <a:pt x="45" y="114"/>
                    <a:pt x="45" y="114"/>
                    <a:pt x="45" y="114"/>
                  </a:cubicBezTo>
                  <a:cubicBezTo>
                    <a:pt x="49" y="110"/>
                    <a:pt x="49" y="110"/>
                    <a:pt x="49" y="110"/>
                  </a:cubicBezTo>
                  <a:cubicBezTo>
                    <a:pt x="49" y="117"/>
                    <a:pt x="49" y="117"/>
                    <a:pt x="49" y="117"/>
                  </a:cubicBezTo>
                  <a:cubicBezTo>
                    <a:pt x="57" y="117"/>
                    <a:pt x="57" y="117"/>
                    <a:pt x="57" y="117"/>
                  </a:cubicBezTo>
                  <a:cubicBezTo>
                    <a:pt x="57" y="102"/>
                    <a:pt x="57" y="102"/>
                    <a:pt x="57" y="102"/>
                  </a:cubicBezTo>
                  <a:cubicBezTo>
                    <a:pt x="63" y="96"/>
                    <a:pt x="63" y="96"/>
                    <a:pt x="63" y="96"/>
                  </a:cubicBezTo>
                  <a:cubicBezTo>
                    <a:pt x="66" y="98"/>
                    <a:pt x="69" y="99"/>
                    <a:pt x="73" y="100"/>
                  </a:cubicBezTo>
                  <a:cubicBezTo>
                    <a:pt x="73" y="108"/>
                    <a:pt x="73" y="108"/>
                    <a:pt x="73" y="108"/>
                  </a:cubicBezTo>
                  <a:cubicBezTo>
                    <a:pt x="62" y="119"/>
                    <a:pt x="62" y="119"/>
                    <a:pt x="62" y="119"/>
                  </a:cubicBezTo>
                  <a:cubicBezTo>
                    <a:pt x="68" y="125"/>
                    <a:pt x="68" y="125"/>
                    <a:pt x="68" y="125"/>
                  </a:cubicBezTo>
                  <a:cubicBezTo>
                    <a:pt x="73" y="120"/>
                    <a:pt x="73" y="120"/>
                    <a:pt x="73" y="120"/>
                  </a:cubicBezTo>
                  <a:cubicBezTo>
                    <a:pt x="73" y="125"/>
                    <a:pt x="73" y="125"/>
                    <a:pt x="73" y="125"/>
                  </a:cubicBezTo>
                  <a:cubicBezTo>
                    <a:pt x="53" y="145"/>
                    <a:pt x="53" y="145"/>
                    <a:pt x="53" y="145"/>
                  </a:cubicBezTo>
                  <a:cubicBezTo>
                    <a:pt x="59" y="151"/>
                    <a:pt x="59" y="151"/>
                    <a:pt x="59" y="151"/>
                  </a:cubicBezTo>
                  <a:cubicBezTo>
                    <a:pt x="73" y="137"/>
                    <a:pt x="73" y="137"/>
                    <a:pt x="73" y="137"/>
                  </a:cubicBezTo>
                  <a:cubicBezTo>
                    <a:pt x="73" y="153"/>
                    <a:pt x="73" y="153"/>
                    <a:pt x="73" y="153"/>
                  </a:cubicBezTo>
                  <a:cubicBezTo>
                    <a:pt x="81" y="153"/>
                    <a:pt x="81" y="153"/>
                    <a:pt x="81" y="153"/>
                  </a:cubicBezTo>
                  <a:cubicBezTo>
                    <a:pt x="81" y="137"/>
                    <a:pt x="81" y="137"/>
                    <a:pt x="81" y="137"/>
                  </a:cubicBezTo>
                  <a:cubicBezTo>
                    <a:pt x="94" y="151"/>
                    <a:pt x="94" y="151"/>
                    <a:pt x="94" y="151"/>
                  </a:cubicBezTo>
                  <a:cubicBezTo>
                    <a:pt x="100" y="145"/>
                    <a:pt x="100" y="145"/>
                    <a:pt x="100" y="145"/>
                  </a:cubicBezTo>
                  <a:cubicBezTo>
                    <a:pt x="81" y="125"/>
                    <a:pt x="81" y="125"/>
                    <a:pt x="81" y="125"/>
                  </a:cubicBezTo>
                  <a:cubicBezTo>
                    <a:pt x="81" y="120"/>
                    <a:pt x="81" y="120"/>
                    <a:pt x="81" y="120"/>
                  </a:cubicBezTo>
                  <a:cubicBezTo>
                    <a:pt x="86" y="125"/>
                    <a:pt x="86" y="125"/>
                    <a:pt x="86" y="125"/>
                  </a:cubicBezTo>
                  <a:cubicBezTo>
                    <a:pt x="92" y="119"/>
                    <a:pt x="92" y="119"/>
                    <a:pt x="92" y="119"/>
                  </a:cubicBezTo>
                  <a:cubicBezTo>
                    <a:pt x="81" y="108"/>
                    <a:pt x="81" y="108"/>
                    <a:pt x="81" y="108"/>
                  </a:cubicBezTo>
                  <a:cubicBezTo>
                    <a:pt x="81" y="100"/>
                    <a:pt x="81" y="100"/>
                    <a:pt x="81" y="100"/>
                  </a:cubicBezTo>
                  <a:cubicBezTo>
                    <a:pt x="84" y="99"/>
                    <a:pt x="87" y="98"/>
                    <a:pt x="90" y="96"/>
                  </a:cubicBezTo>
                  <a:cubicBezTo>
                    <a:pt x="96" y="102"/>
                    <a:pt x="96" y="102"/>
                    <a:pt x="96" y="102"/>
                  </a:cubicBezTo>
                  <a:cubicBezTo>
                    <a:pt x="96" y="117"/>
                    <a:pt x="96" y="117"/>
                    <a:pt x="96" y="117"/>
                  </a:cubicBezTo>
                  <a:cubicBezTo>
                    <a:pt x="105" y="117"/>
                    <a:pt x="105" y="117"/>
                    <a:pt x="105" y="117"/>
                  </a:cubicBezTo>
                  <a:cubicBezTo>
                    <a:pt x="105" y="110"/>
                    <a:pt x="105" y="110"/>
                    <a:pt x="105" y="110"/>
                  </a:cubicBezTo>
                  <a:cubicBezTo>
                    <a:pt x="108" y="114"/>
                    <a:pt x="108" y="114"/>
                    <a:pt x="108" y="114"/>
                  </a:cubicBezTo>
                  <a:cubicBezTo>
                    <a:pt x="108" y="141"/>
                    <a:pt x="108" y="141"/>
                    <a:pt x="108" y="141"/>
                  </a:cubicBezTo>
                  <a:cubicBezTo>
                    <a:pt x="117" y="141"/>
                    <a:pt x="117" y="141"/>
                    <a:pt x="117" y="141"/>
                  </a:cubicBezTo>
                  <a:cubicBezTo>
                    <a:pt x="117" y="122"/>
                    <a:pt x="117" y="122"/>
                    <a:pt x="117" y="122"/>
                  </a:cubicBezTo>
                  <a:cubicBezTo>
                    <a:pt x="128" y="134"/>
                    <a:pt x="128" y="134"/>
                    <a:pt x="128" y="134"/>
                  </a:cubicBezTo>
                  <a:cubicBezTo>
                    <a:pt x="134" y="128"/>
                    <a:pt x="134" y="128"/>
                    <a:pt x="134" y="128"/>
                  </a:cubicBezTo>
                  <a:cubicBezTo>
                    <a:pt x="123" y="116"/>
                    <a:pt x="123" y="116"/>
                    <a:pt x="123" y="116"/>
                  </a:cubicBezTo>
                  <a:cubicBezTo>
                    <a:pt x="142" y="116"/>
                    <a:pt x="142" y="116"/>
                    <a:pt x="142" y="116"/>
                  </a:cubicBezTo>
                  <a:cubicBezTo>
                    <a:pt x="142" y="108"/>
                    <a:pt x="142" y="108"/>
                    <a:pt x="142" y="108"/>
                  </a:cubicBezTo>
                  <a:cubicBezTo>
                    <a:pt x="114" y="108"/>
                    <a:pt x="114" y="108"/>
                    <a:pt x="114" y="108"/>
                  </a:cubicBezTo>
                  <a:cubicBezTo>
                    <a:pt x="111" y="104"/>
                    <a:pt x="111" y="104"/>
                    <a:pt x="111" y="104"/>
                  </a:cubicBezTo>
                  <a:cubicBezTo>
                    <a:pt x="118" y="104"/>
                    <a:pt x="118" y="104"/>
                    <a:pt x="118" y="104"/>
                  </a:cubicBezTo>
                  <a:cubicBezTo>
                    <a:pt x="118" y="96"/>
                    <a:pt x="118" y="96"/>
                    <a:pt x="118" y="96"/>
                  </a:cubicBezTo>
                  <a:cubicBezTo>
                    <a:pt x="102" y="96"/>
                    <a:pt x="102" y="96"/>
                    <a:pt x="102" y="96"/>
                  </a:cubicBezTo>
                  <a:cubicBezTo>
                    <a:pt x="96" y="90"/>
                    <a:pt x="96" y="90"/>
                    <a:pt x="96" y="90"/>
                  </a:cubicBezTo>
                  <a:cubicBezTo>
                    <a:pt x="98" y="87"/>
                    <a:pt x="99" y="84"/>
                    <a:pt x="100" y="81"/>
                  </a:cubicBezTo>
                  <a:cubicBezTo>
                    <a:pt x="108" y="81"/>
                    <a:pt x="108" y="81"/>
                    <a:pt x="108" y="81"/>
                  </a:cubicBezTo>
                  <a:cubicBezTo>
                    <a:pt x="119" y="92"/>
                    <a:pt x="119" y="92"/>
                    <a:pt x="119" y="92"/>
                  </a:cubicBezTo>
                  <a:cubicBezTo>
                    <a:pt x="125" y="86"/>
                    <a:pt x="125" y="86"/>
                    <a:pt x="125" y="86"/>
                  </a:cubicBezTo>
                  <a:cubicBezTo>
                    <a:pt x="120" y="81"/>
                    <a:pt x="120" y="81"/>
                    <a:pt x="120" y="81"/>
                  </a:cubicBezTo>
                  <a:cubicBezTo>
                    <a:pt x="126" y="81"/>
                    <a:pt x="126" y="81"/>
                    <a:pt x="126" y="81"/>
                  </a:cubicBezTo>
                  <a:cubicBezTo>
                    <a:pt x="145" y="100"/>
                    <a:pt x="145" y="100"/>
                    <a:pt x="145" y="100"/>
                  </a:cubicBezTo>
                  <a:cubicBezTo>
                    <a:pt x="151" y="94"/>
                    <a:pt x="151" y="94"/>
                    <a:pt x="151" y="94"/>
                  </a:cubicBezTo>
                  <a:cubicBezTo>
                    <a:pt x="138" y="81"/>
                    <a:pt x="138" y="81"/>
                    <a:pt x="138" y="81"/>
                  </a:cubicBezTo>
                  <a:cubicBezTo>
                    <a:pt x="154" y="81"/>
                    <a:pt x="154" y="81"/>
                    <a:pt x="154" y="81"/>
                  </a:cubicBezTo>
                  <a:lnTo>
                    <a:pt x="154" y="72"/>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 name="Oval 8"/>
            <p:cNvSpPr>
              <a:spLocks noChangeArrowheads="1"/>
            </p:cNvSpPr>
            <p:nvPr/>
          </p:nvSpPr>
          <p:spPr bwMode="auto">
            <a:xfrm>
              <a:off x="-2798763" y="7035800"/>
              <a:ext cx="434975" cy="436563"/>
            </a:xfrm>
            <a:prstGeom prst="ellipse">
              <a:avLst/>
            </a:prstGeom>
            <a:grpFill/>
            <a:ln>
              <a:solidFill>
                <a:srgbClr val="00B0F0"/>
              </a:solidFill>
            </a:ln>
            <a:extLst/>
          </p:spPr>
          <p:txBody>
            <a:bodyPr vert="horz" wrap="square" lIns="91440" tIns="45720" rIns="91440" bIns="45720" numCol="1" anchor="t" anchorCtr="0" compatLnSpc="1"/>
            <a:lstStyle/>
            <a:p>
              <a:endParaRPr lang="id-ID"/>
            </a:p>
          </p:txBody>
        </p:sp>
        <p:sp>
          <p:nvSpPr>
            <p:cNvPr id="10" name="Rectangle 9"/>
            <p:cNvSpPr>
              <a:spLocks noChangeArrowheads="1"/>
            </p:cNvSpPr>
            <p:nvPr/>
          </p:nvSpPr>
          <p:spPr bwMode="auto">
            <a:xfrm>
              <a:off x="-2606675" y="6927850"/>
              <a:ext cx="52388" cy="7461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11" name="Rectangle 10"/>
            <p:cNvSpPr>
              <a:spLocks noChangeArrowheads="1"/>
            </p:cNvSpPr>
            <p:nvPr/>
          </p:nvSpPr>
          <p:spPr bwMode="auto">
            <a:xfrm>
              <a:off x="-2333625" y="7224713"/>
              <a:ext cx="79375" cy="5556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14" name="Rectangle 11"/>
            <p:cNvSpPr>
              <a:spLocks noChangeArrowheads="1"/>
            </p:cNvSpPr>
            <p:nvPr/>
          </p:nvSpPr>
          <p:spPr bwMode="auto">
            <a:xfrm>
              <a:off x="-2606675" y="7502525"/>
              <a:ext cx="52388" cy="77788"/>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18" name="Rectangle 12"/>
            <p:cNvSpPr>
              <a:spLocks noChangeArrowheads="1"/>
            </p:cNvSpPr>
            <p:nvPr/>
          </p:nvSpPr>
          <p:spPr bwMode="auto">
            <a:xfrm>
              <a:off x="-2908300" y="7224713"/>
              <a:ext cx="79375" cy="5556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19" name="Freeform 13"/>
            <p:cNvSpPr/>
            <p:nvPr/>
          </p:nvSpPr>
          <p:spPr bwMode="auto">
            <a:xfrm>
              <a:off x="-2422525" y="7002463"/>
              <a:ext cx="93663" cy="93663"/>
            </a:xfrm>
            <a:custGeom>
              <a:avLst/>
              <a:gdLst>
                <a:gd name="T0" fmla="*/ 59 w 59"/>
                <a:gd name="T1" fmla="*/ 24 h 59"/>
                <a:gd name="T2" fmla="*/ 23 w 59"/>
                <a:gd name="T3" fmla="*/ 59 h 59"/>
                <a:gd name="T4" fmla="*/ 0 w 59"/>
                <a:gd name="T5" fmla="*/ 33 h 59"/>
                <a:gd name="T6" fmla="*/ 33 w 59"/>
                <a:gd name="T7" fmla="*/ 0 h 59"/>
                <a:gd name="T8" fmla="*/ 59 w 59"/>
                <a:gd name="T9" fmla="*/ 24 h 59"/>
              </a:gdLst>
              <a:ahLst/>
              <a:cxnLst>
                <a:cxn ang="0">
                  <a:pos x="T0" y="T1"/>
                </a:cxn>
                <a:cxn ang="0">
                  <a:pos x="T2" y="T3"/>
                </a:cxn>
                <a:cxn ang="0">
                  <a:pos x="T4" y="T5"/>
                </a:cxn>
                <a:cxn ang="0">
                  <a:pos x="T6" y="T7"/>
                </a:cxn>
                <a:cxn ang="0">
                  <a:pos x="T8" y="T9"/>
                </a:cxn>
              </a:cxnLst>
              <a:rect l="0" t="0" r="r" b="b"/>
              <a:pathLst>
                <a:path w="59" h="59">
                  <a:moveTo>
                    <a:pt x="59" y="24"/>
                  </a:moveTo>
                  <a:lnTo>
                    <a:pt x="23" y="59"/>
                  </a:lnTo>
                  <a:lnTo>
                    <a:pt x="0" y="33"/>
                  </a:lnTo>
                  <a:lnTo>
                    <a:pt x="33" y="0"/>
                  </a:lnTo>
                  <a:lnTo>
                    <a:pt x="59" y="24"/>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0" name="Freeform 14"/>
            <p:cNvSpPr/>
            <p:nvPr/>
          </p:nvSpPr>
          <p:spPr bwMode="auto">
            <a:xfrm>
              <a:off x="-2422525" y="7408863"/>
              <a:ext cx="93663" cy="93663"/>
            </a:xfrm>
            <a:custGeom>
              <a:avLst/>
              <a:gdLst>
                <a:gd name="T0" fmla="*/ 23 w 59"/>
                <a:gd name="T1" fmla="*/ 0 h 59"/>
                <a:gd name="T2" fmla="*/ 59 w 59"/>
                <a:gd name="T3" fmla="*/ 35 h 59"/>
                <a:gd name="T4" fmla="*/ 33 w 59"/>
                <a:gd name="T5" fmla="*/ 59 h 59"/>
                <a:gd name="T6" fmla="*/ 0 w 59"/>
                <a:gd name="T7" fmla="*/ 26 h 59"/>
                <a:gd name="T8" fmla="*/ 23 w 59"/>
                <a:gd name="T9" fmla="*/ 0 h 59"/>
              </a:gdLst>
              <a:ahLst/>
              <a:cxnLst>
                <a:cxn ang="0">
                  <a:pos x="T0" y="T1"/>
                </a:cxn>
                <a:cxn ang="0">
                  <a:pos x="T2" y="T3"/>
                </a:cxn>
                <a:cxn ang="0">
                  <a:pos x="T4" y="T5"/>
                </a:cxn>
                <a:cxn ang="0">
                  <a:pos x="T6" y="T7"/>
                </a:cxn>
                <a:cxn ang="0">
                  <a:pos x="T8" y="T9"/>
                </a:cxn>
              </a:cxnLst>
              <a:rect l="0" t="0" r="r" b="b"/>
              <a:pathLst>
                <a:path w="59" h="59">
                  <a:moveTo>
                    <a:pt x="23" y="0"/>
                  </a:moveTo>
                  <a:lnTo>
                    <a:pt x="59" y="35"/>
                  </a:lnTo>
                  <a:lnTo>
                    <a:pt x="33" y="59"/>
                  </a:lnTo>
                  <a:lnTo>
                    <a:pt x="0" y="26"/>
                  </a:lnTo>
                  <a:lnTo>
                    <a:pt x="23"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1" name="Freeform 15"/>
            <p:cNvSpPr/>
            <p:nvPr/>
          </p:nvSpPr>
          <p:spPr bwMode="auto">
            <a:xfrm>
              <a:off x="-2832100" y="7408863"/>
              <a:ext cx="93663" cy="93663"/>
            </a:xfrm>
            <a:custGeom>
              <a:avLst/>
              <a:gdLst>
                <a:gd name="T0" fmla="*/ 35 w 59"/>
                <a:gd name="T1" fmla="*/ 0 h 59"/>
                <a:gd name="T2" fmla="*/ 59 w 59"/>
                <a:gd name="T3" fmla="*/ 26 h 59"/>
                <a:gd name="T4" fmla="*/ 26 w 59"/>
                <a:gd name="T5" fmla="*/ 59 h 59"/>
                <a:gd name="T6" fmla="*/ 0 w 59"/>
                <a:gd name="T7" fmla="*/ 35 h 59"/>
                <a:gd name="T8" fmla="*/ 35 w 59"/>
                <a:gd name="T9" fmla="*/ 0 h 59"/>
              </a:gdLst>
              <a:ahLst/>
              <a:cxnLst>
                <a:cxn ang="0">
                  <a:pos x="T0" y="T1"/>
                </a:cxn>
                <a:cxn ang="0">
                  <a:pos x="T2" y="T3"/>
                </a:cxn>
                <a:cxn ang="0">
                  <a:pos x="T4" y="T5"/>
                </a:cxn>
                <a:cxn ang="0">
                  <a:pos x="T6" y="T7"/>
                </a:cxn>
                <a:cxn ang="0">
                  <a:pos x="T8" y="T9"/>
                </a:cxn>
              </a:cxnLst>
              <a:rect l="0" t="0" r="r" b="b"/>
              <a:pathLst>
                <a:path w="59" h="59">
                  <a:moveTo>
                    <a:pt x="35" y="0"/>
                  </a:moveTo>
                  <a:lnTo>
                    <a:pt x="59" y="26"/>
                  </a:lnTo>
                  <a:lnTo>
                    <a:pt x="26" y="59"/>
                  </a:lnTo>
                  <a:lnTo>
                    <a:pt x="0" y="35"/>
                  </a:lnTo>
                  <a:lnTo>
                    <a:pt x="35"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2" name="Freeform 16"/>
            <p:cNvSpPr/>
            <p:nvPr/>
          </p:nvSpPr>
          <p:spPr bwMode="auto">
            <a:xfrm>
              <a:off x="-2832100" y="7002463"/>
              <a:ext cx="93663" cy="93663"/>
            </a:xfrm>
            <a:custGeom>
              <a:avLst/>
              <a:gdLst>
                <a:gd name="T0" fmla="*/ 59 w 59"/>
                <a:gd name="T1" fmla="*/ 33 h 59"/>
                <a:gd name="T2" fmla="*/ 35 w 59"/>
                <a:gd name="T3" fmla="*/ 59 h 59"/>
                <a:gd name="T4" fmla="*/ 0 w 59"/>
                <a:gd name="T5" fmla="*/ 24 h 59"/>
                <a:gd name="T6" fmla="*/ 26 w 59"/>
                <a:gd name="T7" fmla="*/ 0 h 59"/>
                <a:gd name="T8" fmla="*/ 59 w 59"/>
                <a:gd name="T9" fmla="*/ 33 h 59"/>
              </a:gdLst>
              <a:ahLst/>
              <a:cxnLst>
                <a:cxn ang="0">
                  <a:pos x="T0" y="T1"/>
                </a:cxn>
                <a:cxn ang="0">
                  <a:pos x="T2" y="T3"/>
                </a:cxn>
                <a:cxn ang="0">
                  <a:pos x="T4" y="T5"/>
                </a:cxn>
                <a:cxn ang="0">
                  <a:pos x="T6" y="T7"/>
                </a:cxn>
                <a:cxn ang="0">
                  <a:pos x="T8" y="T9"/>
                </a:cxn>
              </a:cxnLst>
              <a:rect l="0" t="0" r="r" b="b"/>
              <a:pathLst>
                <a:path w="59" h="59">
                  <a:moveTo>
                    <a:pt x="59" y="33"/>
                  </a:moveTo>
                  <a:lnTo>
                    <a:pt x="35" y="59"/>
                  </a:lnTo>
                  <a:lnTo>
                    <a:pt x="0" y="24"/>
                  </a:lnTo>
                  <a:lnTo>
                    <a:pt x="26" y="0"/>
                  </a:lnTo>
                  <a:lnTo>
                    <a:pt x="59" y="33"/>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3" name="Freeform 17"/>
            <p:cNvSpPr/>
            <p:nvPr/>
          </p:nvSpPr>
          <p:spPr bwMode="auto">
            <a:xfrm>
              <a:off x="-2513013" y="6938963"/>
              <a:ext cx="82550" cy="93663"/>
            </a:xfrm>
            <a:custGeom>
              <a:avLst/>
              <a:gdLst>
                <a:gd name="T0" fmla="*/ 52 w 52"/>
                <a:gd name="T1" fmla="*/ 14 h 59"/>
                <a:gd name="T2" fmla="*/ 33 w 52"/>
                <a:gd name="T3" fmla="*/ 59 h 59"/>
                <a:gd name="T4" fmla="*/ 0 w 52"/>
                <a:gd name="T5" fmla="*/ 45 h 59"/>
                <a:gd name="T6" fmla="*/ 19 w 52"/>
                <a:gd name="T7" fmla="*/ 0 h 59"/>
                <a:gd name="T8" fmla="*/ 52 w 52"/>
                <a:gd name="T9" fmla="*/ 14 h 59"/>
              </a:gdLst>
              <a:ahLst/>
              <a:cxnLst>
                <a:cxn ang="0">
                  <a:pos x="T0" y="T1"/>
                </a:cxn>
                <a:cxn ang="0">
                  <a:pos x="T2" y="T3"/>
                </a:cxn>
                <a:cxn ang="0">
                  <a:pos x="T4" y="T5"/>
                </a:cxn>
                <a:cxn ang="0">
                  <a:pos x="T6" y="T7"/>
                </a:cxn>
                <a:cxn ang="0">
                  <a:pos x="T8" y="T9"/>
                </a:cxn>
              </a:cxnLst>
              <a:rect l="0" t="0" r="r" b="b"/>
              <a:pathLst>
                <a:path w="52" h="59">
                  <a:moveTo>
                    <a:pt x="52" y="14"/>
                  </a:moveTo>
                  <a:lnTo>
                    <a:pt x="33" y="59"/>
                  </a:lnTo>
                  <a:lnTo>
                    <a:pt x="0" y="45"/>
                  </a:lnTo>
                  <a:lnTo>
                    <a:pt x="19" y="0"/>
                  </a:lnTo>
                  <a:lnTo>
                    <a:pt x="52" y="14"/>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4" name="Freeform 18"/>
            <p:cNvSpPr/>
            <p:nvPr/>
          </p:nvSpPr>
          <p:spPr bwMode="auto">
            <a:xfrm>
              <a:off x="-2359025" y="7321550"/>
              <a:ext cx="90488" cy="79375"/>
            </a:xfrm>
            <a:custGeom>
              <a:avLst/>
              <a:gdLst>
                <a:gd name="T0" fmla="*/ 12 w 57"/>
                <a:gd name="T1" fmla="*/ 0 h 50"/>
                <a:gd name="T2" fmla="*/ 57 w 57"/>
                <a:gd name="T3" fmla="*/ 19 h 50"/>
                <a:gd name="T4" fmla="*/ 45 w 57"/>
                <a:gd name="T5" fmla="*/ 50 h 50"/>
                <a:gd name="T6" fmla="*/ 0 w 57"/>
                <a:gd name="T7" fmla="*/ 33 h 50"/>
                <a:gd name="T8" fmla="*/ 12 w 57"/>
                <a:gd name="T9" fmla="*/ 0 h 50"/>
              </a:gdLst>
              <a:ahLst/>
              <a:cxnLst>
                <a:cxn ang="0">
                  <a:pos x="T0" y="T1"/>
                </a:cxn>
                <a:cxn ang="0">
                  <a:pos x="T2" y="T3"/>
                </a:cxn>
                <a:cxn ang="0">
                  <a:pos x="T4" y="T5"/>
                </a:cxn>
                <a:cxn ang="0">
                  <a:pos x="T6" y="T7"/>
                </a:cxn>
                <a:cxn ang="0">
                  <a:pos x="T8" y="T9"/>
                </a:cxn>
              </a:cxnLst>
              <a:rect l="0" t="0" r="r" b="b"/>
              <a:pathLst>
                <a:path w="57" h="50">
                  <a:moveTo>
                    <a:pt x="12" y="0"/>
                  </a:moveTo>
                  <a:lnTo>
                    <a:pt x="57" y="19"/>
                  </a:lnTo>
                  <a:lnTo>
                    <a:pt x="45" y="50"/>
                  </a:lnTo>
                  <a:lnTo>
                    <a:pt x="0" y="33"/>
                  </a:lnTo>
                  <a:lnTo>
                    <a:pt x="12"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5" name="Freeform 19"/>
            <p:cNvSpPr/>
            <p:nvPr/>
          </p:nvSpPr>
          <p:spPr bwMode="auto">
            <a:xfrm>
              <a:off x="-2730500" y="7472363"/>
              <a:ext cx="82550" cy="93663"/>
            </a:xfrm>
            <a:custGeom>
              <a:avLst/>
              <a:gdLst>
                <a:gd name="T0" fmla="*/ 52 w 52"/>
                <a:gd name="T1" fmla="*/ 14 h 59"/>
                <a:gd name="T2" fmla="*/ 33 w 52"/>
                <a:gd name="T3" fmla="*/ 59 h 59"/>
                <a:gd name="T4" fmla="*/ 0 w 52"/>
                <a:gd name="T5" fmla="*/ 45 h 59"/>
                <a:gd name="T6" fmla="*/ 18 w 52"/>
                <a:gd name="T7" fmla="*/ 0 h 59"/>
                <a:gd name="T8" fmla="*/ 52 w 52"/>
                <a:gd name="T9" fmla="*/ 14 h 59"/>
              </a:gdLst>
              <a:ahLst/>
              <a:cxnLst>
                <a:cxn ang="0">
                  <a:pos x="T0" y="T1"/>
                </a:cxn>
                <a:cxn ang="0">
                  <a:pos x="T2" y="T3"/>
                </a:cxn>
                <a:cxn ang="0">
                  <a:pos x="T4" y="T5"/>
                </a:cxn>
                <a:cxn ang="0">
                  <a:pos x="T6" y="T7"/>
                </a:cxn>
                <a:cxn ang="0">
                  <a:pos x="T8" y="T9"/>
                </a:cxn>
              </a:cxnLst>
              <a:rect l="0" t="0" r="r" b="b"/>
              <a:pathLst>
                <a:path w="52" h="59">
                  <a:moveTo>
                    <a:pt x="52" y="14"/>
                  </a:moveTo>
                  <a:lnTo>
                    <a:pt x="33" y="59"/>
                  </a:lnTo>
                  <a:lnTo>
                    <a:pt x="0" y="45"/>
                  </a:lnTo>
                  <a:lnTo>
                    <a:pt x="18" y="0"/>
                  </a:lnTo>
                  <a:lnTo>
                    <a:pt x="52" y="14"/>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6" name="Freeform 20"/>
            <p:cNvSpPr/>
            <p:nvPr/>
          </p:nvSpPr>
          <p:spPr bwMode="auto">
            <a:xfrm>
              <a:off x="-2892425" y="7104063"/>
              <a:ext cx="90488" cy="79375"/>
            </a:xfrm>
            <a:custGeom>
              <a:avLst/>
              <a:gdLst>
                <a:gd name="T0" fmla="*/ 45 w 57"/>
                <a:gd name="T1" fmla="*/ 50 h 50"/>
                <a:gd name="T2" fmla="*/ 0 w 57"/>
                <a:gd name="T3" fmla="*/ 31 h 50"/>
                <a:gd name="T4" fmla="*/ 12 w 57"/>
                <a:gd name="T5" fmla="*/ 0 h 50"/>
                <a:gd name="T6" fmla="*/ 57 w 57"/>
                <a:gd name="T7" fmla="*/ 19 h 50"/>
                <a:gd name="T8" fmla="*/ 45 w 57"/>
                <a:gd name="T9" fmla="*/ 50 h 50"/>
              </a:gdLst>
              <a:ahLst/>
              <a:cxnLst>
                <a:cxn ang="0">
                  <a:pos x="T0" y="T1"/>
                </a:cxn>
                <a:cxn ang="0">
                  <a:pos x="T2" y="T3"/>
                </a:cxn>
                <a:cxn ang="0">
                  <a:pos x="T4" y="T5"/>
                </a:cxn>
                <a:cxn ang="0">
                  <a:pos x="T6" y="T7"/>
                </a:cxn>
                <a:cxn ang="0">
                  <a:pos x="T8" y="T9"/>
                </a:cxn>
              </a:cxnLst>
              <a:rect l="0" t="0" r="r" b="b"/>
              <a:pathLst>
                <a:path w="57" h="50">
                  <a:moveTo>
                    <a:pt x="45" y="50"/>
                  </a:moveTo>
                  <a:lnTo>
                    <a:pt x="0" y="31"/>
                  </a:lnTo>
                  <a:lnTo>
                    <a:pt x="12" y="0"/>
                  </a:lnTo>
                  <a:lnTo>
                    <a:pt x="57" y="19"/>
                  </a:lnTo>
                  <a:lnTo>
                    <a:pt x="45" y="5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7" name="Freeform 21"/>
            <p:cNvSpPr/>
            <p:nvPr/>
          </p:nvSpPr>
          <p:spPr bwMode="auto">
            <a:xfrm>
              <a:off x="-2363788" y="7100888"/>
              <a:ext cx="95250" cy="82550"/>
            </a:xfrm>
            <a:custGeom>
              <a:avLst/>
              <a:gdLst>
                <a:gd name="T0" fmla="*/ 0 w 60"/>
                <a:gd name="T1" fmla="*/ 18 h 52"/>
                <a:gd name="T2" fmla="*/ 45 w 60"/>
                <a:gd name="T3" fmla="*/ 0 h 52"/>
                <a:gd name="T4" fmla="*/ 60 w 60"/>
                <a:gd name="T5" fmla="*/ 33 h 52"/>
                <a:gd name="T6" fmla="*/ 15 w 60"/>
                <a:gd name="T7" fmla="*/ 52 h 52"/>
                <a:gd name="T8" fmla="*/ 0 w 60"/>
                <a:gd name="T9" fmla="*/ 18 h 52"/>
              </a:gdLst>
              <a:ahLst/>
              <a:cxnLst>
                <a:cxn ang="0">
                  <a:pos x="T0" y="T1"/>
                </a:cxn>
                <a:cxn ang="0">
                  <a:pos x="T2" y="T3"/>
                </a:cxn>
                <a:cxn ang="0">
                  <a:pos x="T4" y="T5"/>
                </a:cxn>
                <a:cxn ang="0">
                  <a:pos x="T6" y="T7"/>
                </a:cxn>
                <a:cxn ang="0">
                  <a:pos x="T8" y="T9"/>
                </a:cxn>
              </a:cxnLst>
              <a:rect l="0" t="0" r="r" b="b"/>
              <a:pathLst>
                <a:path w="60" h="52">
                  <a:moveTo>
                    <a:pt x="0" y="18"/>
                  </a:moveTo>
                  <a:lnTo>
                    <a:pt x="45" y="0"/>
                  </a:lnTo>
                  <a:lnTo>
                    <a:pt x="60" y="33"/>
                  </a:lnTo>
                  <a:lnTo>
                    <a:pt x="15" y="52"/>
                  </a:lnTo>
                  <a:lnTo>
                    <a:pt x="0" y="18"/>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8" name="Freeform 22"/>
            <p:cNvSpPr/>
            <p:nvPr/>
          </p:nvSpPr>
          <p:spPr bwMode="auto">
            <a:xfrm>
              <a:off x="-2509838" y="7472363"/>
              <a:ext cx="79375" cy="93663"/>
            </a:xfrm>
            <a:custGeom>
              <a:avLst/>
              <a:gdLst>
                <a:gd name="T0" fmla="*/ 50 w 50"/>
                <a:gd name="T1" fmla="*/ 45 h 59"/>
                <a:gd name="T2" fmla="*/ 19 w 50"/>
                <a:gd name="T3" fmla="*/ 59 h 59"/>
                <a:gd name="T4" fmla="*/ 0 w 50"/>
                <a:gd name="T5" fmla="*/ 14 h 59"/>
                <a:gd name="T6" fmla="*/ 31 w 50"/>
                <a:gd name="T7" fmla="*/ 0 h 59"/>
                <a:gd name="T8" fmla="*/ 50 w 50"/>
                <a:gd name="T9" fmla="*/ 45 h 59"/>
              </a:gdLst>
              <a:ahLst/>
              <a:cxnLst>
                <a:cxn ang="0">
                  <a:pos x="T0" y="T1"/>
                </a:cxn>
                <a:cxn ang="0">
                  <a:pos x="T2" y="T3"/>
                </a:cxn>
                <a:cxn ang="0">
                  <a:pos x="T4" y="T5"/>
                </a:cxn>
                <a:cxn ang="0">
                  <a:pos x="T6" y="T7"/>
                </a:cxn>
                <a:cxn ang="0">
                  <a:pos x="T8" y="T9"/>
                </a:cxn>
              </a:cxnLst>
              <a:rect l="0" t="0" r="r" b="b"/>
              <a:pathLst>
                <a:path w="50" h="59">
                  <a:moveTo>
                    <a:pt x="50" y="45"/>
                  </a:moveTo>
                  <a:lnTo>
                    <a:pt x="19" y="59"/>
                  </a:lnTo>
                  <a:lnTo>
                    <a:pt x="0" y="14"/>
                  </a:lnTo>
                  <a:lnTo>
                    <a:pt x="31" y="0"/>
                  </a:lnTo>
                  <a:lnTo>
                    <a:pt x="50" y="45"/>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9" name="Freeform 23"/>
            <p:cNvSpPr/>
            <p:nvPr/>
          </p:nvSpPr>
          <p:spPr bwMode="auto">
            <a:xfrm>
              <a:off x="-2892425" y="7321550"/>
              <a:ext cx="93663" cy="82550"/>
            </a:xfrm>
            <a:custGeom>
              <a:avLst/>
              <a:gdLst>
                <a:gd name="T0" fmla="*/ 59 w 59"/>
                <a:gd name="T1" fmla="*/ 33 h 52"/>
                <a:gd name="T2" fmla="*/ 14 w 59"/>
                <a:gd name="T3" fmla="*/ 52 h 52"/>
                <a:gd name="T4" fmla="*/ 0 w 59"/>
                <a:gd name="T5" fmla="*/ 19 h 52"/>
                <a:gd name="T6" fmla="*/ 45 w 59"/>
                <a:gd name="T7" fmla="*/ 0 h 52"/>
                <a:gd name="T8" fmla="*/ 59 w 59"/>
                <a:gd name="T9" fmla="*/ 33 h 52"/>
              </a:gdLst>
              <a:ahLst/>
              <a:cxnLst>
                <a:cxn ang="0">
                  <a:pos x="T0" y="T1"/>
                </a:cxn>
                <a:cxn ang="0">
                  <a:pos x="T2" y="T3"/>
                </a:cxn>
                <a:cxn ang="0">
                  <a:pos x="T4" y="T5"/>
                </a:cxn>
                <a:cxn ang="0">
                  <a:pos x="T6" y="T7"/>
                </a:cxn>
                <a:cxn ang="0">
                  <a:pos x="T8" y="T9"/>
                </a:cxn>
              </a:cxnLst>
              <a:rect l="0" t="0" r="r" b="b"/>
              <a:pathLst>
                <a:path w="59" h="52">
                  <a:moveTo>
                    <a:pt x="59" y="33"/>
                  </a:moveTo>
                  <a:lnTo>
                    <a:pt x="14" y="52"/>
                  </a:lnTo>
                  <a:lnTo>
                    <a:pt x="0" y="19"/>
                  </a:lnTo>
                  <a:lnTo>
                    <a:pt x="45" y="0"/>
                  </a:lnTo>
                  <a:lnTo>
                    <a:pt x="59" y="33"/>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0" name="Freeform 24"/>
            <p:cNvSpPr/>
            <p:nvPr/>
          </p:nvSpPr>
          <p:spPr bwMode="auto">
            <a:xfrm>
              <a:off x="-2730500" y="6938963"/>
              <a:ext cx="77788" cy="93663"/>
            </a:xfrm>
            <a:custGeom>
              <a:avLst/>
              <a:gdLst>
                <a:gd name="T0" fmla="*/ 49 w 49"/>
                <a:gd name="T1" fmla="*/ 45 h 59"/>
                <a:gd name="T2" fmla="*/ 18 w 49"/>
                <a:gd name="T3" fmla="*/ 59 h 59"/>
                <a:gd name="T4" fmla="*/ 0 w 49"/>
                <a:gd name="T5" fmla="*/ 14 h 59"/>
                <a:gd name="T6" fmla="*/ 30 w 49"/>
                <a:gd name="T7" fmla="*/ 0 h 59"/>
                <a:gd name="T8" fmla="*/ 49 w 49"/>
                <a:gd name="T9" fmla="*/ 45 h 59"/>
              </a:gdLst>
              <a:ahLst/>
              <a:cxnLst>
                <a:cxn ang="0">
                  <a:pos x="T0" y="T1"/>
                </a:cxn>
                <a:cxn ang="0">
                  <a:pos x="T2" y="T3"/>
                </a:cxn>
                <a:cxn ang="0">
                  <a:pos x="T4" y="T5"/>
                </a:cxn>
                <a:cxn ang="0">
                  <a:pos x="T6" y="T7"/>
                </a:cxn>
                <a:cxn ang="0">
                  <a:pos x="T8" y="T9"/>
                </a:cxn>
              </a:cxnLst>
              <a:rect l="0" t="0" r="r" b="b"/>
              <a:pathLst>
                <a:path w="49" h="59">
                  <a:moveTo>
                    <a:pt x="49" y="45"/>
                  </a:moveTo>
                  <a:lnTo>
                    <a:pt x="18" y="59"/>
                  </a:lnTo>
                  <a:lnTo>
                    <a:pt x="0" y="14"/>
                  </a:lnTo>
                  <a:lnTo>
                    <a:pt x="30" y="0"/>
                  </a:lnTo>
                  <a:lnTo>
                    <a:pt x="49" y="45"/>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1" name="Freeform 25"/>
            <p:cNvSpPr/>
            <p:nvPr/>
          </p:nvSpPr>
          <p:spPr bwMode="auto">
            <a:xfrm>
              <a:off x="-2193925" y="3438525"/>
              <a:ext cx="465138" cy="417513"/>
            </a:xfrm>
            <a:custGeom>
              <a:avLst/>
              <a:gdLst>
                <a:gd name="T0" fmla="*/ 13 w 124"/>
                <a:gd name="T1" fmla="*/ 11 h 111"/>
                <a:gd name="T2" fmla="*/ 1 w 124"/>
                <a:gd name="T3" fmla="*/ 33 h 111"/>
                <a:gd name="T4" fmla="*/ 0 w 124"/>
                <a:gd name="T5" fmla="*/ 40 h 111"/>
                <a:gd name="T6" fmla="*/ 0 w 124"/>
                <a:gd name="T7" fmla="*/ 41 h 111"/>
                <a:gd name="T8" fmla="*/ 0 w 124"/>
                <a:gd name="T9" fmla="*/ 47 h 111"/>
                <a:gd name="T10" fmla="*/ 1 w 124"/>
                <a:gd name="T11" fmla="*/ 52 h 111"/>
                <a:gd name="T12" fmla="*/ 5 w 124"/>
                <a:gd name="T13" fmla="*/ 72 h 111"/>
                <a:gd name="T14" fmla="*/ 19 w 124"/>
                <a:gd name="T15" fmla="*/ 97 h 111"/>
                <a:gd name="T16" fmla="*/ 19 w 124"/>
                <a:gd name="T17" fmla="*/ 97 h 111"/>
                <a:gd name="T18" fmla="*/ 27 w 124"/>
                <a:gd name="T19" fmla="*/ 106 h 111"/>
                <a:gd name="T20" fmla="*/ 30 w 124"/>
                <a:gd name="T21" fmla="*/ 108 h 111"/>
                <a:gd name="T22" fmla="*/ 43 w 124"/>
                <a:gd name="T23" fmla="*/ 110 h 111"/>
                <a:gd name="T24" fmla="*/ 44 w 124"/>
                <a:gd name="T25" fmla="*/ 109 h 111"/>
                <a:gd name="T26" fmla="*/ 50 w 124"/>
                <a:gd name="T27" fmla="*/ 107 h 111"/>
                <a:gd name="T28" fmla="*/ 54 w 124"/>
                <a:gd name="T29" fmla="*/ 106 h 111"/>
                <a:gd name="T30" fmla="*/ 62 w 124"/>
                <a:gd name="T31" fmla="*/ 105 h 111"/>
                <a:gd name="T32" fmla="*/ 62 w 124"/>
                <a:gd name="T33" fmla="*/ 105 h 111"/>
                <a:gd name="T34" fmla="*/ 70 w 124"/>
                <a:gd name="T35" fmla="*/ 106 h 111"/>
                <a:gd name="T36" fmla="*/ 74 w 124"/>
                <a:gd name="T37" fmla="*/ 107 h 111"/>
                <a:gd name="T38" fmla="*/ 81 w 124"/>
                <a:gd name="T39" fmla="*/ 109 h 111"/>
                <a:gd name="T40" fmla="*/ 81 w 124"/>
                <a:gd name="T41" fmla="*/ 110 h 111"/>
                <a:gd name="T42" fmla="*/ 94 w 124"/>
                <a:gd name="T43" fmla="*/ 108 h 111"/>
                <a:gd name="T44" fmla="*/ 97 w 124"/>
                <a:gd name="T45" fmla="*/ 106 h 111"/>
                <a:gd name="T46" fmla="*/ 105 w 124"/>
                <a:gd name="T47" fmla="*/ 97 h 111"/>
                <a:gd name="T48" fmla="*/ 105 w 124"/>
                <a:gd name="T49" fmla="*/ 97 h 111"/>
                <a:gd name="T50" fmla="*/ 119 w 124"/>
                <a:gd name="T51" fmla="*/ 72 h 111"/>
                <a:gd name="T52" fmla="*/ 124 w 124"/>
                <a:gd name="T53" fmla="*/ 52 h 111"/>
                <a:gd name="T54" fmla="*/ 124 w 124"/>
                <a:gd name="T55" fmla="*/ 47 h 111"/>
                <a:gd name="T56" fmla="*/ 124 w 124"/>
                <a:gd name="T57" fmla="*/ 41 h 111"/>
                <a:gd name="T58" fmla="*/ 124 w 124"/>
                <a:gd name="T59" fmla="*/ 40 h 111"/>
                <a:gd name="T60" fmla="*/ 123 w 124"/>
                <a:gd name="T61" fmla="*/ 33 h 111"/>
                <a:gd name="T62" fmla="*/ 111 w 124"/>
                <a:gd name="T63" fmla="*/ 11 h 111"/>
                <a:gd name="T64" fmla="*/ 109 w 124"/>
                <a:gd name="T65" fmla="*/ 8 h 111"/>
                <a:gd name="T66" fmla="*/ 91 w 124"/>
                <a:gd name="T67" fmla="*/ 1 h 111"/>
                <a:gd name="T68" fmla="*/ 72 w 124"/>
                <a:gd name="T69" fmla="*/ 3 h 111"/>
                <a:gd name="T70" fmla="*/ 62 w 124"/>
                <a:gd name="T71" fmla="*/ 7 h 111"/>
                <a:gd name="T72" fmla="*/ 52 w 124"/>
                <a:gd name="T73" fmla="*/ 3 h 111"/>
                <a:gd name="T74" fmla="*/ 33 w 124"/>
                <a:gd name="T75" fmla="*/ 1 h 111"/>
                <a:gd name="T76" fmla="*/ 15 w 124"/>
                <a:gd name="T77" fmla="*/ 8 h 111"/>
                <a:gd name="T78" fmla="*/ 13 w 124"/>
                <a:gd name="T79" fmla="*/ 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11">
                  <a:moveTo>
                    <a:pt x="13" y="11"/>
                  </a:moveTo>
                  <a:cubicBezTo>
                    <a:pt x="6" y="17"/>
                    <a:pt x="3" y="25"/>
                    <a:pt x="1" y="33"/>
                  </a:cubicBezTo>
                  <a:cubicBezTo>
                    <a:pt x="1" y="36"/>
                    <a:pt x="1" y="38"/>
                    <a:pt x="0" y="40"/>
                  </a:cubicBezTo>
                  <a:cubicBezTo>
                    <a:pt x="0" y="40"/>
                    <a:pt x="0" y="41"/>
                    <a:pt x="0" y="41"/>
                  </a:cubicBezTo>
                  <a:cubicBezTo>
                    <a:pt x="0" y="43"/>
                    <a:pt x="0" y="45"/>
                    <a:pt x="0" y="47"/>
                  </a:cubicBezTo>
                  <a:cubicBezTo>
                    <a:pt x="0" y="49"/>
                    <a:pt x="0" y="50"/>
                    <a:pt x="1" y="52"/>
                  </a:cubicBezTo>
                  <a:cubicBezTo>
                    <a:pt x="1" y="59"/>
                    <a:pt x="3" y="65"/>
                    <a:pt x="5" y="72"/>
                  </a:cubicBezTo>
                  <a:cubicBezTo>
                    <a:pt x="8" y="81"/>
                    <a:pt x="13" y="89"/>
                    <a:pt x="19" y="97"/>
                  </a:cubicBezTo>
                  <a:cubicBezTo>
                    <a:pt x="19" y="97"/>
                    <a:pt x="19" y="97"/>
                    <a:pt x="19" y="97"/>
                  </a:cubicBezTo>
                  <a:cubicBezTo>
                    <a:pt x="22" y="101"/>
                    <a:pt x="24" y="104"/>
                    <a:pt x="27" y="106"/>
                  </a:cubicBezTo>
                  <a:cubicBezTo>
                    <a:pt x="28" y="107"/>
                    <a:pt x="29" y="107"/>
                    <a:pt x="30" y="108"/>
                  </a:cubicBezTo>
                  <a:cubicBezTo>
                    <a:pt x="34" y="111"/>
                    <a:pt x="38" y="111"/>
                    <a:pt x="43" y="110"/>
                  </a:cubicBezTo>
                  <a:cubicBezTo>
                    <a:pt x="43" y="110"/>
                    <a:pt x="43" y="110"/>
                    <a:pt x="44" y="109"/>
                  </a:cubicBezTo>
                  <a:cubicBezTo>
                    <a:pt x="46" y="109"/>
                    <a:pt x="48" y="108"/>
                    <a:pt x="50" y="107"/>
                  </a:cubicBezTo>
                  <a:cubicBezTo>
                    <a:pt x="51" y="107"/>
                    <a:pt x="53" y="106"/>
                    <a:pt x="54" y="106"/>
                  </a:cubicBezTo>
                  <a:cubicBezTo>
                    <a:pt x="57" y="105"/>
                    <a:pt x="62" y="105"/>
                    <a:pt x="62" y="105"/>
                  </a:cubicBezTo>
                  <a:cubicBezTo>
                    <a:pt x="62" y="105"/>
                    <a:pt x="62" y="105"/>
                    <a:pt x="62" y="105"/>
                  </a:cubicBezTo>
                  <a:cubicBezTo>
                    <a:pt x="65" y="105"/>
                    <a:pt x="67" y="105"/>
                    <a:pt x="70" y="106"/>
                  </a:cubicBezTo>
                  <a:cubicBezTo>
                    <a:pt x="71" y="106"/>
                    <a:pt x="73" y="107"/>
                    <a:pt x="74" y="107"/>
                  </a:cubicBezTo>
                  <a:cubicBezTo>
                    <a:pt x="76" y="108"/>
                    <a:pt x="78" y="109"/>
                    <a:pt x="81" y="109"/>
                  </a:cubicBezTo>
                  <a:cubicBezTo>
                    <a:pt x="81" y="110"/>
                    <a:pt x="81" y="110"/>
                    <a:pt x="81" y="110"/>
                  </a:cubicBezTo>
                  <a:cubicBezTo>
                    <a:pt x="86" y="111"/>
                    <a:pt x="90" y="111"/>
                    <a:pt x="94" y="108"/>
                  </a:cubicBezTo>
                  <a:cubicBezTo>
                    <a:pt x="95" y="107"/>
                    <a:pt x="96" y="107"/>
                    <a:pt x="97" y="106"/>
                  </a:cubicBezTo>
                  <a:cubicBezTo>
                    <a:pt x="100" y="104"/>
                    <a:pt x="102" y="101"/>
                    <a:pt x="105" y="97"/>
                  </a:cubicBezTo>
                  <a:cubicBezTo>
                    <a:pt x="105" y="97"/>
                    <a:pt x="105" y="97"/>
                    <a:pt x="105" y="97"/>
                  </a:cubicBezTo>
                  <a:cubicBezTo>
                    <a:pt x="111" y="89"/>
                    <a:pt x="116" y="81"/>
                    <a:pt x="119" y="72"/>
                  </a:cubicBezTo>
                  <a:cubicBezTo>
                    <a:pt x="121" y="65"/>
                    <a:pt x="123" y="59"/>
                    <a:pt x="124" y="52"/>
                  </a:cubicBezTo>
                  <a:cubicBezTo>
                    <a:pt x="124" y="50"/>
                    <a:pt x="124" y="49"/>
                    <a:pt x="124" y="47"/>
                  </a:cubicBezTo>
                  <a:cubicBezTo>
                    <a:pt x="124" y="45"/>
                    <a:pt x="124" y="43"/>
                    <a:pt x="124" y="41"/>
                  </a:cubicBezTo>
                  <a:cubicBezTo>
                    <a:pt x="124" y="41"/>
                    <a:pt x="124" y="40"/>
                    <a:pt x="124" y="40"/>
                  </a:cubicBezTo>
                  <a:cubicBezTo>
                    <a:pt x="124" y="38"/>
                    <a:pt x="123" y="36"/>
                    <a:pt x="123" y="33"/>
                  </a:cubicBezTo>
                  <a:cubicBezTo>
                    <a:pt x="121" y="25"/>
                    <a:pt x="118" y="17"/>
                    <a:pt x="111" y="11"/>
                  </a:cubicBezTo>
                  <a:cubicBezTo>
                    <a:pt x="110" y="10"/>
                    <a:pt x="110" y="9"/>
                    <a:pt x="109" y="8"/>
                  </a:cubicBezTo>
                  <a:cubicBezTo>
                    <a:pt x="104" y="4"/>
                    <a:pt x="98" y="2"/>
                    <a:pt x="91" y="1"/>
                  </a:cubicBezTo>
                  <a:cubicBezTo>
                    <a:pt x="84" y="0"/>
                    <a:pt x="78" y="1"/>
                    <a:pt x="72" y="3"/>
                  </a:cubicBezTo>
                  <a:cubicBezTo>
                    <a:pt x="69" y="4"/>
                    <a:pt x="62" y="7"/>
                    <a:pt x="62" y="7"/>
                  </a:cubicBezTo>
                  <a:cubicBezTo>
                    <a:pt x="62" y="7"/>
                    <a:pt x="55" y="4"/>
                    <a:pt x="52" y="3"/>
                  </a:cubicBezTo>
                  <a:cubicBezTo>
                    <a:pt x="46" y="1"/>
                    <a:pt x="40" y="0"/>
                    <a:pt x="33" y="1"/>
                  </a:cubicBezTo>
                  <a:cubicBezTo>
                    <a:pt x="26" y="2"/>
                    <a:pt x="20" y="4"/>
                    <a:pt x="15" y="8"/>
                  </a:cubicBezTo>
                  <a:cubicBezTo>
                    <a:pt x="14" y="9"/>
                    <a:pt x="14" y="10"/>
                    <a:pt x="13" y="11"/>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2" name="Freeform 26"/>
            <p:cNvSpPr/>
            <p:nvPr/>
          </p:nvSpPr>
          <p:spPr bwMode="auto">
            <a:xfrm>
              <a:off x="-2070100" y="3308350"/>
              <a:ext cx="109538" cy="127000"/>
            </a:xfrm>
            <a:custGeom>
              <a:avLst/>
              <a:gdLst>
                <a:gd name="T0" fmla="*/ 9 w 29"/>
                <a:gd name="T1" fmla="*/ 25 h 34"/>
                <a:gd name="T2" fmla="*/ 21 w 29"/>
                <a:gd name="T3" fmla="*/ 33 h 34"/>
                <a:gd name="T4" fmla="*/ 28 w 29"/>
                <a:gd name="T5" fmla="*/ 34 h 34"/>
                <a:gd name="T6" fmla="*/ 29 w 29"/>
                <a:gd name="T7" fmla="*/ 33 h 34"/>
                <a:gd name="T8" fmla="*/ 23 w 29"/>
                <a:gd name="T9" fmla="*/ 13 h 34"/>
                <a:gd name="T10" fmla="*/ 2 w 29"/>
                <a:gd name="T11" fmla="*/ 1 h 34"/>
                <a:gd name="T12" fmla="*/ 1 w 29"/>
                <a:gd name="T13" fmla="*/ 0 h 34"/>
                <a:gd name="T14" fmla="*/ 0 w 29"/>
                <a:gd name="T15" fmla="*/ 0 h 34"/>
                <a:gd name="T16" fmla="*/ 0 w 29"/>
                <a:gd name="T17" fmla="*/ 9 h 34"/>
                <a:gd name="T18" fmla="*/ 9 w 29"/>
                <a:gd name="T19"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4">
                  <a:moveTo>
                    <a:pt x="9" y="25"/>
                  </a:moveTo>
                  <a:cubicBezTo>
                    <a:pt x="12" y="29"/>
                    <a:pt x="16" y="32"/>
                    <a:pt x="21" y="33"/>
                  </a:cubicBezTo>
                  <a:cubicBezTo>
                    <a:pt x="23" y="34"/>
                    <a:pt x="26" y="34"/>
                    <a:pt x="28" y="34"/>
                  </a:cubicBezTo>
                  <a:cubicBezTo>
                    <a:pt x="29" y="34"/>
                    <a:pt x="29" y="34"/>
                    <a:pt x="29" y="33"/>
                  </a:cubicBezTo>
                  <a:cubicBezTo>
                    <a:pt x="29" y="26"/>
                    <a:pt x="27" y="19"/>
                    <a:pt x="23" y="13"/>
                  </a:cubicBezTo>
                  <a:cubicBezTo>
                    <a:pt x="18" y="6"/>
                    <a:pt x="11" y="2"/>
                    <a:pt x="2" y="1"/>
                  </a:cubicBezTo>
                  <a:cubicBezTo>
                    <a:pt x="2" y="1"/>
                    <a:pt x="1" y="1"/>
                    <a:pt x="1" y="0"/>
                  </a:cubicBezTo>
                  <a:cubicBezTo>
                    <a:pt x="1" y="0"/>
                    <a:pt x="0" y="0"/>
                    <a:pt x="0" y="0"/>
                  </a:cubicBezTo>
                  <a:cubicBezTo>
                    <a:pt x="0" y="3"/>
                    <a:pt x="0" y="6"/>
                    <a:pt x="0" y="9"/>
                  </a:cubicBezTo>
                  <a:cubicBezTo>
                    <a:pt x="1" y="15"/>
                    <a:pt x="4" y="21"/>
                    <a:pt x="9" y="25"/>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3" name="Freeform 27"/>
            <p:cNvSpPr>
              <a:spLocks noEditPoints="1"/>
            </p:cNvSpPr>
            <p:nvPr/>
          </p:nvSpPr>
          <p:spPr bwMode="auto">
            <a:xfrm>
              <a:off x="-5324475" y="3683000"/>
              <a:ext cx="255588" cy="533400"/>
            </a:xfrm>
            <a:custGeom>
              <a:avLst/>
              <a:gdLst>
                <a:gd name="T0" fmla="*/ 34 w 68"/>
                <a:gd name="T1" fmla="*/ 122 h 142"/>
                <a:gd name="T2" fmla="*/ 67 w 68"/>
                <a:gd name="T3" fmla="*/ 138 h 142"/>
                <a:gd name="T4" fmla="*/ 68 w 68"/>
                <a:gd name="T5" fmla="*/ 138 h 142"/>
                <a:gd name="T6" fmla="*/ 68 w 68"/>
                <a:gd name="T7" fmla="*/ 31 h 142"/>
                <a:gd name="T8" fmla="*/ 66 w 68"/>
                <a:gd name="T9" fmla="*/ 15 h 142"/>
                <a:gd name="T10" fmla="*/ 34 w 68"/>
                <a:gd name="T11" fmla="*/ 0 h 142"/>
                <a:gd name="T12" fmla="*/ 34 w 68"/>
                <a:gd name="T13" fmla="*/ 19 h 142"/>
                <a:gd name="T14" fmla="*/ 57 w 68"/>
                <a:gd name="T15" fmla="*/ 23 h 142"/>
                <a:gd name="T16" fmla="*/ 58 w 68"/>
                <a:gd name="T17" fmla="*/ 26 h 142"/>
                <a:gd name="T18" fmla="*/ 56 w 68"/>
                <a:gd name="T19" fmla="*/ 27 h 142"/>
                <a:gd name="T20" fmla="*/ 55 w 68"/>
                <a:gd name="T21" fmla="*/ 27 h 142"/>
                <a:gd name="T22" fmla="*/ 51 w 68"/>
                <a:gd name="T23" fmla="*/ 25 h 142"/>
                <a:gd name="T24" fmla="*/ 34 w 68"/>
                <a:gd name="T25" fmla="*/ 23 h 142"/>
                <a:gd name="T26" fmla="*/ 34 w 68"/>
                <a:gd name="T27" fmla="*/ 38 h 142"/>
                <a:gd name="T28" fmla="*/ 57 w 68"/>
                <a:gd name="T29" fmla="*/ 43 h 142"/>
                <a:gd name="T30" fmla="*/ 58 w 68"/>
                <a:gd name="T31" fmla="*/ 45 h 142"/>
                <a:gd name="T32" fmla="*/ 56 w 68"/>
                <a:gd name="T33" fmla="*/ 46 h 142"/>
                <a:gd name="T34" fmla="*/ 55 w 68"/>
                <a:gd name="T35" fmla="*/ 46 h 142"/>
                <a:gd name="T36" fmla="*/ 51 w 68"/>
                <a:gd name="T37" fmla="*/ 44 h 142"/>
                <a:gd name="T38" fmla="*/ 34 w 68"/>
                <a:gd name="T39" fmla="*/ 42 h 142"/>
                <a:gd name="T40" fmla="*/ 34 w 68"/>
                <a:gd name="T41" fmla="*/ 57 h 142"/>
                <a:gd name="T42" fmla="*/ 57 w 68"/>
                <a:gd name="T43" fmla="*/ 62 h 142"/>
                <a:gd name="T44" fmla="*/ 58 w 68"/>
                <a:gd name="T45" fmla="*/ 64 h 142"/>
                <a:gd name="T46" fmla="*/ 56 w 68"/>
                <a:gd name="T47" fmla="*/ 65 h 142"/>
                <a:gd name="T48" fmla="*/ 55 w 68"/>
                <a:gd name="T49" fmla="*/ 65 h 142"/>
                <a:gd name="T50" fmla="*/ 51 w 68"/>
                <a:gd name="T51" fmla="*/ 63 h 142"/>
                <a:gd name="T52" fmla="*/ 34 w 68"/>
                <a:gd name="T53" fmla="*/ 61 h 142"/>
                <a:gd name="T54" fmla="*/ 34 w 68"/>
                <a:gd name="T55" fmla="*/ 122 h 142"/>
                <a:gd name="T56" fmla="*/ 1 w 68"/>
                <a:gd name="T57" fmla="*/ 138 h 142"/>
                <a:gd name="T58" fmla="*/ 34 w 68"/>
                <a:gd name="T59" fmla="*/ 122 h 142"/>
                <a:gd name="T60" fmla="*/ 34 w 68"/>
                <a:gd name="T61" fmla="*/ 61 h 142"/>
                <a:gd name="T62" fmla="*/ 17 w 68"/>
                <a:gd name="T63" fmla="*/ 63 h 142"/>
                <a:gd name="T64" fmla="*/ 13 w 68"/>
                <a:gd name="T65" fmla="*/ 65 h 142"/>
                <a:gd name="T66" fmla="*/ 10 w 68"/>
                <a:gd name="T67" fmla="*/ 64 h 142"/>
                <a:gd name="T68" fmla="*/ 11 w 68"/>
                <a:gd name="T69" fmla="*/ 62 h 142"/>
                <a:gd name="T70" fmla="*/ 11 w 68"/>
                <a:gd name="T71" fmla="*/ 62 h 142"/>
                <a:gd name="T72" fmla="*/ 34 w 68"/>
                <a:gd name="T73" fmla="*/ 57 h 142"/>
                <a:gd name="T74" fmla="*/ 34 w 68"/>
                <a:gd name="T75" fmla="*/ 42 h 142"/>
                <a:gd name="T76" fmla="*/ 17 w 68"/>
                <a:gd name="T77" fmla="*/ 44 h 142"/>
                <a:gd name="T78" fmla="*/ 13 w 68"/>
                <a:gd name="T79" fmla="*/ 46 h 142"/>
                <a:gd name="T80" fmla="*/ 10 w 68"/>
                <a:gd name="T81" fmla="*/ 45 h 142"/>
                <a:gd name="T82" fmla="*/ 11 w 68"/>
                <a:gd name="T83" fmla="*/ 43 h 142"/>
                <a:gd name="T84" fmla="*/ 11 w 68"/>
                <a:gd name="T85" fmla="*/ 43 h 142"/>
                <a:gd name="T86" fmla="*/ 34 w 68"/>
                <a:gd name="T87" fmla="*/ 38 h 142"/>
                <a:gd name="T88" fmla="*/ 34 w 68"/>
                <a:gd name="T89" fmla="*/ 23 h 142"/>
                <a:gd name="T90" fmla="*/ 17 w 68"/>
                <a:gd name="T91" fmla="*/ 25 h 142"/>
                <a:gd name="T92" fmla="*/ 13 w 68"/>
                <a:gd name="T93" fmla="*/ 27 h 142"/>
                <a:gd name="T94" fmla="*/ 10 w 68"/>
                <a:gd name="T95" fmla="*/ 26 h 142"/>
                <a:gd name="T96" fmla="*/ 11 w 68"/>
                <a:gd name="T97" fmla="*/ 23 h 142"/>
                <a:gd name="T98" fmla="*/ 11 w 68"/>
                <a:gd name="T99" fmla="*/ 23 h 142"/>
                <a:gd name="T100" fmla="*/ 34 w 68"/>
                <a:gd name="T101" fmla="*/ 19 h 142"/>
                <a:gd name="T102" fmla="*/ 34 w 68"/>
                <a:gd name="T103" fmla="*/ 0 h 142"/>
                <a:gd name="T104" fmla="*/ 2 w 68"/>
                <a:gd name="T105" fmla="*/ 15 h 142"/>
                <a:gd name="T106" fmla="*/ 0 w 68"/>
                <a:gd name="T107" fmla="*/ 31 h 142"/>
                <a:gd name="T108" fmla="*/ 0 w 68"/>
                <a:gd name="T109" fmla="*/ 138 h 142"/>
                <a:gd name="T110" fmla="*/ 1 w 68"/>
                <a:gd name="T111"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 h="142">
                  <a:moveTo>
                    <a:pt x="34" y="122"/>
                  </a:moveTo>
                  <a:cubicBezTo>
                    <a:pt x="50" y="122"/>
                    <a:pt x="63" y="126"/>
                    <a:pt x="67" y="138"/>
                  </a:cubicBezTo>
                  <a:cubicBezTo>
                    <a:pt x="68" y="142"/>
                    <a:pt x="68" y="142"/>
                    <a:pt x="68" y="138"/>
                  </a:cubicBezTo>
                  <a:cubicBezTo>
                    <a:pt x="68" y="116"/>
                    <a:pt x="68" y="53"/>
                    <a:pt x="68" y="31"/>
                  </a:cubicBezTo>
                  <a:cubicBezTo>
                    <a:pt x="68" y="26"/>
                    <a:pt x="68" y="19"/>
                    <a:pt x="66" y="15"/>
                  </a:cubicBezTo>
                  <a:cubicBezTo>
                    <a:pt x="62" y="3"/>
                    <a:pt x="49" y="0"/>
                    <a:pt x="34" y="0"/>
                  </a:cubicBezTo>
                  <a:cubicBezTo>
                    <a:pt x="34" y="19"/>
                    <a:pt x="34" y="19"/>
                    <a:pt x="34" y="19"/>
                  </a:cubicBezTo>
                  <a:cubicBezTo>
                    <a:pt x="44" y="19"/>
                    <a:pt x="51" y="21"/>
                    <a:pt x="57" y="23"/>
                  </a:cubicBezTo>
                  <a:cubicBezTo>
                    <a:pt x="58" y="24"/>
                    <a:pt x="58" y="25"/>
                    <a:pt x="58" y="26"/>
                  </a:cubicBezTo>
                  <a:cubicBezTo>
                    <a:pt x="58" y="27"/>
                    <a:pt x="57" y="27"/>
                    <a:pt x="56" y="27"/>
                  </a:cubicBezTo>
                  <a:cubicBezTo>
                    <a:pt x="56" y="27"/>
                    <a:pt x="56" y="27"/>
                    <a:pt x="55" y="27"/>
                  </a:cubicBezTo>
                  <a:cubicBezTo>
                    <a:pt x="54" y="26"/>
                    <a:pt x="52" y="26"/>
                    <a:pt x="51" y="25"/>
                  </a:cubicBezTo>
                  <a:cubicBezTo>
                    <a:pt x="46" y="24"/>
                    <a:pt x="41" y="23"/>
                    <a:pt x="34" y="23"/>
                  </a:cubicBezTo>
                  <a:cubicBezTo>
                    <a:pt x="34" y="38"/>
                    <a:pt x="34" y="38"/>
                    <a:pt x="34" y="38"/>
                  </a:cubicBezTo>
                  <a:cubicBezTo>
                    <a:pt x="44" y="38"/>
                    <a:pt x="51" y="40"/>
                    <a:pt x="57" y="43"/>
                  </a:cubicBezTo>
                  <a:cubicBezTo>
                    <a:pt x="58" y="43"/>
                    <a:pt x="58" y="44"/>
                    <a:pt x="58" y="45"/>
                  </a:cubicBezTo>
                  <a:cubicBezTo>
                    <a:pt x="58" y="46"/>
                    <a:pt x="57" y="46"/>
                    <a:pt x="56" y="46"/>
                  </a:cubicBezTo>
                  <a:cubicBezTo>
                    <a:pt x="56" y="46"/>
                    <a:pt x="56" y="46"/>
                    <a:pt x="55" y="46"/>
                  </a:cubicBezTo>
                  <a:cubicBezTo>
                    <a:pt x="54" y="45"/>
                    <a:pt x="52" y="45"/>
                    <a:pt x="51" y="44"/>
                  </a:cubicBezTo>
                  <a:cubicBezTo>
                    <a:pt x="46" y="43"/>
                    <a:pt x="41" y="42"/>
                    <a:pt x="34" y="42"/>
                  </a:cubicBezTo>
                  <a:cubicBezTo>
                    <a:pt x="34" y="57"/>
                    <a:pt x="34" y="57"/>
                    <a:pt x="34" y="57"/>
                  </a:cubicBezTo>
                  <a:cubicBezTo>
                    <a:pt x="44" y="57"/>
                    <a:pt x="51" y="59"/>
                    <a:pt x="57" y="62"/>
                  </a:cubicBezTo>
                  <a:cubicBezTo>
                    <a:pt x="58" y="62"/>
                    <a:pt x="58" y="63"/>
                    <a:pt x="58" y="64"/>
                  </a:cubicBezTo>
                  <a:cubicBezTo>
                    <a:pt x="58" y="65"/>
                    <a:pt x="57" y="65"/>
                    <a:pt x="56" y="65"/>
                  </a:cubicBezTo>
                  <a:cubicBezTo>
                    <a:pt x="56" y="65"/>
                    <a:pt x="56" y="65"/>
                    <a:pt x="55" y="65"/>
                  </a:cubicBezTo>
                  <a:cubicBezTo>
                    <a:pt x="54" y="64"/>
                    <a:pt x="52" y="64"/>
                    <a:pt x="51" y="63"/>
                  </a:cubicBezTo>
                  <a:cubicBezTo>
                    <a:pt x="46" y="62"/>
                    <a:pt x="41" y="61"/>
                    <a:pt x="34" y="61"/>
                  </a:cubicBezTo>
                  <a:lnTo>
                    <a:pt x="34" y="122"/>
                  </a:lnTo>
                  <a:close/>
                  <a:moveTo>
                    <a:pt x="1" y="138"/>
                  </a:moveTo>
                  <a:cubicBezTo>
                    <a:pt x="5" y="126"/>
                    <a:pt x="18" y="122"/>
                    <a:pt x="34" y="122"/>
                  </a:cubicBezTo>
                  <a:cubicBezTo>
                    <a:pt x="34" y="61"/>
                    <a:pt x="34" y="61"/>
                    <a:pt x="34" y="61"/>
                  </a:cubicBezTo>
                  <a:cubicBezTo>
                    <a:pt x="27" y="61"/>
                    <a:pt x="22" y="62"/>
                    <a:pt x="17" y="63"/>
                  </a:cubicBezTo>
                  <a:cubicBezTo>
                    <a:pt x="16" y="64"/>
                    <a:pt x="14" y="64"/>
                    <a:pt x="13" y="65"/>
                  </a:cubicBezTo>
                  <a:cubicBezTo>
                    <a:pt x="12" y="66"/>
                    <a:pt x="10" y="65"/>
                    <a:pt x="10" y="64"/>
                  </a:cubicBezTo>
                  <a:cubicBezTo>
                    <a:pt x="9" y="63"/>
                    <a:pt x="10" y="62"/>
                    <a:pt x="11" y="62"/>
                  </a:cubicBezTo>
                  <a:cubicBezTo>
                    <a:pt x="11" y="62"/>
                    <a:pt x="11" y="62"/>
                    <a:pt x="11" y="62"/>
                  </a:cubicBezTo>
                  <a:cubicBezTo>
                    <a:pt x="17" y="59"/>
                    <a:pt x="24" y="57"/>
                    <a:pt x="34" y="57"/>
                  </a:cubicBezTo>
                  <a:cubicBezTo>
                    <a:pt x="34" y="42"/>
                    <a:pt x="34" y="42"/>
                    <a:pt x="34" y="42"/>
                  </a:cubicBezTo>
                  <a:cubicBezTo>
                    <a:pt x="27" y="42"/>
                    <a:pt x="22" y="43"/>
                    <a:pt x="17" y="44"/>
                  </a:cubicBezTo>
                  <a:cubicBezTo>
                    <a:pt x="16" y="45"/>
                    <a:pt x="14" y="45"/>
                    <a:pt x="13" y="46"/>
                  </a:cubicBezTo>
                  <a:cubicBezTo>
                    <a:pt x="12" y="47"/>
                    <a:pt x="10" y="46"/>
                    <a:pt x="10" y="45"/>
                  </a:cubicBezTo>
                  <a:cubicBezTo>
                    <a:pt x="9" y="44"/>
                    <a:pt x="10" y="43"/>
                    <a:pt x="11" y="43"/>
                  </a:cubicBezTo>
                  <a:cubicBezTo>
                    <a:pt x="11" y="43"/>
                    <a:pt x="11" y="43"/>
                    <a:pt x="11" y="43"/>
                  </a:cubicBezTo>
                  <a:cubicBezTo>
                    <a:pt x="17" y="40"/>
                    <a:pt x="24" y="38"/>
                    <a:pt x="34" y="38"/>
                  </a:cubicBezTo>
                  <a:cubicBezTo>
                    <a:pt x="34" y="23"/>
                    <a:pt x="34" y="23"/>
                    <a:pt x="34" y="23"/>
                  </a:cubicBezTo>
                  <a:cubicBezTo>
                    <a:pt x="27" y="23"/>
                    <a:pt x="22" y="24"/>
                    <a:pt x="17" y="25"/>
                  </a:cubicBezTo>
                  <a:cubicBezTo>
                    <a:pt x="15" y="26"/>
                    <a:pt x="14" y="26"/>
                    <a:pt x="13" y="27"/>
                  </a:cubicBezTo>
                  <a:cubicBezTo>
                    <a:pt x="12" y="27"/>
                    <a:pt x="10" y="27"/>
                    <a:pt x="10" y="26"/>
                  </a:cubicBezTo>
                  <a:cubicBezTo>
                    <a:pt x="9" y="25"/>
                    <a:pt x="10" y="24"/>
                    <a:pt x="11" y="23"/>
                  </a:cubicBezTo>
                  <a:cubicBezTo>
                    <a:pt x="11" y="23"/>
                    <a:pt x="11" y="23"/>
                    <a:pt x="11" y="23"/>
                  </a:cubicBezTo>
                  <a:cubicBezTo>
                    <a:pt x="17" y="21"/>
                    <a:pt x="24" y="19"/>
                    <a:pt x="34" y="19"/>
                  </a:cubicBezTo>
                  <a:cubicBezTo>
                    <a:pt x="34" y="0"/>
                    <a:pt x="34" y="0"/>
                    <a:pt x="34" y="0"/>
                  </a:cubicBezTo>
                  <a:cubicBezTo>
                    <a:pt x="19" y="0"/>
                    <a:pt x="6" y="3"/>
                    <a:pt x="2" y="15"/>
                  </a:cubicBezTo>
                  <a:cubicBezTo>
                    <a:pt x="0" y="19"/>
                    <a:pt x="0" y="26"/>
                    <a:pt x="0" y="31"/>
                  </a:cubicBezTo>
                  <a:cubicBezTo>
                    <a:pt x="0" y="53"/>
                    <a:pt x="0" y="116"/>
                    <a:pt x="0" y="138"/>
                  </a:cubicBezTo>
                  <a:cubicBezTo>
                    <a:pt x="0" y="142"/>
                    <a:pt x="0" y="142"/>
                    <a:pt x="1" y="138"/>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4" name="Freeform 28"/>
            <p:cNvSpPr>
              <a:spLocks noEditPoints="1"/>
            </p:cNvSpPr>
            <p:nvPr/>
          </p:nvSpPr>
          <p:spPr bwMode="auto">
            <a:xfrm>
              <a:off x="-5045075" y="3683000"/>
              <a:ext cx="250825" cy="533400"/>
            </a:xfrm>
            <a:custGeom>
              <a:avLst/>
              <a:gdLst>
                <a:gd name="T0" fmla="*/ 67 w 67"/>
                <a:gd name="T1" fmla="*/ 138 h 142"/>
                <a:gd name="T2" fmla="*/ 66 w 67"/>
                <a:gd name="T3" fmla="*/ 15 h 142"/>
                <a:gd name="T4" fmla="*/ 33 w 67"/>
                <a:gd name="T5" fmla="*/ 19 h 142"/>
                <a:gd name="T6" fmla="*/ 57 w 67"/>
                <a:gd name="T7" fmla="*/ 26 h 142"/>
                <a:gd name="T8" fmla="*/ 56 w 67"/>
                <a:gd name="T9" fmla="*/ 27 h 142"/>
                <a:gd name="T10" fmla="*/ 50 w 67"/>
                <a:gd name="T11" fmla="*/ 25 h 142"/>
                <a:gd name="T12" fmla="*/ 33 w 67"/>
                <a:gd name="T13" fmla="*/ 38 h 142"/>
                <a:gd name="T14" fmla="*/ 57 w 67"/>
                <a:gd name="T15" fmla="*/ 45 h 142"/>
                <a:gd name="T16" fmla="*/ 56 w 67"/>
                <a:gd name="T17" fmla="*/ 46 h 142"/>
                <a:gd name="T18" fmla="*/ 50 w 67"/>
                <a:gd name="T19" fmla="*/ 44 h 142"/>
                <a:gd name="T20" fmla="*/ 33 w 67"/>
                <a:gd name="T21" fmla="*/ 57 h 142"/>
                <a:gd name="T22" fmla="*/ 57 w 67"/>
                <a:gd name="T23" fmla="*/ 64 h 142"/>
                <a:gd name="T24" fmla="*/ 56 w 67"/>
                <a:gd name="T25" fmla="*/ 65 h 142"/>
                <a:gd name="T26" fmla="*/ 50 w 67"/>
                <a:gd name="T27" fmla="*/ 63 h 142"/>
                <a:gd name="T28" fmla="*/ 33 w 67"/>
                <a:gd name="T29" fmla="*/ 122 h 142"/>
                <a:gd name="T30" fmla="*/ 66 w 67"/>
                <a:gd name="T31" fmla="*/ 138 h 142"/>
                <a:gd name="T32" fmla="*/ 33 w 67"/>
                <a:gd name="T33" fmla="*/ 0 h 142"/>
                <a:gd name="T34" fmla="*/ 0 w 67"/>
                <a:gd name="T35" fmla="*/ 31 h 142"/>
                <a:gd name="T36" fmla="*/ 1 w 67"/>
                <a:gd name="T37" fmla="*/ 138 h 142"/>
                <a:gd name="T38" fmla="*/ 33 w 67"/>
                <a:gd name="T39" fmla="*/ 61 h 142"/>
                <a:gd name="T40" fmla="*/ 17 w 67"/>
                <a:gd name="T41" fmla="*/ 63 h 142"/>
                <a:gd name="T42" fmla="*/ 9 w 67"/>
                <a:gd name="T43" fmla="*/ 64 h 142"/>
                <a:gd name="T44" fmla="*/ 33 w 67"/>
                <a:gd name="T45" fmla="*/ 57 h 142"/>
                <a:gd name="T46" fmla="*/ 33 w 67"/>
                <a:gd name="T47" fmla="*/ 42 h 142"/>
                <a:gd name="T48" fmla="*/ 17 w 67"/>
                <a:gd name="T49" fmla="*/ 44 h 142"/>
                <a:gd name="T50" fmla="*/ 9 w 67"/>
                <a:gd name="T51" fmla="*/ 45 h 142"/>
                <a:gd name="T52" fmla="*/ 33 w 67"/>
                <a:gd name="T53" fmla="*/ 38 h 142"/>
                <a:gd name="T54" fmla="*/ 33 w 67"/>
                <a:gd name="T55" fmla="*/ 23 h 142"/>
                <a:gd name="T56" fmla="*/ 17 w 67"/>
                <a:gd name="T57" fmla="*/ 25 h 142"/>
                <a:gd name="T58" fmla="*/ 9 w 67"/>
                <a:gd name="T59" fmla="*/ 26 h 142"/>
                <a:gd name="T60" fmla="*/ 33 w 67"/>
                <a:gd name="T61" fmla="*/ 19 h 142"/>
                <a:gd name="T62" fmla="*/ 33 w 67"/>
                <a:gd name="T6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142">
                  <a:moveTo>
                    <a:pt x="66" y="138"/>
                  </a:moveTo>
                  <a:cubicBezTo>
                    <a:pt x="67" y="142"/>
                    <a:pt x="67" y="142"/>
                    <a:pt x="67" y="138"/>
                  </a:cubicBezTo>
                  <a:cubicBezTo>
                    <a:pt x="67" y="116"/>
                    <a:pt x="67" y="53"/>
                    <a:pt x="67" y="31"/>
                  </a:cubicBezTo>
                  <a:cubicBezTo>
                    <a:pt x="67" y="26"/>
                    <a:pt x="67" y="19"/>
                    <a:pt x="66" y="15"/>
                  </a:cubicBezTo>
                  <a:cubicBezTo>
                    <a:pt x="62" y="3"/>
                    <a:pt x="49" y="0"/>
                    <a:pt x="33" y="0"/>
                  </a:cubicBezTo>
                  <a:cubicBezTo>
                    <a:pt x="33" y="19"/>
                    <a:pt x="33" y="19"/>
                    <a:pt x="33" y="19"/>
                  </a:cubicBezTo>
                  <a:cubicBezTo>
                    <a:pt x="43" y="19"/>
                    <a:pt x="51" y="21"/>
                    <a:pt x="57" y="23"/>
                  </a:cubicBezTo>
                  <a:cubicBezTo>
                    <a:pt x="58" y="24"/>
                    <a:pt x="58" y="25"/>
                    <a:pt x="57" y="26"/>
                  </a:cubicBezTo>
                  <a:cubicBezTo>
                    <a:pt x="57" y="26"/>
                    <a:pt x="57" y="26"/>
                    <a:pt x="57" y="26"/>
                  </a:cubicBezTo>
                  <a:cubicBezTo>
                    <a:pt x="57" y="27"/>
                    <a:pt x="56" y="27"/>
                    <a:pt x="56" y="27"/>
                  </a:cubicBezTo>
                  <a:cubicBezTo>
                    <a:pt x="55" y="27"/>
                    <a:pt x="55" y="27"/>
                    <a:pt x="55" y="27"/>
                  </a:cubicBezTo>
                  <a:cubicBezTo>
                    <a:pt x="53" y="26"/>
                    <a:pt x="52" y="26"/>
                    <a:pt x="50" y="25"/>
                  </a:cubicBezTo>
                  <a:cubicBezTo>
                    <a:pt x="46" y="24"/>
                    <a:pt x="40" y="23"/>
                    <a:pt x="33" y="23"/>
                  </a:cubicBezTo>
                  <a:cubicBezTo>
                    <a:pt x="33" y="38"/>
                    <a:pt x="33" y="38"/>
                    <a:pt x="33" y="38"/>
                  </a:cubicBezTo>
                  <a:cubicBezTo>
                    <a:pt x="43" y="38"/>
                    <a:pt x="51" y="40"/>
                    <a:pt x="57" y="43"/>
                  </a:cubicBezTo>
                  <a:cubicBezTo>
                    <a:pt x="58" y="43"/>
                    <a:pt x="58" y="44"/>
                    <a:pt x="57" y="45"/>
                  </a:cubicBezTo>
                  <a:cubicBezTo>
                    <a:pt x="57" y="45"/>
                    <a:pt x="57" y="45"/>
                    <a:pt x="57" y="45"/>
                  </a:cubicBezTo>
                  <a:cubicBezTo>
                    <a:pt x="57" y="46"/>
                    <a:pt x="56" y="46"/>
                    <a:pt x="56" y="46"/>
                  </a:cubicBezTo>
                  <a:cubicBezTo>
                    <a:pt x="55" y="46"/>
                    <a:pt x="55" y="46"/>
                    <a:pt x="55" y="46"/>
                  </a:cubicBezTo>
                  <a:cubicBezTo>
                    <a:pt x="53" y="45"/>
                    <a:pt x="52" y="45"/>
                    <a:pt x="50" y="44"/>
                  </a:cubicBezTo>
                  <a:cubicBezTo>
                    <a:pt x="46" y="43"/>
                    <a:pt x="40" y="42"/>
                    <a:pt x="33" y="42"/>
                  </a:cubicBezTo>
                  <a:cubicBezTo>
                    <a:pt x="33" y="57"/>
                    <a:pt x="33" y="57"/>
                    <a:pt x="33" y="57"/>
                  </a:cubicBezTo>
                  <a:cubicBezTo>
                    <a:pt x="43" y="57"/>
                    <a:pt x="51" y="59"/>
                    <a:pt x="57" y="62"/>
                  </a:cubicBezTo>
                  <a:cubicBezTo>
                    <a:pt x="58" y="62"/>
                    <a:pt x="58" y="63"/>
                    <a:pt x="57" y="64"/>
                  </a:cubicBezTo>
                  <a:cubicBezTo>
                    <a:pt x="57" y="64"/>
                    <a:pt x="57" y="64"/>
                    <a:pt x="57" y="64"/>
                  </a:cubicBezTo>
                  <a:cubicBezTo>
                    <a:pt x="57" y="65"/>
                    <a:pt x="56" y="65"/>
                    <a:pt x="56" y="65"/>
                  </a:cubicBezTo>
                  <a:cubicBezTo>
                    <a:pt x="55" y="65"/>
                    <a:pt x="55" y="65"/>
                    <a:pt x="55" y="65"/>
                  </a:cubicBezTo>
                  <a:cubicBezTo>
                    <a:pt x="53" y="64"/>
                    <a:pt x="52" y="64"/>
                    <a:pt x="50" y="63"/>
                  </a:cubicBezTo>
                  <a:cubicBezTo>
                    <a:pt x="46" y="62"/>
                    <a:pt x="40" y="61"/>
                    <a:pt x="33" y="61"/>
                  </a:cubicBezTo>
                  <a:cubicBezTo>
                    <a:pt x="33" y="122"/>
                    <a:pt x="33" y="122"/>
                    <a:pt x="33" y="122"/>
                  </a:cubicBezTo>
                  <a:cubicBezTo>
                    <a:pt x="33" y="122"/>
                    <a:pt x="33" y="122"/>
                    <a:pt x="33" y="122"/>
                  </a:cubicBezTo>
                  <a:cubicBezTo>
                    <a:pt x="49" y="122"/>
                    <a:pt x="62" y="126"/>
                    <a:pt x="66" y="138"/>
                  </a:cubicBezTo>
                  <a:close/>
                  <a:moveTo>
                    <a:pt x="33" y="0"/>
                  </a:moveTo>
                  <a:cubicBezTo>
                    <a:pt x="33" y="0"/>
                    <a:pt x="33" y="0"/>
                    <a:pt x="33" y="0"/>
                  </a:cubicBezTo>
                  <a:cubicBezTo>
                    <a:pt x="18" y="0"/>
                    <a:pt x="5" y="3"/>
                    <a:pt x="1" y="15"/>
                  </a:cubicBezTo>
                  <a:cubicBezTo>
                    <a:pt x="0" y="19"/>
                    <a:pt x="0" y="26"/>
                    <a:pt x="0" y="31"/>
                  </a:cubicBezTo>
                  <a:cubicBezTo>
                    <a:pt x="0" y="53"/>
                    <a:pt x="0" y="116"/>
                    <a:pt x="0" y="138"/>
                  </a:cubicBezTo>
                  <a:cubicBezTo>
                    <a:pt x="0" y="142"/>
                    <a:pt x="0" y="142"/>
                    <a:pt x="1" y="138"/>
                  </a:cubicBezTo>
                  <a:cubicBezTo>
                    <a:pt x="5" y="126"/>
                    <a:pt x="18" y="122"/>
                    <a:pt x="33" y="122"/>
                  </a:cubicBezTo>
                  <a:cubicBezTo>
                    <a:pt x="33" y="61"/>
                    <a:pt x="33" y="61"/>
                    <a:pt x="33" y="61"/>
                  </a:cubicBezTo>
                  <a:cubicBezTo>
                    <a:pt x="33" y="61"/>
                    <a:pt x="33" y="61"/>
                    <a:pt x="33" y="61"/>
                  </a:cubicBezTo>
                  <a:cubicBezTo>
                    <a:pt x="27" y="61"/>
                    <a:pt x="21" y="62"/>
                    <a:pt x="17" y="63"/>
                  </a:cubicBezTo>
                  <a:cubicBezTo>
                    <a:pt x="15" y="64"/>
                    <a:pt x="13" y="64"/>
                    <a:pt x="12" y="65"/>
                  </a:cubicBezTo>
                  <a:cubicBezTo>
                    <a:pt x="11" y="66"/>
                    <a:pt x="10" y="65"/>
                    <a:pt x="9" y="64"/>
                  </a:cubicBezTo>
                  <a:cubicBezTo>
                    <a:pt x="9" y="63"/>
                    <a:pt x="9" y="62"/>
                    <a:pt x="10" y="62"/>
                  </a:cubicBezTo>
                  <a:cubicBezTo>
                    <a:pt x="16" y="59"/>
                    <a:pt x="24" y="57"/>
                    <a:pt x="33" y="57"/>
                  </a:cubicBezTo>
                  <a:cubicBezTo>
                    <a:pt x="33" y="57"/>
                    <a:pt x="33" y="57"/>
                    <a:pt x="33" y="57"/>
                  </a:cubicBezTo>
                  <a:cubicBezTo>
                    <a:pt x="33" y="42"/>
                    <a:pt x="33" y="42"/>
                    <a:pt x="33" y="42"/>
                  </a:cubicBezTo>
                  <a:cubicBezTo>
                    <a:pt x="33" y="42"/>
                    <a:pt x="33" y="42"/>
                    <a:pt x="33" y="42"/>
                  </a:cubicBezTo>
                  <a:cubicBezTo>
                    <a:pt x="27" y="42"/>
                    <a:pt x="21" y="43"/>
                    <a:pt x="17" y="44"/>
                  </a:cubicBezTo>
                  <a:cubicBezTo>
                    <a:pt x="15" y="45"/>
                    <a:pt x="13" y="45"/>
                    <a:pt x="12" y="46"/>
                  </a:cubicBezTo>
                  <a:cubicBezTo>
                    <a:pt x="11" y="47"/>
                    <a:pt x="10" y="46"/>
                    <a:pt x="9" y="45"/>
                  </a:cubicBezTo>
                  <a:cubicBezTo>
                    <a:pt x="9" y="44"/>
                    <a:pt x="9" y="43"/>
                    <a:pt x="10" y="43"/>
                  </a:cubicBezTo>
                  <a:cubicBezTo>
                    <a:pt x="16" y="40"/>
                    <a:pt x="24" y="38"/>
                    <a:pt x="33" y="38"/>
                  </a:cubicBezTo>
                  <a:cubicBezTo>
                    <a:pt x="33" y="38"/>
                    <a:pt x="33" y="38"/>
                    <a:pt x="33" y="38"/>
                  </a:cubicBezTo>
                  <a:cubicBezTo>
                    <a:pt x="33" y="23"/>
                    <a:pt x="33" y="23"/>
                    <a:pt x="33" y="23"/>
                  </a:cubicBezTo>
                  <a:cubicBezTo>
                    <a:pt x="33" y="23"/>
                    <a:pt x="33" y="23"/>
                    <a:pt x="33" y="23"/>
                  </a:cubicBezTo>
                  <a:cubicBezTo>
                    <a:pt x="27" y="23"/>
                    <a:pt x="21" y="24"/>
                    <a:pt x="17" y="25"/>
                  </a:cubicBezTo>
                  <a:cubicBezTo>
                    <a:pt x="15" y="26"/>
                    <a:pt x="13" y="26"/>
                    <a:pt x="12" y="27"/>
                  </a:cubicBezTo>
                  <a:cubicBezTo>
                    <a:pt x="11" y="27"/>
                    <a:pt x="10" y="27"/>
                    <a:pt x="9" y="26"/>
                  </a:cubicBezTo>
                  <a:cubicBezTo>
                    <a:pt x="9" y="25"/>
                    <a:pt x="9" y="24"/>
                    <a:pt x="10" y="23"/>
                  </a:cubicBezTo>
                  <a:cubicBezTo>
                    <a:pt x="16" y="21"/>
                    <a:pt x="24" y="19"/>
                    <a:pt x="33" y="19"/>
                  </a:cubicBezTo>
                  <a:cubicBezTo>
                    <a:pt x="33" y="19"/>
                    <a:pt x="33" y="19"/>
                    <a:pt x="33" y="19"/>
                  </a:cubicBezTo>
                  <a:lnTo>
                    <a:pt x="33"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5" name="Freeform 29"/>
            <p:cNvSpPr/>
            <p:nvPr/>
          </p:nvSpPr>
          <p:spPr bwMode="auto">
            <a:xfrm>
              <a:off x="-3678238" y="7881938"/>
              <a:ext cx="288925" cy="555625"/>
            </a:xfrm>
            <a:custGeom>
              <a:avLst/>
              <a:gdLst>
                <a:gd name="T0" fmla="*/ 77 w 77"/>
                <a:gd name="T1" fmla="*/ 109 h 148"/>
                <a:gd name="T2" fmla="*/ 77 w 77"/>
                <a:gd name="T3" fmla="*/ 35 h 148"/>
                <a:gd name="T4" fmla="*/ 45 w 77"/>
                <a:gd name="T5" fmla="*/ 0 h 148"/>
                <a:gd name="T6" fmla="*/ 31 w 77"/>
                <a:gd name="T7" fmla="*/ 0 h 148"/>
                <a:gd name="T8" fmla="*/ 0 w 77"/>
                <a:gd name="T9" fmla="*/ 35 h 148"/>
                <a:gd name="T10" fmla="*/ 0 w 77"/>
                <a:gd name="T11" fmla="*/ 118 h 148"/>
                <a:gd name="T12" fmla="*/ 29 w 77"/>
                <a:gd name="T13" fmla="*/ 148 h 148"/>
                <a:gd name="T14" fmla="*/ 30 w 77"/>
                <a:gd name="T15" fmla="*/ 148 h 148"/>
                <a:gd name="T16" fmla="*/ 60 w 77"/>
                <a:gd name="T17" fmla="*/ 118 h 148"/>
                <a:gd name="T18" fmla="*/ 60 w 77"/>
                <a:gd name="T19" fmla="*/ 61 h 148"/>
                <a:gd name="T20" fmla="*/ 40 w 77"/>
                <a:gd name="T21" fmla="*/ 39 h 148"/>
                <a:gd name="T22" fmla="*/ 37 w 77"/>
                <a:gd name="T23" fmla="*/ 39 h 148"/>
                <a:gd name="T24" fmla="*/ 17 w 77"/>
                <a:gd name="T25" fmla="*/ 61 h 148"/>
                <a:gd name="T26" fmla="*/ 17 w 77"/>
                <a:gd name="T27" fmla="*/ 109 h 148"/>
                <a:gd name="T28" fmla="*/ 29 w 77"/>
                <a:gd name="T29" fmla="*/ 109 h 148"/>
                <a:gd name="T30" fmla="*/ 29 w 77"/>
                <a:gd name="T31" fmla="*/ 61 h 148"/>
                <a:gd name="T32" fmla="*/ 37 w 77"/>
                <a:gd name="T33" fmla="*/ 51 h 148"/>
                <a:gd name="T34" fmla="*/ 40 w 77"/>
                <a:gd name="T35" fmla="*/ 51 h 148"/>
                <a:gd name="T36" fmla="*/ 49 w 77"/>
                <a:gd name="T37" fmla="*/ 61 h 148"/>
                <a:gd name="T38" fmla="*/ 49 w 77"/>
                <a:gd name="T39" fmla="*/ 118 h 148"/>
                <a:gd name="T40" fmla="*/ 30 w 77"/>
                <a:gd name="T41" fmla="*/ 137 h 148"/>
                <a:gd name="T42" fmla="*/ 16 w 77"/>
                <a:gd name="T43" fmla="*/ 130 h 148"/>
                <a:gd name="T44" fmla="*/ 11 w 77"/>
                <a:gd name="T45" fmla="*/ 112 h 148"/>
                <a:gd name="T46" fmla="*/ 11 w 77"/>
                <a:gd name="T47" fmla="*/ 35 h 148"/>
                <a:gd name="T48" fmla="*/ 31 w 77"/>
                <a:gd name="T49" fmla="*/ 11 h 148"/>
                <a:gd name="T50" fmla="*/ 45 w 77"/>
                <a:gd name="T51" fmla="*/ 11 h 148"/>
                <a:gd name="T52" fmla="*/ 66 w 77"/>
                <a:gd name="T53" fmla="*/ 35 h 148"/>
                <a:gd name="T54" fmla="*/ 66 w 77"/>
                <a:gd name="T55" fmla="*/ 109 h 148"/>
                <a:gd name="T56" fmla="*/ 77 w 77"/>
                <a:gd name="T57" fmla="*/ 10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148">
                  <a:moveTo>
                    <a:pt x="77" y="109"/>
                  </a:moveTo>
                  <a:cubicBezTo>
                    <a:pt x="77" y="35"/>
                    <a:pt x="77" y="35"/>
                    <a:pt x="77" y="35"/>
                  </a:cubicBezTo>
                  <a:cubicBezTo>
                    <a:pt x="77" y="14"/>
                    <a:pt x="64" y="0"/>
                    <a:pt x="45" y="0"/>
                  </a:cubicBezTo>
                  <a:cubicBezTo>
                    <a:pt x="31" y="0"/>
                    <a:pt x="31" y="0"/>
                    <a:pt x="31" y="0"/>
                  </a:cubicBezTo>
                  <a:cubicBezTo>
                    <a:pt x="12" y="0"/>
                    <a:pt x="0" y="14"/>
                    <a:pt x="0" y="35"/>
                  </a:cubicBezTo>
                  <a:cubicBezTo>
                    <a:pt x="0" y="35"/>
                    <a:pt x="0" y="118"/>
                    <a:pt x="0" y="118"/>
                  </a:cubicBezTo>
                  <a:cubicBezTo>
                    <a:pt x="0" y="134"/>
                    <a:pt x="13" y="148"/>
                    <a:pt x="29" y="148"/>
                  </a:cubicBezTo>
                  <a:cubicBezTo>
                    <a:pt x="30" y="148"/>
                    <a:pt x="30" y="148"/>
                    <a:pt x="30" y="148"/>
                  </a:cubicBezTo>
                  <a:cubicBezTo>
                    <a:pt x="47" y="148"/>
                    <a:pt x="60" y="135"/>
                    <a:pt x="60" y="118"/>
                  </a:cubicBezTo>
                  <a:cubicBezTo>
                    <a:pt x="60" y="61"/>
                    <a:pt x="60" y="61"/>
                    <a:pt x="60" y="61"/>
                  </a:cubicBezTo>
                  <a:cubicBezTo>
                    <a:pt x="60" y="49"/>
                    <a:pt x="51" y="39"/>
                    <a:pt x="40" y="39"/>
                  </a:cubicBezTo>
                  <a:cubicBezTo>
                    <a:pt x="37" y="39"/>
                    <a:pt x="37" y="39"/>
                    <a:pt x="37" y="39"/>
                  </a:cubicBezTo>
                  <a:cubicBezTo>
                    <a:pt x="26" y="39"/>
                    <a:pt x="17" y="49"/>
                    <a:pt x="17" y="61"/>
                  </a:cubicBezTo>
                  <a:cubicBezTo>
                    <a:pt x="17" y="109"/>
                    <a:pt x="17" y="109"/>
                    <a:pt x="17" y="109"/>
                  </a:cubicBezTo>
                  <a:cubicBezTo>
                    <a:pt x="29" y="109"/>
                    <a:pt x="29" y="109"/>
                    <a:pt x="29" y="109"/>
                  </a:cubicBezTo>
                  <a:cubicBezTo>
                    <a:pt x="29" y="61"/>
                    <a:pt x="29" y="61"/>
                    <a:pt x="29" y="61"/>
                  </a:cubicBezTo>
                  <a:cubicBezTo>
                    <a:pt x="29" y="56"/>
                    <a:pt x="31" y="51"/>
                    <a:pt x="37" y="51"/>
                  </a:cubicBezTo>
                  <a:cubicBezTo>
                    <a:pt x="40" y="51"/>
                    <a:pt x="40" y="51"/>
                    <a:pt x="40" y="51"/>
                  </a:cubicBezTo>
                  <a:cubicBezTo>
                    <a:pt x="45" y="51"/>
                    <a:pt x="49" y="55"/>
                    <a:pt x="49" y="61"/>
                  </a:cubicBezTo>
                  <a:cubicBezTo>
                    <a:pt x="49" y="118"/>
                    <a:pt x="49" y="118"/>
                    <a:pt x="49" y="118"/>
                  </a:cubicBezTo>
                  <a:cubicBezTo>
                    <a:pt x="49" y="128"/>
                    <a:pt x="41" y="137"/>
                    <a:pt x="30" y="137"/>
                  </a:cubicBezTo>
                  <a:cubicBezTo>
                    <a:pt x="24" y="137"/>
                    <a:pt x="19" y="134"/>
                    <a:pt x="16" y="130"/>
                  </a:cubicBezTo>
                  <a:cubicBezTo>
                    <a:pt x="13" y="127"/>
                    <a:pt x="11" y="121"/>
                    <a:pt x="11" y="112"/>
                  </a:cubicBezTo>
                  <a:cubicBezTo>
                    <a:pt x="11" y="35"/>
                    <a:pt x="11" y="35"/>
                    <a:pt x="11" y="35"/>
                  </a:cubicBezTo>
                  <a:cubicBezTo>
                    <a:pt x="11" y="17"/>
                    <a:pt x="21" y="11"/>
                    <a:pt x="31" y="11"/>
                  </a:cubicBezTo>
                  <a:cubicBezTo>
                    <a:pt x="45" y="11"/>
                    <a:pt x="45" y="11"/>
                    <a:pt x="45" y="11"/>
                  </a:cubicBezTo>
                  <a:cubicBezTo>
                    <a:pt x="60" y="11"/>
                    <a:pt x="66" y="23"/>
                    <a:pt x="66" y="35"/>
                  </a:cubicBezTo>
                  <a:cubicBezTo>
                    <a:pt x="66" y="109"/>
                    <a:pt x="66" y="109"/>
                    <a:pt x="66" y="109"/>
                  </a:cubicBezTo>
                  <a:lnTo>
                    <a:pt x="77" y="109"/>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6" name="Freeform 30"/>
            <p:cNvSpPr/>
            <p:nvPr/>
          </p:nvSpPr>
          <p:spPr bwMode="auto">
            <a:xfrm>
              <a:off x="-4321175" y="4551363"/>
              <a:ext cx="312738" cy="311150"/>
            </a:xfrm>
            <a:custGeom>
              <a:avLst/>
              <a:gdLst>
                <a:gd name="T0" fmla="*/ 39 w 83"/>
                <a:gd name="T1" fmla="*/ 83 h 83"/>
                <a:gd name="T2" fmla="*/ 41 w 83"/>
                <a:gd name="T3" fmla="*/ 83 h 83"/>
                <a:gd name="T4" fmla="*/ 83 w 83"/>
                <a:gd name="T5" fmla="*/ 42 h 83"/>
                <a:gd name="T6" fmla="*/ 41 w 83"/>
                <a:gd name="T7" fmla="*/ 0 h 83"/>
                <a:gd name="T8" fmla="*/ 0 w 83"/>
                <a:gd name="T9" fmla="*/ 41 h 83"/>
                <a:gd name="T10" fmla="*/ 23 w 83"/>
                <a:gd name="T11" fmla="*/ 55 h 83"/>
                <a:gd name="T12" fmla="*/ 39 w 83"/>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3" h="83">
                  <a:moveTo>
                    <a:pt x="39" y="83"/>
                  </a:moveTo>
                  <a:cubicBezTo>
                    <a:pt x="40" y="83"/>
                    <a:pt x="40" y="83"/>
                    <a:pt x="41" y="83"/>
                  </a:cubicBezTo>
                  <a:cubicBezTo>
                    <a:pt x="64" y="83"/>
                    <a:pt x="83" y="65"/>
                    <a:pt x="83" y="42"/>
                  </a:cubicBezTo>
                  <a:cubicBezTo>
                    <a:pt x="83" y="19"/>
                    <a:pt x="64" y="0"/>
                    <a:pt x="41" y="0"/>
                  </a:cubicBezTo>
                  <a:cubicBezTo>
                    <a:pt x="19" y="0"/>
                    <a:pt x="0" y="18"/>
                    <a:pt x="0" y="41"/>
                  </a:cubicBezTo>
                  <a:cubicBezTo>
                    <a:pt x="8" y="44"/>
                    <a:pt x="16" y="49"/>
                    <a:pt x="23" y="55"/>
                  </a:cubicBezTo>
                  <a:cubicBezTo>
                    <a:pt x="31" y="63"/>
                    <a:pt x="36" y="73"/>
                    <a:pt x="39" y="83"/>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7" name="Freeform 31"/>
            <p:cNvSpPr/>
            <p:nvPr/>
          </p:nvSpPr>
          <p:spPr bwMode="auto">
            <a:xfrm>
              <a:off x="-4208463" y="4464050"/>
              <a:ext cx="87313" cy="68263"/>
            </a:xfrm>
            <a:custGeom>
              <a:avLst/>
              <a:gdLst>
                <a:gd name="T0" fmla="*/ 55 w 55"/>
                <a:gd name="T1" fmla="*/ 43 h 43"/>
                <a:gd name="T2" fmla="*/ 26 w 55"/>
                <a:gd name="T3" fmla="*/ 0 h 43"/>
                <a:gd name="T4" fmla="*/ 0 w 55"/>
                <a:gd name="T5" fmla="*/ 43 h 43"/>
                <a:gd name="T6" fmla="*/ 55 w 55"/>
                <a:gd name="T7" fmla="*/ 43 h 43"/>
              </a:gdLst>
              <a:ahLst/>
              <a:cxnLst>
                <a:cxn ang="0">
                  <a:pos x="T0" y="T1"/>
                </a:cxn>
                <a:cxn ang="0">
                  <a:pos x="T2" y="T3"/>
                </a:cxn>
                <a:cxn ang="0">
                  <a:pos x="T4" y="T5"/>
                </a:cxn>
                <a:cxn ang="0">
                  <a:pos x="T6" y="T7"/>
                </a:cxn>
              </a:cxnLst>
              <a:rect l="0" t="0" r="r" b="b"/>
              <a:pathLst>
                <a:path w="55" h="43">
                  <a:moveTo>
                    <a:pt x="55" y="43"/>
                  </a:moveTo>
                  <a:lnTo>
                    <a:pt x="26" y="0"/>
                  </a:lnTo>
                  <a:lnTo>
                    <a:pt x="0" y="43"/>
                  </a:lnTo>
                  <a:lnTo>
                    <a:pt x="55" y="43"/>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8" name="Freeform 32"/>
            <p:cNvSpPr/>
            <p:nvPr/>
          </p:nvSpPr>
          <p:spPr bwMode="auto">
            <a:xfrm>
              <a:off x="-3989388" y="4664075"/>
              <a:ext cx="66675" cy="88900"/>
            </a:xfrm>
            <a:custGeom>
              <a:avLst/>
              <a:gdLst>
                <a:gd name="T0" fmla="*/ 0 w 42"/>
                <a:gd name="T1" fmla="*/ 56 h 56"/>
                <a:gd name="T2" fmla="*/ 42 w 42"/>
                <a:gd name="T3" fmla="*/ 28 h 56"/>
                <a:gd name="T4" fmla="*/ 0 w 42"/>
                <a:gd name="T5" fmla="*/ 0 h 56"/>
                <a:gd name="T6" fmla="*/ 0 w 42"/>
                <a:gd name="T7" fmla="*/ 56 h 56"/>
              </a:gdLst>
              <a:ahLst/>
              <a:cxnLst>
                <a:cxn ang="0">
                  <a:pos x="T0" y="T1"/>
                </a:cxn>
                <a:cxn ang="0">
                  <a:pos x="T2" y="T3"/>
                </a:cxn>
                <a:cxn ang="0">
                  <a:pos x="T4" y="T5"/>
                </a:cxn>
                <a:cxn ang="0">
                  <a:pos x="T6" y="T7"/>
                </a:cxn>
              </a:cxnLst>
              <a:rect l="0" t="0" r="r" b="b"/>
              <a:pathLst>
                <a:path w="42" h="56">
                  <a:moveTo>
                    <a:pt x="0" y="56"/>
                  </a:moveTo>
                  <a:lnTo>
                    <a:pt x="42" y="28"/>
                  </a:lnTo>
                  <a:lnTo>
                    <a:pt x="0" y="0"/>
                  </a:lnTo>
                  <a:lnTo>
                    <a:pt x="0" y="56"/>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39" name="Freeform 33"/>
            <p:cNvSpPr/>
            <p:nvPr/>
          </p:nvSpPr>
          <p:spPr bwMode="auto">
            <a:xfrm>
              <a:off x="-4384675" y="4664075"/>
              <a:ext cx="41275" cy="33338"/>
            </a:xfrm>
            <a:custGeom>
              <a:avLst/>
              <a:gdLst>
                <a:gd name="T0" fmla="*/ 11 w 11"/>
                <a:gd name="T1" fmla="*/ 0 h 9"/>
                <a:gd name="T2" fmla="*/ 0 w 11"/>
                <a:gd name="T3" fmla="*/ 8 h 9"/>
                <a:gd name="T4" fmla="*/ 11 w 11"/>
                <a:gd name="T5" fmla="*/ 9 h 9"/>
                <a:gd name="T6" fmla="*/ 11 w 11"/>
                <a:gd name="T7" fmla="*/ 0 h 9"/>
              </a:gdLst>
              <a:ahLst/>
              <a:cxnLst>
                <a:cxn ang="0">
                  <a:pos x="T0" y="T1"/>
                </a:cxn>
                <a:cxn ang="0">
                  <a:pos x="T2" y="T3"/>
                </a:cxn>
                <a:cxn ang="0">
                  <a:pos x="T4" y="T5"/>
                </a:cxn>
                <a:cxn ang="0">
                  <a:pos x="T6" y="T7"/>
                </a:cxn>
              </a:cxnLst>
              <a:rect l="0" t="0" r="r" b="b"/>
              <a:pathLst>
                <a:path w="11" h="9">
                  <a:moveTo>
                    <a:pt x="11" y="0"/>
                  </a:moveTo>
                  <a:cubicBezTo>
                    <a:pt x="0" y="8"/>
                    <a:pt x="0" y="8"/>
                    <a:pt x="0" y="8"/>
                  </a:cubicBezTo>
                  <a:cubicBezTo>
                    <a:pt x="4" y="8"/>
                    <a:pt x="8" y="8"/>
                    <a:pt x="11" y="9"/>
                  </a:cubicBezTo>
                  <a:lnTo>
                    <a:pt x="11"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0" name="Freeform 34"/>
            <p:cNvSpPr/>
            <p:nvPr/>
          </p:nvSpPr>
          <p:spPr bwMode="auto">
            <a:xfrm>
              <a:off x="-4071938" y="4535488"/>
              <a:ext cx="77788" cy="79375"/>
            </a:xfrm>
            <a:custGeom>
              <a:avLst/>
              <a:gdLst>
                <a:gd name="T0" fmla="*/ 0 w 49"/>
                <a:gd name="T1" fmla="*/ 12 h 50"/>
                <a:gd name="T2" fmla="*/ 37 w 49"/>
                <a:gd name="T3" fmla="*/ 50 h 50"/>
                <a:gd name="T4" fmla="*/ 49 w 49"/>
                <a:gd name="T5" fmla="*/ 0 h 50"/>
                <a:gd name="T6" fmla="*/ 0 w 49"/>
                <a:gd name="T7" fmla="*/ 12 h 50"/>
              </a:gdLst>
              <a:ahLst/>
              <a:cxnLst>
                <a:cxn ang="0">
                  <a:pos x="T0" y="T1"/>
                </a:cxn>
                <a:cxn ang="0">
                  <a:pos x="T2" y="T3"/>
                </a:cxn>
                <a:cxn ang="0">
                  <a:pos x="T4" y="T5"/>
                </a:cxn>
                <a:cxn ang="0">
                  <a:pos x="T6" y="T7"/>
                </a:cxn>
              </a:cxnLst>
              <a:rect l="0" t="0" r="r" b="b"/>
              <a:pathLst>
                <a:path w="49" h="50">
                  <a:moveTo>
                    <a:pt x="0" y="12"/>
                  </a:moveTo>
                  <a:lnTo>
                    <a:pt x="37" y="50"/>
                  </a:lnTo>
                  <a:lnTo>
                    <a:pt x="49" y="0"/>
                  </a:lnTo>
                  <a:lnTo>
                    <a:pt x="0" y="12"/>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1" name="Freeform 35"/>
            <p:cNvSpPr/>
            <p:nvPr/>
          </p:nvSpPr>
          <p:spPr bwMode="auto">
            <a:xfrm>
              <a:off x="-4071938" y="4802188"/>
              <a:ext cx="77788" cy="79375"/>
            </a:xfrm>
            <a:custGeom>
              <a:avLst/>
              <a:gdLst>
                <a:gd name="T0" fmla="*/ 37 w 49"/>
                <a:gd name="T1" fmla="*/ 0 h 50"/>
                <a:gd name="T2" fmla="*/ 0 w 49"/>
                <a:gd name="T3" fmla="*/ 38 h 50"/>
                <a:gd name="T4" fmla="*/ 49 w 49"/>
                <a:gd name="T5" fmla="*/ 50 h 50"/>
                <a:gd name="T6" fmla="*/ 37 w 49"/>
                <a:gd name="T7" fmla="*/ 0 h 50"/>
              </a:gdLst>
              <a:ahLst/>
              <a:cxnLst>
                <a:cxn ang="0">
                  <a:pos x="T0" y="T1"/>
                </a:cxn>
                <a:cxn ang="0">
                  <a:pos x="T2" y="T3"/>
                </a:cxn>
                <a:cxn ang="0">
                  <a:pos x="T4" y="T5"/>
                </a:cxn>
                <a:cxn ang="0">
                  <a:pos x="T6" y="T7"/>
                </a:cxn>
              </a:cxnLst>
              <a:rect l="0" t="0" r="r" b="b"/>
              <a:pathLst>
                <a:path w="49" h="50">
                  <a:moveTo>
                    <a:pt x="37" y="0"/>
                  </a:moveTo>
                  <a:lnTo>
                    <a:pt x="0" y="38"/>
                  </a:lnTo>
                  <a:lnTo>
                    <a:pt x="49" y="50"/>
                  </a:lnTo>
                  <a:lnTo>
                    <a:pt x="37"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2" name="Freeform 36"/>
            <p:cNvSpPr/>
            <p:nvPr/>
          </p:nvSpPr>
          <p:spPr bwMode="auto">
            <a:xfrm>
              <a:off x="-4340225" y="4535488"/>
              <a:ext cx="79375" cy="79375"/>
            </a:xfrm>
            <a:custGeom>
              <a:avLst/>
              <a:gdLst>
                <a:gd name="T0" fmla="*/ 12 w 50"/>
                <a:gd name="T1" fmla="*/ 50 h 50"/>
                <a:gd name="T2" fmla="*/ 50 w 50"/>
                <a:gd name="T3" fmla="*/ 12 h 50"/>
                <a:gd name="T4" fmla="*/ 0 w 50"/>
                <a:gd name="T5" fmla="*/ 0 h 50"/>
                <a:gd name="T6" fmla="*/ 12 w 50"/>
                <a:gd name="T7" fmla="*/ 50 h 50"/>
              </a:gdLst>
              <a:ahLst/>
              <a:cxnLst>
                <a:cxn ang="0">
                  <a:pos x="T0" y="T1"/>
                </a:cxn>
                <a:cxn ang="0">
                  <a:pos x="T2" y="T3"/>
                </a:cxn>
                <a:cxn ang="0">
                  <a:pos x="T4" y="T5"/>
                </a:cxn>
                <a:cxn ang="0">
                  <a:pos x="T6" y="T7"/>
                </a:cxn>
              </a:cxnLst>
              <a:rect l="0" t="0" r="r" b="b"/>
              <a:pathLst>
                <a:path w="50" h="50">
                  <a:moveTo>
                    <a:pt x="12" y="50"/>
                  </a:moveTo>
                  <a:lnTo>
                    <a:pt x="50" y="12"/>
                  </a:lnTo>
                  <a:lnTo>
                    <a:pt x="0" y="0"/>
                  </a:lnTo>
                  <a:lnTo>
                    <a:pt x="12" y="5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3" name="Freeform 37"/>
            <p:cNvSpPr/>
            <p:nvPr/>
          </p:nvSpPr>
          <p:spPr bwMode="auto">
            <a:xfrm>
              <a:off x="-4670425" y="4711700"/>
              <a:ext cx="684213" cy="417513"/>
            </a:xfrm>
            <a:custGeom>
              <a:avLst/>
              <a:gdLst>
                <a:gd name="T0" fmla="*/ 149 w 182"/>
                <a:gd name="T1" fmla="*/ 47 h 111"/>
                <a:gd name="T2" fmla="*/ 145 w 182"/>
                <a:gd name="T3" fmla="*/ 47 h 111"/>
                <a:gd name="T4" fmla="*/ 129 w 182"/>
                <a:gd name="T5" fmla="*/ 54 h 111"/>
                <a:gd name="T6" fmla="*/ 128 w 182"/>
                <a:gd name="T7" fmla="*/ 46 h 111"/>
                <a:gd name="T8" fmla="*/ 126 w 182"/>
                <a:gd name="T9" fmla="*/ 40 h 111"/>
                <a:gd name="T10" fmla="*/ 93 w 182"/>
                <a:gd name="T11" fmla="*/ 4 h 111"/>
                <a:gd name="T12" fmla="*/ 87 w 182"/>
                <a:gd name="T13" fmla="*/ 2 h 111"/>
                <a:gd name="T14" fmla="*/ 73 w 182"/>
                <a:gd name="T15" fmla="*/ 0 h 111"/>
                <a:gd name="T16" fmla="*/ 71 w 182"/>
                <a:gd name="T17" fmla="*/ 0 h 111"/>
                <a:gd name="T18" fmla="*/ 17 w 182"/>
                <a:gd name="T19" fmla="*/ 56 h 111"/>
                <a:gd name="T20" fmla="*/ 20 w 182"/>
                <a:gd name="T21" fmla="*/ 72 h 111"/>
                <a:gd name="T22" fmla="*/ 0 w 182"/>
                <a:gd name="T23" fmla="*/ 92 h 111"/>
                <a:gd name="T24" fmla="*/ 20 w 182"/>
                <a:gd name="T25" fmla="*/ 111 h 111"/>
                <a:gd name="T26" fmla="*/ 73 w 182"/>
                <a:gd name="T27" fmla="*/ 111 h 111"/>
                <a:gd name="T28" fmla="*/ 75 w 182"/>
                <a:gd name="T29" fmla="*/ 111 h 111"/>
                <a:gd name="T30" fmla="*/ 149 w 182"/>
                <a:gd name="T31" fmla="*/ 111 h 111"/>
                <a:gd name="T32" fmla="*/ 182 w 182"/>
                <a:gd name="T33" fmla="*/ 79 h 111"/>
                <a:gd name="T34" fmla="*/ 149 w 182"/>
                <a:gd name="T35" fmla="*/ 4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11">
                  <a:moveTo>
                    <a:pt x="149" y="47"/>
                  </a:moveTo>
                  <a:cubicBezTo>
                    <a:pt x="148" y="47"/>
                    <a:pt x="146" y="47"/>
                    <a:pt x="145" y="47"/>
                  </a:cubicBezTo>
                  <a:cubicBezTo>
                    <a:pt x="139" y="48"/>
                    <a:pt x="133" y="51"/>
                    <a:pt x="129" y="54"/>
                  </a:cubicBezTo>
                  <a:cubicBezTo>
                    <a:pt x="129" y="51"/>
                    <a:pt x="128" y="49"/>
                    <a:pt x="128" y="46"/>
                  </a:cubicBezTo>
                  <a:cubicBezTo>
                    <a:pt x="127" y="44"/>
                    <a:pt x="127" y="42"/>
                    <a:pt x="126" y="40"/>
                  </a:cubicBezTo>
                  <a:cubicBezTo>
                    <a:pt x="121" y="23"/>
                    <a:pt x="109" y="10"/>
                    <a:pt x="93" y="4"/>
                  </a:cubicBezTo>
                  <a:cubicBezTo>
                    <a:pt x="91" y="3"/>
                    <a:pt x="89" y="2"/>
                    <a:pt x="87" y="2"/>
                  </a:cubicBezTo>
                  <a:cubicBezTo>
                    <a:pt x="83" y="0"/>
                    <a:pt x="78" y="0"/>
                    <a:pt x="73" y="0"/>
                  </a:cubicBezTo>
                  <a:cubicBezTo>
                    <a:pt x="72" y="0"/>
                    <a:pt x="71" y="0"/>
                    <a:pt x="71" y="0"/>
                  </a:cubicBezTo>
                  <a:cubicBezTo>
                    <a:pt x="41" y="1"/>
                    <a:pt x="17" y="26"/>
                    <a:pt x="17" y="56"/>
                  </a:cubicBezTo>
                  <a:cubicBezTo>
                    <a:pt x="17" y="61"/>
                    <a:pt x="18" y="67"/>
                    <a:pt x="20" y="72"/>
                  </a:cubicBezTo>
                  <a:cubicBezTo>
                    <a:pt x="9" y="72"/>
                    <a:pt x="0" y="81"/>
                    <a:pt x="0" y="92"/>
                  </a:cubicBezTo>
                  <a:cubicBezTo>
                    <a:pt x="0" y="102"/>
                    <a:pt x="9" y="111"/>
                    <a:pt x="20" y="111"/>
                  </a:cubicBezTo>
                  <a:cubicBezTo>
                    <a:pt x="73" y="111"/>
                    <a:pt x="73" y="111"/>
                    <a:pt x="73" y="111"/>
                  </a:cubicBezTo>
                  <a:cubicBezTo>
                    <a:pt x="75" y="111"/>
                    <a:pt x="75" y="111"/>
                    <a:pt x="75" y="111"/>
                  </a:cubicBezTo>
                  <a:cubicBezTo>
                    <a:pt x="149" y="111"/>
                    <a:pt x="149" y="111"/>
                    <a:pt x="149" y="111"/>
                  </a:cubicBezTo>
                  <a:cubicBezTo>
                    <a:pt x="167" y="111"/>
                    <a:pt x="182" y="97"/>
                    <a:pt x="182" y="79"/>
                  </a:cubicBezTo>
                  <a:cubicBezTo>
                    <a:pt x="182" y="61"/>
                    <a:pt x="167" y="47"/>
                    <a:pt x="149" y="47"/>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4" name="Freeform 38"/>
            <p:cNvSpPr/>
            <p:nvPr/>
          </p:nvSpPr>
          <p:spPr bwMode="auto">
            <a:xfrm>
              <a:off x="-5305425" y="5665788"/>
              <a:ext cx="473075" cy="288925"/>
            </a:xfrm>
            <a:custGeom>
              <a:avLst/>
              <a:gdLst>
                <a:gd name="T0" fmla="*/ 14 w 126"/>
                <a:gd name="T1" fmla="*/ 77 h 77"/>
                <a:gd name="T2" fmla="*/ 46 w 126"/>
                <a:gd name="T3" fmla="*/ 77 h 77"/>
                <a:gd name="T4" fmla="*/ 89 w 126"/>
                <a:gd name="T5" fmla="*/ 51 h 77"/>
                <a:gd name="T6" fmla="*/ 123 w 126"/>
                <a:gd name="T7" fmla="*/ 65 h 77"/>
                <a:gd name="T8" fmla="*/ 123 w 126"/>
                <a:gd name="T9" fmla="*/ 65 h 77"/>
                <a:gd name="T10" fmla="*/ 126 w 126"/>
                <a:gd name="T11" fmla="*/ 55 h 77"/>
                <a:gd name="T12" fmla="*/ 104 w 126"/>
                <a:gd name="T13" fmla="*/ 32 h 77"/>
                <a:gd name="T14" fmla="*/ 89 w 126"/>
                <a:gd name="T15" fmla="*/ 38 h 77"/>
                <a:gd name="T16" fmla="*/ 51 w 126"/>
                <a:gd name="T17" fmla="*/ 0 h 77"/>
                <a:gd name="T18" fmla="*/ 12 w 126"/>
                <a:gd name="T19" fmla="*/ 38 h 77"/>
                <a:gd name="T20" fmla="*/ 14 w 126"/>
                <a:gd name="T21" fmla="*/ 50 h 77"/>
                <a:gd name="T22" fmla="*/ 0 w 126"/>
                <a:gd name="T23" fmla="*/ 63 h 77"/>
                <a:gd name="T24" fmla="*/ 14 w 126"/>
                <a:gd name="T2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77">
                  <a:moveTo>
                    <a:pt x="14" y="77"/>
                  </a:moveTo>
                  <a:cubicBezTo>
                    <a:pt x="46" y="77"/>
                    <a:pt x="46" y="77"/>
                    <a:pt x="46" y="77"/>
                  </a:cubicBezTo>
                  <a:cubicBezTo>
                    <a:pt x="54" y="62"/>
                    <a:pt x="70" y="51"/>
                    <a:pt x="89" y="51"/>
                  </a:cubicBezTo>
                  <a:cubicBezTo>
                    <a:pt x="102" y="51"/>
                    <a:pt x="114" y="56"/>
                    <a:pt x="123" y="65"/>
                  </a:cubicBezTo>
                  <a:cubicBezTo>
                    <a:pt x="123" y="65"/>
                    <a:pt x="123" y="65"/>
                    <a:pt x="123" y="65"/>
                  </a:cubicBezTo>
                  <a:cubicBezTo>
                    <a:pt x="125" y="62"/>
                    <a:pt x="126" y="59"/>
                    <a:pt x="126" y="55"/>
                  </a:cubicBezTo>
                  <a:cubicBezTo>
                    <a:pt x="126" y="42"/>
                    <a:pt x="116" y="32"/>
                    <a:pt x="104" y="32"/>
                  </a:cubicBezTo>
                  <a:cubicBezTo>
                    <a:pt x="98" y="32"/>
                    <a:pt x="93" y="34"/>
                    <a:pt x="89" y="38"/>
                  </a:cubicBezTo>
                  <a:cubicBezTo>
                    <a:pt x="89" y="16"/>
                    <a:pt x="72" y="0"/>
                    <a:pt x="51" y="0"/>
                  </a:cubicBezTo>
                  <a:cubicBezTo>
                    <a:pt x="29" y="0"/>
                    <a:pt x="12" y="17"/>
                    <a:pt x="12" y="38"/>
                  </a:cubicBezTo>
                  <a:cubicBezTo>
                    <a:pt x="12" y="42"/>
                    <a:pt x="13" y="46"/>
                    <a:pt x="14" y="50"/>
                  </a:cubicBezTo>
                  <a:cubicBezTo>
                    <a:pt x="6" y="50"/>
                    <a:pt x="0" y="56"/>
                    <a:pt x="0" y="63"/>
                  </a:cubicBezTo>
                  <a:cubicBezTo>
                    <a:pt x="0" y="71"/>
                    <a:pt x="6" y="77"/>
                    <a:pt x="14" y="77"/>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5" name="Freeform 39"/>
            <p:cNvSpPr/>
            <p:nvPr/>
          </p:nvSpPr>
          <p:spPr bwMode="auto">
            <a:xfrm>
              <a:off x="-5184775" y="5872163"/>
              <a:ext cx="536575" cy="330200"/>
            </a:xfrm>
            <a:custGeom>
              <a:avLst/>
              <a:gdLst>
                <a:gd name="T0" fmla="*/ 117 w 143"/>
                <a:gd name="T1" fmla="*/ 38 h 88"/>
                <a:gd name="T2" fmla="*/ 101 w 143"/>
                <a:gd name="T3" fmla="*/ 44 h 88"/>
                <a:gd name="T4" fmla="*/ 89 w 143"/>
                <a:gd name="T5" fmla="*/ 14 h 88"/>
                <a:gd name="T6" fmla="*/ 57 w 143"/>
                <a:gd name="T7" fmla="*/ 0 h 88"/>
                <a:gd name="T8" fmla="*/ 19 w 143"/>
                <a:gd name="T9" fmla="*/ 22 h 88"/>
                <a:gd name="T10" fmla="*/ 13 w 143"/>
                <a:gd name="T11" fmla="*/ 44 h 88"/>
                <a:gd name="T12" fmla="*/ 15 w 143"/>
                <a:gd name="T13" fmla="*/ 57 h 88"/>
                <a:gd name="T14" fmla="*/ 0 w 143"/>
                <a:gd name="T15" fmla="*/ 73 h 88"/>
                <a:gd name="T16" fmla="*/ 15 w 143"/>
                <a:gd name="T17" fmla="*/ 88 h 88"/>
                <a:gd name="T18" fmla="*/ 57 w 143"/>
                <a:gd name="T19" fmla="*/ 88 h 88"/>
                <a:gd name="T20" fmla="*/ 59 w 143"/>
                <a:gd name="T21" fmla="*/ 88 h 88"/>
                <a:gd name="T22" fmla="*/ 117 w 143"/>
                <a:gd name="T23" fmla="*/ 88 h 88"/>
                <a:gd name="T24" fmla="*/ 143 w 143"/>
                <a:gd name="T25" fmla="*/ 63 h 88"/>
                <a:gd name="T26" fmla="*/ 117 w 143"/>
                <a:gd name="T27"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88">
                  <a:moveTo>
                    <a:pt x="117" y="38"/>
                  </a:moveTo>
                  <a:cubicBezTo>
                    <a:pt x="111" y="38"/>
                    <a:pt x="105" y="40"/>
                    <a:pt x="101" y="44"/>
                  </a:cubicBezTo>
                  <a:cubicBezTo>
                    <a:pt x="101" y="32"/>
                    <a:pt x="96" y="22"/>
                    <a:pt x="89" y="14"/>
                  </a:cubicBezTo>
                  <a:cubicBezTo>
                    <a:pt x="81" y="6"/>
                    <a:pt x="69" y="0"/>
                    <a:pt x="57" y="0"/>
                  </a:cubicBezTo>
                  <a:cubicBezTo>
                    <a:pt x="41" y="0"/>
                    <a:pt x="27" y="9"/>
                    <a:pt x="19" y="22"/>
                  </a:cubicBezTo>
                  <a:cubicBezTo>
                    <a:pt x="15" y="29"/>
                    <a:pt x="13" y="36"/>
                    <a:pt x="13" y="44"/>
                  </a:cubicBezTo>
                  <a:cubicBezTo>
                    <a:pt x="13" y="49"/>
                    <a:pt x="13" y="53"/>
                    <a:pt x="15" y="57"/>
                  </a:cubicBezTo>
                  <a:cubicBezTo>
                    <a:pt x="6" y="58"/>
                    <a:pt x="0" y="64"/>
                    <a:pt x="0" y="73"/>
                  </a:cubicBezTo>
                  <a:cubicBezTo>
                    <a:pt x="0" y="81"/>
                    <a:pt x="6" y="88"/>
                    <a:pt x="15" y="88"/>
                  </a:cubicBezTo>
                  <a:cubicBezTo>
                    <a:pt x="57" y="88"/>
                    <a:pt x="57" y="88"/>
                    <a:pt x="57" y="88"/>
                  </a:cubicBezTo>
                  <a:cubicBezTo>
                    <a:pt x="59" y="88"/>
                    <a:pt x="59" y="88"/>
                    <a:pt x="59" y="88"/>
                  </a:cubicBezTo>
                  <a:cubicBezTo>
                    <a:pt x="117" y="88"/>
                    <a:pt x="117" y="88"/>
                    <a:pt x="117" y="88"/>
                  </a:cubicBezTo>
                  <a:cubicBezTo>
                    <a:pt x="131" y="88"/>
                    <a:pt x="143" y="77"/>
                    <a:pt x="143" y="63"/>
                  </a:cubicBezTo>
                  <a:cubicBezTo>
                    <a:pt x="143" y="49"/>
                    <a:pt x="131" y="38"/>
                    <a:pt x="117" y="38"/>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6" name="Freeform 40"/>
            <p:cNvSpPr/>
            <p:nvPr/>
          </p:nvSpPr>
          <p:spPr bwMode="auto">
            <a:xfrm>
              <a:off x="-2963863" y="1122363"/>
              <a:ext cx="49213" cy="500063"/>
            </a:xfrm>
            <a:custGeom>
              <a:avLst/>
              <a:gdLst>
                <a:gd name="T0" fmla="*/ 0 w 13"/>
                <a:gd name="T1" fmla="*/ 0 h 133"/>
                <a:gd name="T2" fmla="*/ 0 w 13"/>
                <a:gd name="T3" fmla="*/ 133 h 133"/>
                <a:gd name="T4" fmla="*/ 13 w 13"/>
                <a:gd name="T5" fmla="*/ 133 h 133"/>
                <a:gd name="T6" fmla="*/ 13 w 13"/>
                <a:gd name="T7" fmla="*/ 0 h 133"/>
                <a:gd name="T8" fmla="*/ 7 w 13"/>
                <a:gd name="T9" fmla="*/ 1 h 133"/>
                <a:gd name="T10" fmla="*/ 0 w 13"/>
                <a:gd name="T11" fmla="*/ 0 h 133"/>
              </a:gdLst>
              <a:ahLst/>
              <a:cxnLst>
                <a:cxn ang="0">
                  <a:pos x="T0" y="T1"/>
                </a:cxn>
                <a:cxn ang="0">
                  <a:pos x="T2" y="T3"/>
                </a:cxn>
                <a:cxn ang="0">
                  <a:pos x="T4" y="T5"/>
                </a:cxn>
                <a:cxn ang="0">
                  <a:pos x="T6" y="T7"/>
                </a:cxn>
                <a:cxn ang="0">
                  <a:pos x="T8" y="T9"/>
                </a:cxn>
                <a:cxn ang="0">
                  <a:pos x="T10" y="T11"/>
                </a:cxn>
              </a:cxnLst>
              <a:rect l="0" t="0" r="r" b="b"/>
              <a:pathLst>
                <a:path w="13" h="133">
                  <a:moveTo>
                    <a:pt x="0" y="0"/>
                  </a:moveTo>
                  <a:cubicBezTo>
                    <a:pt x="0" y="133"/>
                    <a:pt x="0" y="133"/>
                    <a:pt x="0" y="133"/>
                  </a:cubicBezTo>
                  <a:cubicBezTo>
                    <a:pt x="13" y="133"/>
                    <a:pt x="13" y="133"/>
                    <a:pt x="13" y="133"/>
                  </a:cubicBezTo>
                  <a:cubicBezTo>
                    <a:pt x="13" y="0"/>
                    <a:pt x="13" y="0"/>
                    <a:pt x="13" y="0"/>
                  </a:cubicBezTo>
                  <a:cubicBezTo>
                    <a:pt x="11" y="1"/>
                    <a:pt x="9" y="1"/>
                    <a:pt x="7" y="1"/>
                  </a:cubicBezTo>
                  <a:cubicBezTo>
                    <a:pt x="4" y="1"/>
                    <a:pt x="2" y="1"/>
                    <a:pt x="0"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47" name="Oval 41"/>
            <p:cNvSpPr>
              <a:spLocks noChangeArrowheads="1"/>
            </p:cNvSpPr>
            <p:nvPr/>
          </p:nvSpPr>
          <p:spPr bwMode="auto">
            <a:xfrm>
              <a:off x="-2979738" y="1031875"/>
              <a:ext cx="79375" cy="79375"/>
            </a:xfrm>
            <a:prstGeom prst="ellipse">
              <a:avLst/>
            </a:prstGeom>
            <a:grpFill/>
            <a:ln>
              <a:solidFill>
                <a:srgbClr val="00B0F0"/>
              </a:solidFill>
            </a:ln>
            <a:extLst/>
          </p:spPr>
          <p:txBody>
            <a:bodyPr vert="horz" wrap="square" lIns="91440" tIns="45720" rIns="91440" bIns="45720" numCol="1" anchor="t" anchorCtr="0" compatLnSpc="1"/>
            <a:lstStyle/>
            <a:p>
              <a:endParaRPr lang="id-ID"/>
            </a:p>
          </p:txBody>
        </p:sp>
        <p:sp>
          <p:nvSpPr>
            <p:cNvPr id="48" name="Rectangle 42"/>
            <p:cNvSpPr>
              <a:spLocks noChangeArrowheads="1"/>
            </p:cNvSpPr>
            <p:nvPr/>
          </p:nvSpPr>
          <p:spPr bwMode="auto">
            <a:xfrm>
              <a:off x="-2881313" y="1127125"/>
              <a:ext cx="431800" cy="306388"/>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49" name="Rectangle 43"/>
            <p:cNvSpPr>
              <a:spLocks noChangeArrowheads="1"/>
            </p:cNvSpPr>
            <p:nvPr/>
          </p:nvSpPr>
          <p:spPr bwMode="auto">
            <a:xfrm>
              <a:off x="-1811338" y="168275"/>
              <a:ext cx="95250" cy="38100"/>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50" name="Freeform 44"/>
            <p:cNvSpPr>
              <a:spLocks noEditPoints="1"/>
            </p:cNvSpPr>
            <p:nvPr/>
          </p:nvSpPr>
          <p:spPr bwMode="auto">
            <a:xfrm>
              <a:off x="-2166938" y="220663"/>
              <a:ext cx="514350" cy="368300"/>
            </a:xfrm>
            <a:custGeom>
              <a:avLst/>
              <a:gdLst>
                <a:gd name="T0" fmla="*/ 69 w 137"/>
                <a:gd name="T1" fmla="*/ 98 h 98"/>
                <a:gd name="T2" fmla="*/ 137 w 137"/>
                <a:gd name="T3" fmla="*/ 98 h 98"/>
                <a:gd name="T4" fmla="*/ 137 w 137"/>
                <a:gd name="T5" fmla="*/ 0 h 98"/>
                <a:gd name="T6" fmla="*/ 69 w 137"/>
                <a:gd name="T7" fmla="*/ 0 h 98"/>
                <a:gd name="T8" fmla="*/ 69 w 137"/>
                <a:gd name="T9" fmla="*/ 11 h 98"/>
                <a:gd name="T10" fmla="*/ 69 w 137"/>
                <a:gd name="T11" fmla="*/ 11 h 98"/>
                <a:gd name="T12" fmla="*/ 107 w 137"/>
                <a:gd name="T13" fmla="*/ 49 h 98"/>
                <a:gd name="T14" fmla="*/ 69 w 137"/>
                <a:gd name="T15" fmla="*/ 87 h 98"/>
                <a:gd name="T16" fmla="*/ 69 w 137"/>
                <a:gd name="T17" fmla="*/ 98 h 98"/>
                <a:gd name="T18" fmla="*/ 0 w 137"/>
                <a:gd name="T19" fmla="*/ 98 h 98"/>
                <a:gd name="T20" fmla="*/ 69 w 137"/>
                <a:gd name="T21" fmla="*/ 98 h 98"/>
                <a:gd name="T22" fmla="*/ 69 w 137"/>
                <a:gd name="T23" fmla="*/ 87 h 98"/>
                <a:gd name="T24" fmla="*/ 31 w 137"/>
                <a:gd name="T25" fmla="*/ 49 h 98"/>
                <a:gd name="T26" fmla="*/ 69 w 137"/>
                <a:gd name="T27" fmla="*/ 11 h 98"/>
                <a:gd name="T28" fmla="*/ 69 w 137"/>
                <a:gd name="T29" fmla="*/ 0 h 98"/>
                <a:gd name="T30" fmla="*/ 0 w 137"/>
                <a:gd name="T31" fmla="*/ 0 h 98"/>
                <a:gd name="T32" fmla="*/ 0 w 137"/>
                <a:gd name="T33" fmla="*/ 98 h 98"/>
                <a:gd name="T34" fmla="*/ 69 w 137"/>
                <a:gd name="T35" fmla="*/ 11 h 98"/>
                <a:gd name="T36" fmla="*/ 69 w 137"/>
                <a:gd name="T37" fmla="*/ 1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98">
                  <a:moveTo>
                    <a:pt x="69" y="98"/>
                  </a:moveTo>
                  <a:cubicBezTo>
                    <a:pt x="137" y="98"/>
                    <a:pt x="137" y="98"/>
                    <a:pt x="137" y="98"/>
                  </a:cubicBezTo>
                  <a:cubicBezTo>
                    <a:pt x="137" y="0"/>
                    <a:pt x="137" y="0"/>
                    <a:pt x="137" y="0"/>
                  </a:cubicBezTo>
                  <a:cubicBezTo>
                    <a:pt x="69" y="0"/>
                    <a:pt x="69" y="0"/>
                    <a:pt x="69" y="0"/>
                  </a:cubicBezTo>
                  <a:cubicBezTo>
                    <a:pt x="69" y="11"/>
                    <a:pt x="69" y="11"/>
                    <a:pt x="69" y="11"/>
                  </a:cubicBezTo>
                  <a:cubicBezTo>
                    <a:pt x="69" y="11"/>
                    <a:pt x="69" y="11"/>
                    <a:pt x="69" y="11"/>
                  </a:cubicBezTo>
                  <a:cubicBezTo>
                    <a:pt x="90" y="11"/>
                    <a:pt x="107" y="28"/>
                    <a:pt x="107" y="49"/>
                  </a:cubicBezTo>
                  <a:cubicBezTo>
                    <a:pt x="107" y="70"/>
                    <a:pt x="90" y="87"/>
                    <a:pt x="69" y="87"/>
                  </a:cubicBezTo>
                  <a:lnTo>
                    <a:pt x="69" y="98"/>
                  </a:lnTo>
                  <a:close/>
                  <a:moveTo>
                    <a:pt x="0" y="98"/>
                  </a:moveTo>
                  <a:cubicBezTo>
                    <a:pt x="69" y="98"/>
                    <a:pt x="69" y="98"/>
                    <a:pt x="69" y="98"/>
                  </a:cubicBezTo>
                  <a:cubicBezTo>
                    <a:pt x="69" y="87"/>
                    <a:pt x="69" y="87"/>
                    <a:pt x="69" y="87"/>
                  </a:cubicBezTo>
                  <a:cubicBezTo>
                    <a:pt x="48" y="87"/>
                    <a:pt x="31" y="70"/>
                    <a:pt x="31" y="49"/>
                  </a:cubicBezTo>
                  <a:cubicBezTo>
                    <a:pt x="31" y="28"/>
                    <a:pt x="48" y="11"/>
                    <a:pt x="69" y="11"/>
                  </a:cubicBezTo>
                  <a:cubicBezTo>
                    <a:pt x="69" y="0"/>
                    <a:pt x="69" y="0"/>
                    <a:pt x="69" y="0"/>
                  </a:cubicBezTo>
                  <a:cubicBezTo>
                    <a:pt x="0" y="0"/>
                    <a:pt x="0" y="0"/>
                    <a:pt x="0" y="0"/>
                  </a:cubicBezTo>
                  <a:cubicBezTo>
                    <a:pt x="0" y="98"/>
                    <a:pt x="0" y="98"/>
                    <a:pt x="0" y="98"/>
                  </a:cubicBezTo>
                  <a:close/>
                  <a:moveTo>
                    <a:pt x="69" y="11"/>
                  </a:moveTo>
                  <a:cubicBezTo>
                    <a:pt x="69" y="11"/>
                    <a:pt x="69" y="11"/>
                    <a:pt x="69" y="11"/>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51" name="Oval 45"/>
            <p:cNvSpPr>
              <a:spLocks noChangeArrowheads="1"/>
            </p:cNvSpPr>
            <p:nvPr/>
          </p:nvSpPr>
          <p:spPr bwMode="auto">
            <a:xfrm>
              <a:off x="-2006600" y="307975"/>
              <a:ext cx="192088" cy="195263"/>
            </a:xfrm>
            <a:prstGeom prst="ellipse">
              <a:avLst/>
            </a:prstGeom>
            <a:grpFill/>
            <a:ln>
              <a:solidFill>
                <a:srgbClr val="00B0F0"/>
              </a:solidFill>
            </a:ln>
            <a:extLst/>
          </p:spPr>
          <p:txBody>
            <a:bodyPr vert="horz" wrap="square" lIns="91440" tIns="45720" rIns="91440" bIns="45720" numCol="1" anchor="t" anchorCtr="0" compatLnSpc="1"/>
            <a:lstStyle/>
            <a:p>
              <a:endParaRPr lang="id-ID"/>
            </a:p>
          </p:txBody>
        </p:sp>
        <p:sp>
          <p:nvSpPr>
            <p:cNvPr id="52" name="Rectangle 46"/>
            <p:cNvSpPr>
              <a:spLocks noChangeArrowheads="1"/>
            </p:cNvSpPr>
            <p:nvPr/>
          </p:nvSpPr>
          <p:spPr bwMode="auto">
            <a:xfrm>
              <a:off x="-2509838" y="7775575"/>
              <a:ext cx="673100" cy="428625"/>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53" name="Freeform 47"/>
            <p:cNvSpPr/>
            <p:nvPr/>
          </p:nvSpPr>
          <p:spPr bwMode="auto">
            <a:xfrm>
              <a:off x="-2457450" y="8264525"/>
              <a:ext cx="106363" cy="66675"/>
            </a:xfrm>
            <a:custGeom>
              <a:avLst/>
              <a:gdLst>
                <a:gd name="T0" fmla="*/ 2 w 28"/>
                <a:gd name="T1" fmla="*/ 18 h 18"/>
                <a:gd name="T2" fmla="*/ 3 w 28"/>
                <a:gd name="T3" fmla="*/ 18 h 18"/>
                <a:gd name="T4" fmla="*/ 26 w 28"/>
                <a:gd name="T5" fmla="*/ 18 h 18"/>
                <a:gd name="T6" fmla="*/ 26 w 28"/>
                <a:gd name="T7" fmla="*/ 18 h 18"/>
                <a:gd name="T8" fmla="*/ 28 w 28"/>
                <a:gd name="T9" fmla="*/ 16 h 18"/>
                <a:gd name="T10" fmla="*/ 28 w 28"/>
                <a:gd name="T11" fmla="*/ 14 h 18"/>
                <a:gd name="T12" fmla="*/ 14 w 28"/>
                <a:gd name="T13" fmla="*/ 0 h 18"/>
                <a:gd name="T14" fmla="*/ 0 w 28"/>
                <a:gd name="T15" fmla="*/ 14 h 18"/>
                <a:gd name="T16" fmla="*/ 0 w 28"/>
                <a:gd name="T17" fmla="*/ 16 h 18"/>
                <a:gd name="T18" fmla="*/ 2 w 28"/>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8">
                  <a:moveTo>
                    <a:pt x="2" y="18"/>
                  </a:moveTo>
                  <a:cubicBezTo>
                    <a:pt x="2" y="18"/>
                    <a:pt x="3" y="18"/>
                    <a:pt x="3" y="18"/>
                  </a:cubicBezTo>
                  <a:cubicBezTo>
                    <a:pt x="26" y="18"/>
                    <a:pt x="26" y="18"/>
                    <a:pt x="26" y="18"/>
                  </a:cubicBezTo>
                  <a:cubicBezTo>
                    <a:pt x="26" y="18"/>
                    <a:pt x="26" y="18"/>
                    <a:pt x="26" y="18"/>
                  </a:cubicBezTo>
                  <a:cubicBezTo>
                    <a:pt x="27" y="17"/>
                    <a:pt x="28" y="16"/>
                    <a:pt x="28" y="16"/>
                  </a:cubicBezTo>
                  <a:cubicBezTo>
                    <a:pt x="28" y="15"/>
                    <a:pt x="28" y="15"/>
                    <a:pt x="28" y="14"/>
                  </a:cubicBezTo>
                  <a:cubicBezTo>
                    <a:pt x="28" y="6"/>
                    <a:pt x="22" y="0"/>
                    <a:pt x="14" y="0"/>
                  </a:cubicBezTo>
                  <a:cubicBezTo>
                    <a:pt x="6" y="0"/>
                    <a:pt x="0" y="6"/>
                    <a:pt x="0" y="14"/>
                  </a:cubicBezTo>
                  <a:cubicBezTo>
                    <a:pt x="0" y="15"/>
                    <a:pt x="0" y="15"/>
                    <a:pt x="0" y="16"/>
                  </a:cubicBezTo>
                  <a:cubicBezTo>
                    <a:pt x="1" y="16"/>
                    <a:pt x="2" y="17"/>
                    <a:pt x="2" y="18"/>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54" name="Freeform 48"/>
            <p:cNvSpPr/>
            <p:nvPr/>
          </p:nvSpPr>
          <p:spPr bwMode="auto">
            <a:xfrm>
              <a:off x="-2227263" y="8264525"/>
              <a:ext cx="104775" cy="66675"/>
            </a:xfrm>
            <a:custGeom>
              <a:avLst/>
              <a:gdLst>
                <a:gd name="T0" fmla="*/ 2 w 28"/>
                <a:gd name="T1" fmla="*/ 18 h 18"/>
                <a:gd name="T2" fmla="*/ 3 w 28"/>
                <a:gd name="T3" fmla="*/ 18 h 18"/>
                <a:gd name="T4" fmla="*/ 25 w 28"/>
                <a:gd name="T5" fmla="*/ 18 h 18"/>
                <a:gd name="T6" fmla="*/ 26 w 28"/>
                <a:gd name="T7" fmla="*/ 18 h 18"/>
                <a:gd name="T8" fmla="*/ 28 w 28"/>
                <a:gd name="T9" fmla="*/ 16 h 18"/>
                <a:gd name="T10" fmla="*/ 28 w 28"/>
                <a:gd name="T11" fmla="*/ 14 h 18"/>
                <a:gd name="T12" fmla="*/ 14 w 28"/>
                <a:gd name="T13" fmla="*/ 0 h 18"/>
                <a:gd name="T14" fmla="*/ 0 w 28"/>
                <a:gd name="T15" fmla="*/ 14 h 18"/>
                <a:gd name="T16" fmla="*/ 0 w 28"/>
                <a:gd name="T17" fmla="*/ 16 h 18"/>
                <a:gd name="T18" fmla="*/ 2 w 28"/>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8">
                  <a:moveTo>
                    <a:pt x="2" y="18"/>
                  </a:moveTo>
                  <a:cubicBezTo>
                    <a:pt x="2" y="18"/>
                    <a:pt x="2" y="18"/>
                    <a:pt x="3" y="18"/>
                  </a:cubicBezTo>
                  <a:cubicBezTo>
                    <a:pt x="25" y="18"/>
                    <a:pt x="25" y="18"/>
                    <a:pt x="25" y="18"/>
                  </a:cubicBezTo>
                  <a:cubicBezTo>
                    <a:pt x="26" y="18"/>
                    <a:pt x="26" y="18"/>
                    <a:pt x="26" y="18"/>
                  </a:cubicBezTo>
                  <a:cubicBezTo>
                    <a:pt x="27" y="17"/>
                    <a:pt x="27" y="16"/>
                    <a:pt x="28" y="16"/>
                  </a:cubicBezTo>
                  <a:cubicBezTo>
                    <a:pt x="28" y="15"/>
                    <a:pt x="28" y="15"/>
                    <a:pt x="28" y="14"/>
                  </a:cubicBezTo>
                  <a:cubicBezTo>
                    <a:pt x="28" y="6"/>
                    <a:pt x="22" y="0"/>
                    <a:pt x="14" y="0"/>
                  </a:cubicBezTo>
                  <a:cubicBezTo>
                    <a:pt x="6" y="0"/>
                    <a:pt x="0" y="6"/>
                    <a:pt x="0" y="14"/>
                  </a:cubicBezTo>
                  <a:cubicBezTo>
                    <a:pt x="0" y="15"/>
                    <a:pt x="0" y="15"/>
                    <a:pt x="0" y="16"/>
                  </a:cubicBezTo>
                  <a:cubicBezTo>
                    <a:pt x="1" y="16"/>
                    <a:pt x="1" y="17"/>
                    <a:pt x="2" y="18"/>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55" name="Freeform 49"/>
            <p:cNvSpPr/>
            <p:nvPr/>
          </p:nvSpPr>
          <p:spPr bwMode="auto">
            <a:xfrm>
              <a:off x="-1995488" y="8264525"/>
              <a:ext cx="106363" cy="66675"/>
            </a:xfrm>
            <a:custGeom>
              <a:avLst/>
              <a:gdLst>
                <a:gd name="T0" fmla="*/ 2 w 28"/>
                <a:gd name="T1" fmla="*/ 18 h 18"/>
                <a:gd name="T2" fmla="*/ 24 w 28"/>
                <a:gd name="T3" fmla="*/ 18 h 18"/>
                <a:gd name="T4" fmla="*/ 25 w 28"/>
                <a:gd name="T5" fmla="*/ 18 h 18"/>
                <a:gd name="T6" fmla="*/ 28 w 28"/>
                <a:gd name="T7" fmla="*/ 15 h 18"/>
                <a:gd name="T8" fmla="*/ 28 w 28"/>
                <a:gd name="T9" fmla="*/ 14 h 18"/>
                <a:gd name="T10" fmla="*/ 14 w 28"/>
                <a:gd name="T11" fmla="*/ 0 h 18"/>
                <a:gd name="T12" fmla="*/ 0 w 28"/>
                <a:gd name="T13" fmla="*/ 14 h 18"/>
                <a:gd name="T14" fmla="*/ 0 w 28"/>
                <a:gd name="T15" fmla="*/ 17 h 18"/>
                <a:gd name="T16" fmla="*/ 1 w 28"/>
                <a:gd name="T17" fmla="*/ 18 h 18"/>
                <a:gd name="T18" fmla="*/ 2 w 28"/>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8">
                  <a:moveTo>
                    <a:pt x="2" y="18"/>
                  </a:moveTo>
                  <a:cubicBezTo>
                    <a:pt x="24" y="18"/>
                    <a:pt x="24" y="18"/>
                    <a:pt x="24" y="18"/>
                  </a:cubicBezTo>
                  <a:cubicBezTo>
                    <a:pt x="25" y="18"/>
                    <a:pt x="25" y="18"/>
                    <a:pt x="25" y="18"/>
                  </a:cubicBezTo>
                  <a:cubicBezTo>
                    <a:pt x="26" y="17"/>
                    <a:pt x="27" y="16"/>
                    <a:pt x="28" y="15"/>
                  </a:cubicBezTo>
                  <a:cubicBezTo>
                    <a:pt x="28" y="15"/>
                    <a:pt x="28" y="14"/>
                    <a:pt x="28" y="14"/>
                  </a:cubicBezTo>
                  <a:cubicBezTo>
                    <a:pt x="28" y="6"/>
                    <a:pt x="22" y="0"/>
                    <a:pt x="14" y="0"/>
                  </a:cubicBezTo>
                  <a:cubicBezTo>
                    <a:pt x="6" y="0"/>
                    <a:pt x="0" y="6"/>
                    <a:pt x="0" y="14"/>
                  </a:cubicBezTo>
                  <a:cubicBezTo>
                    <a:pt x="0" y="15"/>
                    <a:pt x="0" y="16"/>
                    <a:pt x="0" y="17"/>
                  </a:cubicBezTo>
                  <a:cubicBezTo>
                    <a:pt x="0" y="17"/>
                    <a:pt x="1" y="17"/>
                    <a:pt x="1" y="18"/>
                  </a:cubicBezTo>
                  <a:cubicBezTo>
                    <a:pt x="1" y="18"/>
                    <a:pt x="1" y="18"/>
                    <a:pt x="2" y="18"/>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56" name="Freeform 50"/>
            <p:cNvSpPr/>
            <p:nvPr/>
          </p:nvSpPr>
          <p:spPr bwMode="auto">
            <a:xfrm>
              <a:off x="-2513013" y="8331200"/>
              <a:ext cx="217488" cy="71438"/>
            </a:xfrm>
            <a:custGeom>
              <a:avLst/>
              <a:gdLst>
                <a:gd name="T0" fmla="*/ 8 w 58"/>
                <a:gd name="T1" fmla="*/ 0 h 19"/>
                <a:gd name="T2" fmla="*/ 4 w 58"/>
                <a:gd name="T3" fmla="*/ 1 h 19"/>
                <a:gd name="T4" fmla="*/ 3 w 58"/>
                <a:gd name="T5" fmla="*/ 12 h 19"/>
                <a:gd name="T6" fmla="*/ 18 w 58"/>
                <a:gd name="T7" fmla="*/ 19 h 19"/>
                <a:gd name="T8" fmla="*/ 41 w 58"/>
                <a:gd name="T9" fmla="*/ 19 h 19"/>
                <a:gd name="T10" fmla="*/ 56 w 58"/>
                <a:gd name="T11" fmla="*/ 12 h 19"/>
                <a:gd name="T12" fmla="*/ 55 w 58"/>
                <a:gd name="T13" fmla="*/ 1 h 19"/>
                <a:gd name="T14" fmla="*/ 50 w 58"/>
                <a:gd name="T15" fmla="*/ 0 h 19"/>
                <a:gd name="T16" fmla="*/ 44 w 58"/>
                <a:gd name="T17" fmla="*/ 2 h 19"/>
                <a:gd name="T18" fmla="*/ 41 w 58"/>
                <a:gd name="T19" fmla="*/ 4 h 19"/>
                <a:gd name="T20" fmla="*/ 41 w 58"/>
                <a:gd name="T21" fmla="*/ 4 h 19"/>
                <a:gd name="T22" fmla="*/ 18 w 58"/>
                <a:gd name="T23" fmla="*/ 4 h 19"/>
                <a:gd name="T24" fmla="*/ 17 w 58"/>
                <a:gd name="T25" fmla="*/ 4 h 19"/>
                <a:gd name="T26" fmla="*/ 14 w 58"/>
                <a:gd name="T27" fmla="*/ 2 h 19"/>
                <a:gd name="T28" fmla="*/ 8 w 58"/>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9">
                  <a:moveTo>
                    <a:pt x="8" y="0"/>
                  </a:moveTo>
                  <a:cubicBezTo>
                    <a:pt x="7" y="0"/>
                    <a:pt x="5" y="0"/>
                    <a:pt x="4" y="1"/>
                  </a:cubicBezTo>
                  <a:cubicBezTo>
                    <a:pt x="1" y="4"/>
                    <a:pt x="0" y="9"/>
                    <a:pt x="3" y="12"/>
                  </a:cubicBezTo>
                  <a:cubicBezTo>
                    <a:pt x="7" y="16"/>
                    <a:pt x="12" y="19"/>
                    <a:pt x="18" y="19"/>
                  </a:cubicBezTo>
                  <a:cubicBezTo>
                    <a:pt x="41" y="19"/>
                    <a:pt x="41" y="19"/>
                    <a:pt x="41" y="19"/>
                  </a:cubicBezTo>
                  <a:cubicBezTo>
                    <a:pt x="46" y="19"/>
                    <a:pt x="52" y="16"/>
                    <a:pt x="56" y="12"/>
                  </a:cubicBezTo>
                  <a:cubicBezTo>
                    <a:pt x="58" y="9"/>
                    <a:pt x="58" y="4"/>
                    <a:pt x="55" y="1"/>
                  </a:cubicBezTo>
                  <a:cubicBezTo>
                    <a:pt x="53" y="0"/>
                    <a:pt x="52" y="0"/>
                    <a:pt x="50" y="0"/>
                  </a:cubicBezTo>
                  <a:cubicBezTo>
                    <a:pt x="48" y="0"/>
                    <a:pt x="46" y="1"/>
                    <a:pt x="44" y="2"/>
                  </a:cubicBezTo>
                  <a:cubicBezTo>
                    <a:pt x="43" y="3"/>
                    <a:pt x="42" y="4"/>
                    <a:pt x="41" y="4"/>
                  </a:cubicBezTo>
                  <a:cubicBezTo>
                    <a:pt x="41" y="4"/>
                    <a:pt x="41" y="4"/>
                    <a:pt x="41" y="4"/>
                  </a:cubicBezTo>
                  <a:cubicBezTo>
                    <a:pt x="18" y="4"/>
                    <a:pt x="18" y="4"/>
                    <a:pt x="18" y="4"/>
                  </a:cubicBezTo>
                  <a:cubicBezTo>
                    <a:pt x="18" y="4"/>
                    <a:pt x="18" y="4"/>
                    <a:pt x="17" y="4"/>
                  </a:cubicBezTo>
                  <a:cubicBezTo>
                    <a:pt x="16" y="4"/>
                    <a:pt x="15" y="3"/>
                    <a:pt x="14" y="2"/>
                  </a:cubicBezTo>
                  <a:cubicBezTo>
                    <a:pt x="13" y="1"/>
                    <a:pt x="11" y="0"/>
                    <a:pt x="8"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57" name="Freeform 51"/>
            <p:cNvSpPr/>
            <p:nvPr/>
          </p:nvSpPr>
          <p:spPr bwMode="auto">
            <a:xfrm>
              <a:off x="-2284413" y="8331200"/>
              <a:ext cx="217488" cy="71438"/>
            </a:xfrm>
            <a:custGeom>
              <a:avLst/>
              <a:gdLst>
                <a:gd name="T0" fmla="*/ 13 w 58"/>
                <a:gd name="T1" fmla="*/ 2 h 19"/>
                <a:gd name="T2" fmla="*/ 13 w 58"/>
                <a:gd name="T3" fmla="*/ 2 h 19"/>
                <a:gd name="T4" fmla="*/ 13 w 58"/>
                <a:gd name="T5" fmla="*/ 1 h 19"/>
                <a:gd name="T6" fmla="*/ 13 w 58"/>
                <a:gd name="T7" fmla="*/ 1 h 19"/>
                <a:gd name="T8" fmla="*/ 12 w 58"/>
                <a:gd name="T9" fmla="*/ 1 h 19"/>
                <a:gd name="T10" fmla="*/ 12 w 58"/>
                <a:gd name="T11" fmla="*/ 1 h 19"/>
                <a:gd name="T12" fmla="*/ 12 w 58"/>
                <a:gd name="T13" fmla="*/ 0 h 19"/>
                <a:gd name="T14" fmla="*/ 11 w 58"/>
                <a:gd name="T15" fmla="*/ 0 h 19"/>
                <a:gd name="T16" fmla="*/ 11 w 58"/>
                <a:gd name="T17" fmla="*/ 0 h 19"/>
                <a:gd name="T18" fmla="*/ 11 w 58"/>
                <a:gd name="T19" fmla="*/ 0 h 19"/>
                <a:gd name="T20" fmla="*/ 10 w 58"/>
                <a:gd name="T21" fmla="*/ 0 h 19"/>
                <a:gd name="T22" fmla="*/ 10 w 58"/>
                <a:gd name="T23" fmla="*/ 0 h 19"/>
                <a:gd name="T24" fmla="*/ 9 w 58"/>
                <a:gd name="T25" fmla="*/ 0 h 19"/>
                <a:gd name="T26" fmla="*/ 9 w 58"/>
                <a:gd name="T27" fmla="*/ 0 h 19"/>
                <a:gd name="T28" fmla="*/ 9 w 58"/>
                <a:gd name="T29" fmla="*/ 0 h 19"/>
                <a:gd name="T30" fmla="*/ 8 w 58"/>
                <a:gd name="T31" fmla="*/ 0 h 19"/>
                <a:gd name="T32" fmla="*/ 8 w 58"/>
                <a:gd name="T33" fmla="*/ 0 h 19"/>
                <a:gd name="T34" fmla="*/ 7 w 58"/>
                <a:gd name="T35" fmla="*/ 0 h 19"/>
                <a:gd name="T36" fmla="*/ 7 w 58"/>
                <a:gd name="T37" fmla="*/ 0 h 19"/>
                <a:gd name="T38" fmla="*/ 6 w 58"/>
                <a:gd name="T39" fmla="*/ 0 h 19"/>
                <a:gd name="T40" fmla="*/ 6 w 58"/>
                <a:gd name="T41" fmla="*/ 0 h 19"/>
                <a:gd name="T42" fmla="*/ 5 w 58"/>
                <a:gd name="T43" fmla="*/ 1 h 19"/>
                <a:gd name="T44" fmla="*/ 5 w 58"/>
                <a:gd name="T45" fmla="*/ 1 h 19"/>
                <a:gd name="T46" fmla="*/ 4 w 58"/>
                <a:gd name="T47" fmla="*/ 1 h 19"/>
                <a:gd name="T48" fmla="*/ 3 w 58"/>
                <a:gd name="T49" fmla="*/ 12 h 19"/>
                <a:gd name="T50" fmla="*/ 18 w 58"/>
                <a:gd name="T51" fmla="*/ 19 h 19"/>
                <a:gd name="T52" fmla="*/ 40 w 58"/>
                <a:gd name="T53" fmla="*/ 19 h 19"/>
                <a:gd name="T54" fmla="*/ 56 w 58"/>
                <a:gd name="T55" fmla="*/ 12 h 19"/>
                <a:gd name="T56" fmla="*/ 55 w 58"/>
                <a:gd name="T57" fmla="*/ 1 h 19"/>
                <a:gd name="T58" fmla="*/ 54 w 58"/>
                <a:gd name="T59" fmla="*/ 1 h 19"/>
                <a:gd name="T60" fmla="*/ 53 w 58"/>
                <a:gd name="T61" fmla="*/ 1 h 19"/>
                <a:gd name="T62" fmla="*/ 52 w 58"/>
                <a:gd name="T63" fmla="*/ 0 h 19"/>
                <a:gd name="T64" fmla="*/ 52 w 58"/>
                <a:gd name="T65" fmla="*/ 0 h 19"/>
                <a:gd name="T66" fmla="*/ 51 w 58"/>
                <a:gd name="T67" fmla="*/ 0 h 19"/>
                <a:gd name="T68" fmla="*/ 51 w 58"/>
                <a:gd name="T69" fmla="*/ 0 h 19"/>
                <a:gd name="T70" fmla="*/ 50 w 58"/>
                <a:gd name="T71" fmla="*/ 0 h 19"/>
                <a:gd name="T72" fmla="*/ 50 w 58"/>
                <a:gd name="T73" fmla="*/ 0 h 19"/>
                <a:gd name="T74" fmla="*/ 50 w 58"/>
                <a:gd name="T75" fmla="*/ 0 h 19"/>
                <a:gd name="T76" fmla="*/ 49 w 58"/>
                <a:gd name="T77" fmla="*/ 0 h 19"/>
                <a:gd name="T78" fmla="*/ 49 w 58"/>
                <a:gd name="T79" fmla="*/ 0 h 19"/>
                <a:gd name="T80" fmla="*/ 48 w 58"/>
                <a:gd name="T81" fmla="*/ 0 h 19"/>
                <a:gd name="T82" fmla="*/ 48 w 58"/>
                <a:gd name="T83" fmla="*/ 0 h 19"/>
                <a:gd name="T84" fmla="*/ 48 w 58"/>
                <a:gd name="T85" fmla="*/ 0 h 19"/>
                <a:gd name="T86" fmla="*/ 47 w 58"/>
                <a:gd name="T87" fmla="*/ 0 h 19"/>
                <a:gd name="T88" fmla="*/ 47 w 58"/>
                <a:gd name="T89" fmla="*/ 0 h 19"/>
                <a:gd name="T90" fmla="*/ 47 w 58"/>
                <a:gd name="T91" fmla="*/ 0 h 19"/>
                <a:gd name="T92" fmla="*/ 46 w 58"/>
                <a:gd name="T93" fmla="*/ 1 h 19"/>
                <a:gd name="T94" fmla="*/ 46 w 58"/>
                <a:gd name="T95" fmla="*/ 1 h 19"/>
                <a:gd name="T96" fmla="*/ 46 w 58"/>
                <a:gd name="T97" fmla="*/ 1 h 19"/>
                <a:gd name="T98" fmla="*/ 45 w 58"/>
                <a:gd name="T99" fmla="*/ 1 h 19"/>
                <a:gd name="T100" fmla="*/ 45 w 58"/>
                <a:gd name="T101" fmla="*/ 2 h 19"/>
                <a:gd name="T102" fmla="*/ 45 w 58"/>
                <a:gd name="T103" fmla="*/ 2 h 19"/>
                <a:gd name="T104" fmla="*/ 44 w 58"/>
                <a:gd name="T105" fmla="*/ 2 h 19"/>
                <a:gd name="T106" fmla="*/ 41 w 58"/>
                <a:gd name="T107" fmla="*/ 4 h 19"/>
                <a:gd name="T108" fmla="*/ 40 w 58"/>
                <a:gd name="T109" fmla="*/ 4 h 19"/>
                <a:gd name="T110" fmla="*/ 18 w 58"/>
                <a:gd name="T111" fmla="*/ 4 h 19"/>
                <a:gd name="T112" fmla="*/ 17 w 58"/>
                <a:gd name="T113" fmla="*/ 4 h 19"/>
                <a:gd name="T114" fmla="*/ 14 w 58"/>
                <a:gd name="T115" fmla="*/ 2 h 19"/>
                <a:gd name="T116" fmla="*/ 13 w 58"/>
                <a:gd name="T1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 h="19">
                  <a:moveTo>
                    <a:pt x="13" y="2"/>
                  </a:moveTo>
                  <a:cubicBezTo>
                    <a:pt x="13" y="2"/>
                    <a:pt x="13" y="2"/>
                    <a:pt x="13" y="2"/>
                  </a:cubicBezTo>
                  <a:cubicBezTo>
                    <a:pt x="13" y="1"/>
                    <a:pt x="13" y="1"/>
                    <a:pt x="13" y="1"/>
                  </a:cubicBezTo>
                  <a:cubicBezTo>
                    <a:pt x="13" y="1"/>
                    <a:pt x="13" y="1"/>
                    <a:pt x="13" y="1"/>
                  </a:cubicBezTo>
                  <a:cubicBezTo>
                    <a:pt x="12" y="1"/>
                    <a:pt x="12" y="1"/>
                    <a:pt x="12" y="1"/>
                  </a:cubicBezTo>
                  <a:cubicBezTo>
                    <a:pt x="12" y="1"/>
                    <a:pt x="12" y="1"/>
                    <a:pt x="12" y="1"/>
                  </a:cubicBezTo>
                  <a:cubicBezTo>
                    <a:pt x="12" y="1"/>
                    <a:pt x="12" y="0"/>
                    <a:pt x="12" y="0"/>
                  </a:cubicBezTo>
                  <a:cubicBezTo>
                    <a:pt x="11" y="0"/>
                    <a:pt x="11" y="0"/>
                    <a:pt x="11" y="0"/>
                  </a:cubicBezTo>
                  <a:cubicBezTo>
                    <a:pt x="11" y="0"/>
                    <a:pt x="11" y="0"/>
                    <a:pt x="11" y="0"/>
                  </a:cubicBezTo>
                  <a:cubicBezTo>
                    <a:pt x="11" y="0"/>
                    <a:pt x="11" y="0"/>
                    <a:pt x="11" y="0"/>
                  </a:cubicBezTo>
                  <a:cubicBezTo>
                    <a:pt x="10" y="0"/>
                    <a:pt x="10" y="0"/>
                    <a:pt x="10" y="0"/>
                  </a:cubicBezTo>
                  <a:cubicBezTo>
                    <a:pt x="10" y="0"/>
                    <a:pt x="10" y="0"/>
                    <a:pt x="10" y="0"/>
                  </a:cubicBezTo>
                  <a:cubicBezTo>
                    <a:pt x="10" y="0"/>
                    <a:pt x="10" y="0"/>
                    <a:pt x="9" y="0"/>
                  </a:cubicBezTo>
                  <a:cubicBezTo>
                    <a:pt x="9" y="0"/>
                    <a:pt x="9" y="0"/>
                    <a:pt x="9" y="0"/>
                  </a:cubicBezTo>
                  <a:cubicBezTo>
                    <a:pt x="9" y="0"/>
                    <a:pt x="9" y="0"/>
                    <a:pt x="9" y="0"/>
                  </a:cubicBezTo>
                  <a:cubicBezTo>
                    <a:pt x="8" y="0"/>
                    <a:pt x="8" y="0"/>
                    <a:pt x="8" y="0"/>
                  </a:cubicBezTo>
                  <a:cubicBezTo>
                    <a:pt x="8" y="0"/>
                    <a:pt x="8" y="0"/>
                    <a:pt x="8" y="0"/>
                  </a:cubicBezTo>
                  <a:cubicBezTo>
                    <a:pt x="8" y="0"/>
                    <a:pt x="8" y="0"/>
                    <a:pt x="7" y="0"/>
                  </a:cubicBezTo>
                  <a:cubicBezTo>
                    <a:pt x="7" y="0"/>
                    <a:pt x="7" y="0"/>
                    <a:pt x="7" y="0"/>
                  </a:cubicBezTo>
                  <a:cubicBezTo>
                    <a:pt x="7" y="0"/>
                    <a:pt x="6" y="0"/>
                    <a:pt x="6" y="0"/>
                  </a:cubicBezTo>
                  <a:cubicBezTo>
                    <a:pt x="6" y="0"/>
                    <a:pt x="6" y="0"/>
                    <a:pt x="6" y="0"/>
                  </a:cubicBezTo>
                  <a:cubicBezTo>
                    <a:pt x="5" y="0"/>
                    <a:pt x="5" y="0"/>
                    <a:pt x="5" y="1"/>
                  </a:cubicBezTo>
                  <a:cubicBezTo>
                    <a:pt x="5" y="1"/>
                    <a:pt x="5" y="1"/>
                    <a:pt x="5" y="1"/>
                  </a:cubicBezTo>
                  <a:cubicBezTo>
                    <a:pt x="4" y="1"/>
                    <a:pt x="4" y="1"/>
                    <a:pt x="4" y="1"/>
                  </a:cubicBezTo>
                  <a:cubicBezTo>
                    <a:pt x="1" y="4"/>
                    <a:pt x="0" y="9"/>
                    <a:pt x="3" y="12"/>
                  </a:cubicBezTo>
                  <a:cubicBezTo>
                    <a:pt x="6" y="16"/>
                    <a:pt x="12" y="19"/>
                    <a:pt x="18" y="19"/>
                  </a:cubicBezTo>
                  <a:cubicBezTo>
                    <a:pt x="40" y="19"/>
                    <a:pt x="40" y="19"/>
                    <a:pt x="40" y="19"/>
                  </a:cubicBezTo>
                  <a:cubicBezTo>
                    <a:pt x="46" y="19"/>
                    <a:pt x="52" y="16"/>
                    <a:pt x="56" y="12"/>
                  </a:cubicBezTo>
                  <a:cubicBezTo>
                    <a:pt x="58" y="9"/>
                    <a:pt x="58" y="4"/>
                    <a:pt x="55" y="1"/>
                  </a:cubicBezTo>
                  <a:cubicBezTo>
                    <a:pt x="54" y="1"/>
                    <a:pt x="54" y="1"/>
                    <a:pt x="54" y="1"/>
                  </a:cubicBezTo>
                  <a:cubicBezTo>
                    <a:pt x="54" y="1"/>
                    <a:pt x="53" y="1"/>
                    <a:pt x="53" y="1"/>
                  </a:cubicBezTo>
                  <a:cubicBezTo>
                    <a:pt x="53" y="0"/>
                    <a:pt x="53" y="0"/>
                    <a:pt x="52" y="0"/>
                  </a:cubicBezTo>
                  <a:cubicBezTo>
                    <a:pt x="52" y="0"/>
                    <a:pt x="52" y="0"/>
                    <a:pt x="52" y="0"/>
                  </a:cubicBezTo>
                  <a:cubicBezTo>
                    <a:pt x="52" y="0"/>
                    <a:pt x="52" y="0"/>
                    <a:pt x="51" y="0"/>
                  </a:cubicBezTo>
                  <a:cubicBezTo>
                    <a:pt x="51" y="0"/>
                    <a:pt x="51" y="0"/>
                    <a:pt x="51" y="0"/>
                  </a:cubicBezTo>
                  <a:cubicBezTo>
                    <a:pt x="51" y="0"/>
                    <a:pt x="50" y="0"/>
                    <a:pt x="50" y="0"/>
                  </a:cubicBezTo>
                  <a:cubicBezTo>
                    <a:pt x="50" y="0"/>
                    <a:pt x="50" y="0"/>
                    <a:pt x="50" y="0"/>
                  </a:cubicBezTo>
                  <a:cubicBezTo>
                    <a:pt x="50" y="0"/>
                    <a:pt x="50" y="0"/>
                    <a:pt x="50" y="0"/>
                  </a:cubicBezTo>
                  <a:cubicBezTo>
                    <a:pt x="49" y="0"/>
                    <a:pt x="49" y="0"/>
                    <a:pt x="49" y="0"/>
                  </a:cubicBezTo>
                  <a:cubicBezTo>
                    <a:pt x="49" y="0"/>
                    <a:pt x="49" y="0"/>
                    <a:pt x="49" y="0"/>
                  </a:cubicBezTo>
                  <a:cubicBezTo>
                    <a:pt x="49" y="0"/>
                    <a:pt x="49" y="0"/>
                    <a:pt x="48" y="0"/>
                  </a:cubicBezTo>
                  <a:cubicBezTo>
                    <a:pt x="48" y="0"/>
                    <a:pt x="48" y="0"/>
                    <a:pt x="48" y="0"/>
                  </a:cubicBezTo>
                  <a:cubicBezTo>
                    <a:pt x="48" y="0"/>
                    <a:pt x="48" y="0"/>
                    <a:pt x="48" y="0"/>
                  </a:cubicBezTo>
                  <a:cubicBezTo>
                    <a:pt x="48" y="0"/>
                    <a:pt x="47" y="0"/>
                    <a:pt x="47" y="0"/>
                  </a:cubicBezTo>
                  <a:cubicBezTo>
                    <a:pt x="47" y="0"/>
                    <a:pt x="47" y="0"/>
                    <a:pt x="47" y="0"/>
                  </a:cubicBezTo>
                  <a:cubicBezTo>
                    <a:pt x="47" y="0"/>
                    <a:pt x="47" y="0"/>
                    <a:pt x="47" y="0"/>
                  </a:cubicBezTo>
                  <a:cubicBezTo>
                    <a:pt x="47" y="0"/>
                    <a:pt x="46" y="1"/>
                    <a:pt x="46" y="1"/>
                  </a:cubicBezTo>
                  <a:cubicBezTo>
                    <a:pt x="46" y="1"/>
                    <a:pt x="46" y="1"/>
                    <a:pt x="46" y="1"/>
                  </a:cubicBezTo>
                  <a:cubicBezTo>
                    <a:pt x="46" y="1"/>
                    <a:pt x="46" y="1"/>
                    <a:pt x="46" y="1"/>
                  </a:cubicBezTo>
                  <a:cubicBezTo>
                    <a:pt x="46" y="1"/>
                    <a:pt x="45" y="1"/>
                    <a:pt x="45" y="1"/>
                  </a:cubicBezTo>
                  <a:cubicBezTo>
                    <a:pt x="45" y="1"/>
                    <a:pt x="45" y="1"/>
                    <a:pt x="45" y="2"/>
                  </a:cubicBezTo>
                  <a:cubicBezTo>
                    <a:pt x="45" y="2"/>
                    <a:pt x="45" y="2"/>
                    <a:pt x="45" y="2"/>
                  </a:cubicBezTo>
                  <a:cubicBezTo>
                    <a:pt x="45" y="2"/>
                    <a:pt x="44" y="2"/>
                    <a:pt x="44" y="2"/>
                  </a:cubicBezTo>
                  <a:cubicBezTo>
                    <a:pt x="43" y="3"/>
                    <a:pt x="42" y="4"/>
                    <a:pt x="41" y="4"/>
                  </a:cubicBezTo>
                  <a:cubicBezTo>
                    <a:pt x="41" y="4"/>
                    <a:pt x="41" y="4"/>
                    <a:pt x="40" y="4"/>
                  </a:cubicBezTo>
                  <a:cubicBezTo>
                    <a:pt x="18" y="4"/>
                    <a:pt x="18" y="4"/>
                    <a:pt x="18" y="4"/>
                  </a:cubicBezTo>
                  <a:cubicBezTo>
                    <a:pt x="18" y="4"/>
                    <a:pt x="17" y="4"/>
                    <a:pt x="17" y="4"/>
                  </a:cubicBezTo>
                  <a:cubicBezTo>
                    <a:pt x="16" y="4"/>
                    <a:pt x="15" y="3"/>
                    <a:pt x="14" y="2"/>
                  </a:cubicBezTo>
                  <a:cubicBezTo>
                    <a:pt x="14" y="2"/>
                    <a:pt x="14" y="2"/>
                    <a:pt x="13" y="2"/>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58" name="Freeform 52"/>
            <p:cNvSpPr/>
            <p:nvPr/>
          </p:nvSpPr>
          <p:spPr bwMode="auto">
            <a:xfrm>
              <a:off x="-2054225" y="8331200"/>
              <a:ext cx="217488" cy="71438"/>
            </a:xfrm>
            <a:custGeom>
              <a:avLst/>
              <a:gdLst>
                <a:gd name="T0" fmla="*/ 14 w 58"/>
                <a:gd name="T1" fmla="*/ 2 h 19"/>
                <a:gd name="T2" fmla="*/ 8 w 58"/>
                <a:gd name="T3" fmla="*/ 0 h 19"/>
                <a:gd name="T4" fmla="*/ 3 w 58"/>
                <a:gd name="T5" fmla="*/ 1 h 19"/>
                <a:gd name="T6" fmla="*/ 3 w 58"/>
                <a:gd name="T7" fmla="*/ 12 h 19"/>
                <a:gd name="T8" fmla="*/ 18 w 58"/>
                <a:gd name="T9" fmla="*/ 19 h 19"/>
                <a:gd name="T10" fmla="*/ 40 w 58"/>
                <a:gd name="T11" fmla="*/ 19 h 19"/>
                <a:gd name="T12" fmla="*/ 55 w 58"/>
                <a:gd name="T13" fmla="*/ 12 h 19"/>
                <a:gd name="T14" fmla="*/ 54 w 58"/>
                <a:gd name="T15" fmla="*/ 1 h 19"/>
                <a:gd name="T16" fmla="*/ 50 w 58"/>
                <a:gd name="T17" fmla="*/ 0 h 19"/>
                <a:gd name="T18" fmla="*/ 44 w 58"/>
                <a:gd name="T19" fmla="*/ 2 h 19"/>
                <a:gd name="T20" fmla="*/ 42 w 58"/>
                <a:gd name="T21" fmla="*/ 4 h 19"/>
                <a:gd name="T22" fmla="*/ 40 w 58"/>
                <a:gd name="T23" fmla="*/ 4 h 19"/>
                <a:gd name="T24" fmla="*/ 18 w 58"/>
                <a:gd name="T25" fmla="*/ 4 h 19"/>
                <a:gd name="T26" fmla="*/ 18 w 58"/>
                <a:gd name="T27" fmla="*/ 4 h 19"/>
                <a:gd name="T28" fmla="*/ 14 w 58"/>
                <a:gd name="T2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9">
                  <a:moveTo>
                    <a:pt x="14" y="2"/>
                  </a:moveTo>
                  <a:cubicBezTo>
                    <a:pt x="12" y="1"/>
                    <a:pt x="10" y="0"/>
                    <a:pt x="8" y="0"/>
                  </a:cubicBezTo>
                  <a:cubicBezTo>
                    <a:pt x="7" y="0"/>
                    <a:pt x="5" y="0"/>
                    <a:pt x="3" y="1"/>
                  </a:cubicBezTo>
                  <a:cubicBezTo>
                    <a:pt x="0" y="4"/>
                    <a:pt x="0" y="9"/>
                    <a:pt x="3" y="12"/>
                  </a:cubicBezTo>
                  <a:cubicBezTo>
                    <a:pt x="6" y="16"/>
                    <a:pt x="12" y="19"/>
                    <a:pt x="18" y="19"/>
                  </a:cubicBezTo>
                  <a:cubicBezTo>
                    <a:pt x="40" y="19"/>
                    <a:pt x="40" y="19"/>
                    <a:pt x="40" y="19"/>
                  </a:cubicBezTo>
                  <a:cubicBezTo>
                    <a:pt x="46" y="19"/>
                    <a:pt x="52" y="16"/>
                    <a:pt x="55" y="12"/>
                  </a:cubicBezTo>
                  <a:cubicBezTo>
                    <a:pt x="58" y="9"/>
                    <a:pt x="58" y="4"/>
                    <a:pt x="54" y="1"/>
                  </a:cubicBezTo>
                  <a:cubicBezTo>
                    <a:pt x="53" y="0"/>
                    <a:pt x="51" y="0"/>
                    <a:pt x="50" y="0"/>
                  </a:cubicBezTo>
                  <a:cubicBezTo>
                    <a:pt x="48" y="0"/>
                    <a:pt x="46" y="1"/>
                    <a:pt x="44" y="2"/>
                  </a:cubicBezTo>
                  <a:cubicBezTo>
                    <a:pt x="43" y="3"/>
                    <a:pt x="43" y="4"/>
                    <a:pt x="42" y="4"/>
                  </a:cubicBezTo>
                  <a:cubicBezTo>
                    <a:pt x="41" y="4"/>
                    <a:pt x="41" y="4"/>
                    <a:pt x="40" y="4"/>
                  </a:cubicBezTo>
                  <a:cubicBezTo>
                    <a:pt x="18" y="4"/>
                    <a:pt x="18" y="4"/>
                    <a:pt x="18" y="4"/>
                  </a:cubicBezTo>
                  <a:cubicBezTo>
                    <a:pt x="18" y="4"/>
                    <a:pt x="18" y="4"/>
                    <a:pt x="18" y="4"/>
                  </a:cubicBezTo>
                  <a:cubicBezTo>
                    <a:pt x="16" y="4"/>
                    <a:pt x="15" y="3"/>
                    <a:pt x="14" y="2"/>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59" name="Freeform 53"/>
            <p:cNvSpPr/>
            <p:nvPr/>
          </p:nvSpPr>
          <p:spPr bwMode="auto">
            <a:xfrm>
              <a:off x="-2949575" y="1719263"/>
              <a:ext cx="574675" cy="544513"/>
            </a:xfrm>
            <a:custGeom>
              <a:avLst/>
              <a:gdLst>
                <a:gd name="T0" fmla="*/ 26 w 153"/>
                <a:gd name="T1" fmla="*/ 145 h 145"/>
                <a:gd name="T2" fmla="*/ 52 w 153"/>
                <a:gd name="T3" fmla="*/ 119 h 145"/>
                <a:gd name="T4" fmla="*/ 52 w 153"/>
                <a:gd name="T5" fmla="*/ 119 h 145"/>
                <a:gd name="T6" fmla="*/ 52 w 153"/>
                <a:gd name="T7" fmla="*/ 33 h 145"/>
                <a:gd name="T8" fmla="*/ 137 w 153"/>
                <a:gd name="T9" fmla="*/ 33 h 145"/>
                <a:gd name="T10" fmla="*/ 137 w 153"/>
                <a:gd name="T11" fmla="*/ 94 h 145"/>
                <a:gd name="T12" fmla="*/ 127 w 153"/>
                <a:gd name="T13" fmla="*/ 93 h 145"/>
                <a:gd name="T14" fmla="*/ 101 w 153"/>
                <a:gd name="T15" fmla="*/ 119 h 145"/>
                <a:gd name="T16" fmla="*/ 127 w 153"/>
                <a:gd name="T17" fmla="*/ 145 h 145"/>
                <a:gd name="T18" fmla="*/ 153 w 153"/>
                <a:gd name="T19" fmla="*/ 119 h 145"/>
                <a:gd name="T20" fmla="*/ 153 w 153"/>
                <a:gd name="T21" fmla="*/ 119 h 145"/>
                <a:gd name="T22" fmla="*/ 153 w 153"/>
                <a:gd name="T23" fmla="*/ 119 h 145"/>
                <a:gd name="T24" fmla="*/ 153 w 153"/>
                <a:gd name="T25" fmla="*/ 33 h 145"/>
                <a:gd name="T26" fmla="*/ 153 w 153"/>
                <a:gd name="T27" fmla="*/ 0 h 145"/>
                <a:gd name="T28" fmla="*/ 137 w 153"/>
                <a:gd name="T29" fmla="*/ 0 h 145"/>
                <a:gd name="T30" fmla="*/ 52 w 153"/>
                <a:gd name="T31" fmla="*/ 0 h 145"/>
                <a:gd name="T32" fmla="*/ 36 w 153"/>
                <a:gd name="T33" fmla="*/ 0 h 145"/>
                <a:gd name="T34" fmla="*/ 36 w 153"/>
                <a:gd name="T35" fmla="*/ 33 h 145"/>
                <a:gd name="T36" fmla="*/ 36 w 153"/>
                <a:gd name="T37" fmla="*/ 94 h 145"/>
                <a:gd name="T38" fmla="*/ 26 w 153"/>
                <a:gd name="T39" fmla="*/ 93 h 145"/>
                <a:gd name="T40" fmla="*/ 0 w 153"/>
                <a:gd name="T41" fmla="*/ 119 h 145"/>
                <a:gd name="T42" fmla="*/ 26 w 153"/>
                <a:gd name="T4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45">
                  <a:moveTo>
                    <a:pt x="26" y="145"/>
                  </a:moveTo>
                  <a:cubicBezTo>
                    <a:pt x="40" y="145"/>
                    <a:pt x="52" y="133"/>
                    <a:pt x="52" y="119"/>
                  </a:cubicBezTo>
                  <a:cubicBezTo>
                    <a:pt x="52" y="119"/>
                    <a:pt x="52" y="119"/>
                    <a:pt x="52" y="119"/>
                  </a:cubicBezTo>
                  <a:cubicBezTo>
                    <a:pt x="52" y="33"/>
                    <a:pt x="52" y="33"/>
                    <a:pt x="52" y="33"/>
                  </a:cubicBezTo>
                  <a:cubicBezTo>
                    <a:pt x="137" y="33"/>
                    <a:pt x="137" y="33"/>
                    <a:pt x="137" y="33"/>
                  </a:cubicBezTo>
                  <a:cubicBezTo>
                    <a:pt x="137" y="94"/>
                    <a:pt x="137" y="94"/>
                    <a:pt x="137" y="94"/>
                  </a:cubicBezTo>
                  <a:cubicBezTo>
                    <a:pt x="134" y="93"/>
                    <a:pt x="130" y="93"/>
                    <a:pt x="127" y="93"/>
                  </a:cubicBezTo>
                  <a:cubicBezTo>
                    <a:pt x="112" y="93"/>
                    <a:pt x="101" y="104"/>
                    <a:pt x="101" y="119"/>
                  </a:cubicBezTo>
                  <a:cubicBezTo>
                    <a:pt x="101" y="133"/>
                    <a:pt x="112" y="145"/>
                    <a:pt x="127" y="145"/>
                  </a:cubicBezTo>
                  <a:cubicBezTo>
                    <a:pt x="141" y="145"/>
                    <a:pt x="153" y="133"/>
                    <a:pt x="153" y="119"/>
                  </a:cubicBezTo>
                  <a:cubicBezTo>
                    <a:pt x="153" y="119"/>
                    <a:pt x="153" y="119"/>
                    <a:pt x="153" y="119"/>
                  </a:cubicBezTo>
                  <a:cubicBezTo>
                    <a:pt x="153" y="119"/>
                    <a:pt x="153" y="119"/>
                    <a:pt x="153" y="119"/>
                  </a:cubicBezTo>
                  <a:cubicBezTo>
                    <a:pt x="153" y="33"/>
                    <a:pt x="153" y="33"/>
                    <a:pt x="153" y="33"/>
                  </a:cubicBezTo>
                  <a:cubicBezTo>
                    <a:pt x="153" y="0"/>
                    <a:pt x="153" y="0"/>
                    <a:pt x="153" y="0"/>
                  </a:cubicBezTo>
                  <a:cubicBezTo>
                    <a:pt x="137" y="0"/>
                    <a:pt x="137" y="0"/>
                    <a:pt x="137" y="0"/>
                  </a:cubicBezTo>
                  <a:cubicBezTo>
                    <a:pt x="52" y="0"/>
                    <a:pt x="52" y="0"/>
                    <a:pt x="52" y="0"/>
                  </a:cubicBezTo>
                  <a:cubicBezTo>
                    <a:pt x="36" y="0"/>
                    <a:pt x="36" y="0"/>
                    <a:pt x="36" y="0"/>
                  </a:cubicBezTo>
                  <a:cubicBezTo>
                    <a:pt x="36" y="33"/>
                    <a:pt x="36" y="33"/>
                    <a:pt x="36" y="33"/>
                  </a:cubicBezTo>
                  <a:cubicBezTo>
                    <a:pt x="36" y="94"/>
                    <a:pt x="36" y="94"/>
                    <a:pt x="36" y="94"/>
                  </a:cubicBezTo>
                  <a:cubicBezTo>
                    <a:pt x="33" y="93"/>
                    <a:pt x="29" y="93"/>
                    <a:pt x="26" y="93"/>
                  </a:cubicBezTo>
                  <a:cubicBezTo>
                    <a:pt x="11" y="93"/>
                    <a:pt x="0" y="104"/>
                    <a:pt x="0" y="119"/>
                  </a:cubicBezTo>
                  <a:cubicBezTo>
                    <a:pt x="0" y="133"/>
                    <a:pt x="11" y="145"/>
                    <a:pt x="26" y="145"/>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0" name="Freeform 54"/>
            <p:cNvSpPr/>
            <p:nvPr/>
          </p:nvSpPr>
          <p:spPr bwMode="auto">
            <a:xfrm>
              <a:off x="-1382713" y="8283575"/>
              <a:ext cx="195263" cy="63500"/>
            </a:xfrm>
            <a:custGeom>
              <a:avLst/>
              <a:gdLst>
                <a:gd name="T0" fmla="*/ 3 w 123"/>
                <a:gd name="T1" fmla="*/ 0 h 40"/>
                <a:gd name="T2" fmla="*/ 0 w 123"/>
                <a:gd name="T3" fmla="*/ 40 h 40"/>
                <a:gd name="T4" fmla="*/ 123 w 123"/>
                <a:gd name="T5" fmla="*/ 40 h 40"/>
                <a:gd name="T6" fmla="*/ 121 w 123"/>
                <a:gd name="T7" fmla="*/ 0 h 40"/>
                <a:gd name="T8" fmla="*/ 3 w 123"/>
                <a:gd name="T9" fmla="*/ 0 h 40"/>
              </a:gdLst>
              <a:ahLst/>
              <a:cxnLst>
                <a:cxn ang="0">
                  <a:pos x="T0" y="T1"/>
                </a:cxn>
                <a:cxn ang="0">
                  <a:pos x="T2" y="T3"/>
                </a:cxn>
                <a:cxn ang="0">
                  <a:pos x="T4" y="T5"/>
                </a:cxn>
                <a:cxn ang="0">
                  <a:pos x="T6" y="T7"/>
                </a:cxn>
                <a:cxn ang="0">
                  <a:pos x="T8" y="T9"/>
                </a:cxn>
              </a:cxnLst>
              <a:rect l="0" t="0" r="r" b="b"/>
              <a:pathLst>
                <a:path w="123" h="40">
                  <a:moveTo>
                    <a:pt x="3" y="0"/>
                  </a:moveTo>
                  <a:lnTo>
                    <a:pt x="0" y="40"/>
                  </a:lnTo>
                  <a:lnTo>
                    <a:pt x="123" y="40"/>
                  </a:lnTo>
                  <a:lnTo>
                    <a:pt x="121" y="0"/>
                  </a:lnTo>
                  <a:lnTo>
                    <a:pt x="3"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1" name="Freeform 55"/>
            <p:cNvSpPr>
              <a:spLocks noEditPoints="1"/>
            </p:cNvSpPr>
            <p:nvPr/>
          </p:nvSpPr>
          <p:spPr bwMode="auto">
            <a:xfrm>
              <a:off x="-1555750" y="7926388"/>
              <a:ext cx="546100" cy="338138"/>
            </a:xfrm>
            <a:custGeom>
              <a:avLst/>
              <a:gdLst>
                <a:gd name="T0" fmla="*/ 230 w 344"/>
                <a:gd name="T1" fmla="*/ 213 h 213"/>
                <a:gd name="T2" fmla="*/ 344 w 344"/>
                <a:gd name="T3" fmla="*/ 213 h 213"/>
                <a:gd name="T4" fmla="*/ 344 w 344"/>
                <a:gd name="T5" fmla="*/ 0 h 213"/>
                <a:gd name="T6" fmla="*/ 171 w 344"/>
                <a:gd name="T7" fmla="*/ 0 h 213"/>
                <a:gd name="T8" fmla="*/ 171 w 344"/>
                <a:gd name="T9" fmla="*/ 26 h 213"/>
                <a:gd name="T10" fmla="*/ 313 w 344"/>
                <a:gd name="T11" fmla="*/ 26 h 213"/>
                <a:gd name="T12" fmla="*/ 313 w 344"/>
                <a:gd name="T13" fmla="*/ 187 h 213"/>
                <a:gd name="T14" fmla="*/ 228 w 344"/>
                <a:gd name="T15" fmla="*/ 187 h 213"/>
                <a:gd name="T16" fmla="*/ 171 w 344"/>
                <a:gd name="T17" fmla="*/ 187 h 213"/>
                <a:gd name="T18" fmla="*/ 171 w 344"/>
                <a:gd name="T19" fmla="*/ 213 h 213"/>
                <a:gd name="T20" fmla="*/ 230 w 344"/>
                <a:gd name="T21" fmla="*/ 213 h 213"/>
                <a:gd name="T22" fmla="*/ 171 w 344"/>
                <a:gd name="T23" fmla="*/ 0 h 213"/>
                <a:gd name="T24" fmla="*/ 0 w 344"/>
                <a:gd name="T25" fmla="*/ 0 h 213"/>
                <a:gd name="T26" fmla="*/ 0 w 344"/>
                <a:gd name="T27" fmla="*/ 213 h 213"/>
                <a:gd name="T28" fmla="*/ 112 w 344"/>
                <a:gd name="T29" fmla="*/ 213 h 213"/>
                <a:gd name="T30" fmla="*/ 171 w 344"/>
                <a:gd name="T31" fmla="*/ 213 h 213"/>
                <a:gd name="T32" fmla="*/ 171 w 344"/>
                <a:gd name="T33" fmla="*/ 187 h 213"/>
                <a:gd name="T34" fmla="*/ 114 w 344"/>
                <a:gd name="T35" fmla="*/ 187 h 213"/>
                <a:gd name="T36" fmla="*/ 31 w 344"/>
                <a:gd name="T37" fmla="*/ 187 h 213"/>
                <a:gd name="T38" fmla="*/ 31 w 344"/>
                <a:gd name="T39" fmla="*/ 187 h 213"/>
                <a:gd name="T40" fmla="*/ 31 w 344"/>
                <a:gd name="T41" fmla="*/ 26 h 213"/>
                <a:gd name="T42" fmla="*/ 171 w 344"/>
                <a:gd name="T43" fmla="*/ 26 h 213"/>
                <a:gd name="T44" fmla="*/ 171 w 344"/>
                <a:gd name="T4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4" h="213">
                  <a:moveTo>
                    <a:pt x="230" y="213"/>
                  </a:moveTo>
                  <a:lnTo>
                    <a:pt x="344" y="213"/>
                  </a:lnTo>
                  <a:lnTo>
                    <a:pt x="344" y="0"/>
                  </a:lnTo>
                  <a:lnTo>
                    <a:pt x="171" y="0"/>
                  </a:lnTo>
                  <a:lnTo>
                    <a:pt x="171" y="26"/>
                  </a:lnTo>
                  <a:lnTo>
                    <a:pt x="313" y="26"/>
                  </a:lnTo>
                  <a:lnTo>
                    <a:pt x="313" y="187"/>
                  </a:lnTo>
                  <a:lnTo>
                    <a:pt x="228" y="187"/>
                  </a:lnTo>
                  <a:lnTo>
                    <a:pt x="171" y="187"/>
                  </a:lnTo>
                  <a:lnTo>
                    <a:pt x="171" y="213"/>
                  </a:lnTo>
                  <a:lnTo>
                    <a:pt x="230" y="213"/>
                  </a:lnTo>
                  <a:close/>
                  <a:moveTo>
                    <a:pt x="171" y="0"/>
                  </a:moveTo>
                  <a:lnTo>
                    <a:pt x="0" y="0"/>
                  </a:lnTo>
                  <a:lnTo>
                    <a:pt x="0" y="213"/>
                  </a:lnTo>
                  <a:lnTo>
                    <a:pt x="112" y="213"/>
                  </a:lnTo>
                  <a:lnTo>
                    <a:pt x="171" y="213"/>
                  </a:lnTo>
                  <a:lnTo>
                    <a:pt x="171" y="187"/>
                  </a:lnTo>
                  <a:lnTo>
                    <a:pt x="114" y="187"/>
                  </a:lnTo>
                  <a:lnTo>
                    <a:pt x="31" y="187"/>
                  </a:lnTo>
                  <a:lnTo>
                    <a:pt x="31" y="187"/>
                  </a:lnTo>
                  <a:lnTo>
                    <a:pt x="31" y="26"/>
                  </a:lnTo>
                  <a:lnTo>
                    <a:pt x="171" y="26"/>
                  </a:lnTo>
                  <a:lnTo>
                    <a:pt x="171"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2" name="Freeform 56"/>
            <p:cNvSpPr/>
            <p:nvPr/>
          </p:nvSpPr>
          <p:spPr bwMode="auto">
            <a:xfrm>
              <a:off x="-1419225" y="8366125"/>
              <a:ext cx="269875" cy="25400"/>
            </a:xfrm>
            <a:custGeom>
              <a:avLst/>
              <a:gdLst>
                <a:gd name="T0" fmla="*/ 0 w 170"/>
                <a:gd name="T1" fmla="*/ 0 h 16"/>
                <a:gd name="T2" fmla="*/ 0 w 170"/>
                <a:gd name="T3" fmla="*/ 16 h 16"/>
                <a:gd name="T4" fmla="*/ 170 w 170"/>
                <a:gd name="T5" fmla="*/ 16 h 16"/>
                <a:gd name="T6" fmla="*/ 170 w 170"/>
                <a:gd name="T7" fmla="*/ 0 h 16"/>
                <a:gd name="T8" fmla="*/ 146 w 170"/>
                <a:gd name="T9" fmla="*/ 0 h 16"/>
                <a:gd name="T10" fmla="*/ 23 w 170"/>
                <a:gd name="T11" fmla="*/ 0 h 16"/>
                <a:gd name="T12" fmla="*/ 0 w 17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70" h="16">
                  <a:moveTo>
                    <a:pt x="0" y="0"/>
                  </a:moveTo>
                  <a:lnTo>
                    <a:pt x="0" y="16"/>
                  </a:lnTo>
                  <a:lnTo>
                    <a:pt x="170" y="16"/>
                  </a:lnTo>
                  <a:lnTo>
                    <a:pt x="170" y="0"/>
                  </a:lnTo>
                  <a:lnTo>
                    <a:pt x="146" y="0"/>
                  </a:lnTo>
                  <a:lnTo>
                    <a:pt x="23" y="0"/>
                  </a:lnTo>
                  <a:lnTo>
                    <a:pt x="0"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3" name="Freeform 57"/>
            <p:cNvSpPr>
              <a:spLocks noEditPoints="1"/>
            </p:cNvSpPr>
            <p:nvPr/>
          </p:nvSpPr>
          <p:spPr bwMode="auto">
            <a:xfrm>
              <a:off x="-4494213" y="8478838"/>
              <a:ext cx="233363" cy="520700"/>
            </a:xfrm>
            <a:custGeom>
              <a:avLst/>
              <a:gdLst>
                <a:gd name="T0" fmla="*/ 31 w 62"/>
                <a:gd name="T1" fmla="*/ 120 h 139"/>
                <a:gd name="T2" fmla="*/ 31 w 62"/>
                <a:gd name="T3" fmla="*/ 120 h 139"/>
                <a:gd name="T4" fmla="*/ 60 w 62"/>
                <a:gd name="T5" fmla="*/ 135 h 139"/>
                <a:gd name="T6" fmla="*/ 61 w 62"/>
                <a:gd name="T7" fmla="*/ 135 h 139"/>
                <a:gd name="T8" fmla="*/ 61 w 62"/>
                <a:gd name="T9" fmla="*/ 36 h 139"/>
                <a:gd name="T10" fmla="*/ 60 w 62"/>
                <a:gd name="T11" fmla="*/ 22 h 139"/>
                <a:gd name="T12" fmla="*/ 52 w 62"/>
                <a:gd name="T13" fmla="*/ 12 h 139"/>
                <a:gd name="T14" fmla="*/ 52 w 62"/>
                <a:gd name="T15" fmla="*/ 4 h 139"/>
                <a:gd name="T16" fmla="*/ 52 w 62"/>
                <a:gd name="T17" fmla="*/ 0 h 139"/>
                <a:gd name="T18" fmla="*/ 48 w 62"/>
                <a:gd name="T19" fmla="*/ 0 h 139"/>
                <a:gd name="T20" fmla="*/ 31 w 62"/>
                <a:gd name="T21" fmla="*/ 0 h 139"/>
                <a:gd name="T22" fmla="*/ 31 w 62"/>
                <a:gd name="T23" fmla="*/ 4 h 139"/>
                <a:gd name="T24" fmla="*/ 48 w 62"/>
                <a:gd name="T25" fmla="*/ 4 h 139"/>
                <a:gd name="T26" fmla="*/ 48 w 62"/>
                <a:gd name="T27" fmla="*/ 10 h 139"/>
                <a:gd name="T28" fmla="*/ 48 w 62"/>
                <a:gd name="T29" fmla="*/ 58 h 139"/>
                <a:gd name="T30" fmla="*/ 31 w 62"/>
                <a:gd name="T31" fmla="*/ 40 h 139"/>
                <a:gd name="T32" fmla="*/ 31 w 62"/>
                <a:gd name="T33" fmla="*/ 41 h 139"/>
                <a:gd name="T34" fmla="*/ 31 w 62"/>
                <a:gd name="T35" fmla="*/ 120 h 139"/>
                <a:gd name="T36" fmla="*/ 1 w 62"/>
                <a:gd name="T37" fmla="*/ 135 h 139"/>
                <a:gd name="T38" fmla="*/ 31 w 62"/>
                <a:gd name="T39" fmla="*/ 120 h 139"/>
                <a:gd name="T40" fmla="*/ 31 w 62"/>
                <a:gd name="T41" fmla="*/ 41 h 139"/>
                <a:gd name="T42" fmla="*/ 13 w 62"/>
                <a:gd name="T43" fmla="*/ 58 h 139"/>
                <a:gd name="T44" fmla="*/ 13 w 62"/>
                <a:gd name="T45" fmla="*/ 10 h 139"/>
                <a:gd name="T46" fmla="*/ 13 w 62"/>
                <a:gd name="T47" fmla="*/ 10 h 139"/>
                <a:gd name="T48" fmla="*/ 13 w 62"/>
                <a:gd name="T49" fmla="*/ 10 h 139"/>
                <a:gd name="T50" fmla="*/ 13 w 62"/>
                <a:gd name="T51" fmla="*/ 4 h 139"/>
                <a:gd name="T52" fmla="*/ 31 w 62"/>
                <a:gd name="T53" fmla="*/ 4 h 139"/>
                <a:gd name="T54" fmla="*/ 31 w 62"/>
                <a:gd name="T55" fmla="*/ 0 h 139"/>
                <a:gd name="T56" fmla="*/ 13 w 62"/>
                <a:gd name="T57" fmla="*/ 0 h 139"/>
                <a:gd name="T58" fmla="*/ 9 w 62"/>
                <a:gd name="T59" fmla="*/ 0 h 139"/>
                <a:gd name="T60" fmla="*/ 9 w 62"/>
                <a:gd name="T61" fmla="*/ 4 h 139"/>
                <a:gd name="T62" fmla="*/ 9 w 62"/>
                <a:gd name="T63" fmla="*/ 12 h 139"/>
                <a:gd name="T64" fmla="*/ 1 w 62"/>
                <a:gd name="T65" fmla="*/ 22 h 139"/>
                <a:gd name="T66" fmla="*/ 0 w 62"/>
                <a:gd name="T67" fmla="*/ 36 h 139"/>
                <a:gd name="T68" fmla="*/ 0 w 62"/>
                <a:gd name="T69" fmla="*/ 135 h 139"/>
                <a:gd name="T70" fmla="*/ 1 w 62"/>
                <a:gd name="T7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139">
                  <a:moveTo>
                    <a:pt x="31" y="120"/>
                  </a:moveTo>
                  <a:cubicBezTo>
                    <a:pt x="31" y="120"/>
                    <a:pt x="31" y="120"/>
                    <a:pt x="31" y="120"/>
                  </a:cubicBezTo>
                  <a:cubicBezTo>
                    <a:pt x="45" y="120"/>
                    <a:pt x="57" y="123"/>
                    <a:pt x="60" y="135"/>
                  </a:cubicBezTo>
                  <a:cubicBezTo>
                    <a:pt x="62" y="139"/>
                    <a:pt x="61" y="139"/>
                    <a:pt x="61" y="135"/>
                  </a:cubicBezTo>
                  <a:cubicBezTo>
                    <a:pt x="61" y="114"/>
                    <a:pt x="61" y="57"/>
                    <a:pt x="61" y="36"/>
                  </a:cubicBezTo>
                  <a:cubicBezTo>
                    <a:pt x="61" y="32"/>
                    <a:pt x="62" y="26"/>
                    <a:pt x="60" y="22"/>
                  </a:cubicBezTo>
                  <a:cubicBezTo>
                    <a:pt x="59" y="17"/>
                    <a:pt x="56" y="14"/>
                    <a:pt x="52" y="12"/>
                  </a:cubicBezTo>
                  <a:cubicBezTo>
                    <a:pt x="52" y="4"/>
                    <a:pt x="52" y="4"/>
                    <a:pt x="52" y="4"/>
                  </a:cubicBezTo>
                  <a:cubicBezTo>
                    <a:pt x="52" y="0"/>
                    <a:pt x="52" y="0"/>
                    <a:pt x="52" y="0"/>
                  </a:cubicBezTo>
                  <a:cubicBezTo>
                    <a:pt x="48" y="0"/>
                    <a:pt x="48" y="0"/>
                    <a:pt x="48" y="0"/>
                  </a:cubicBezTo>
                  <a:cubicBezTo>
                    <a:pt x="31" y="0"/>
                    <a:pt x="31" y="0"/>
                    <a:pt x="31" y="0"/>
                  </a:cubicBezTo>
                  <a:cubicBezTo>
                    <a:pt x="31" y="4"/>
                    <a:pt x="31" y="4"/>
                    <a:pt x="31" y="4"/>
                  </a:cubicBezTo>
                  <a:cubicBezTo>
                    <a:pt x="48" y="4"/>
                    <a:pt x="48" y="4"/>
                    <a:pt x="48" y="4"/>
                  </a:cubicBezTo>
                  <a:cubicBezTo>
                    <a:pt x="48" y="10"/>
                    <a:pt x="48" y="10"/>
                    <a:pt x="48" y="10"/>
                  </a:cubicBezTo>
                  <a:cubicBezTo>
                    <a:pt x="48" y="58"/>
                    <a:pt x="48" y="58"/>
                    <a:pt x="48" y="58"/>
                  </a:cubicBezTo>
                  <a:cubicBezTo>
                    <a:pt x="31" y="40"/>
                    <a:pt x="31" y="40"/>
                    <a:pt x="31" y="40"/>
                  </a:cubicBezTo>
                  <a:cubicBezTo>
                    <a:pt x="31" y="41"/>
                    <a:pt x="31" y="41"/>
                    <a:pt x="31" y="41"/>
                  </a:cubicBezTo>
                  <a:lnTo>
                    <a:pt x="31" y="120"/>
                  </a:lnTo>
                  <a:close/>
                  <a:moveTo>
                    <a:pt x="1" y="135"/>
                  </a:moveTo>
                  <a:cubicBezTo>
                    <a:pt x="4" y="123"/>
                    <a:pt x="16" y="120"/>
                    <a:pt x="31" y="120"/>
                  </a:cubicBezTo>
                  <a:cubicBezTo>
                    <a:pt x="31" y="41"/>
                    <a:pt x="31" y="41"/>
                    <a:pt x="31" y="41"/>
                  </a:cubicBezTo>
                  <a:cubicBezTo>
                    <a:pt x="13" y="58"/>
                    <a:pt x="13" y="58"/>
                    <a:pt x="13" y="58"/>
                  </a:cubicBezTo>
                  <a:cubicBezTo>
                    <a:pt x="13" y="10"/>
                    <a:pt x="13" y="10"/>
                    <a:pt x="13" y="10"/>
                  </a:cubicBezTo>
                  <a:cubicBezTo>
                    <a:pt x="13" y="10"/>
                    <a:pt x="13" y="10"/>
                    <a:pt x="13" y="10"/>
                  </a:cubicBezTo>
                  <a:cubicBezTo>
                    <a:pt x="13" y="10"/>
                    <a:pt x="13" y="10"/>
                    <a:pt x="13" y="10"/>
                  </a:cubicBezTo>
                  <a:cubicBezTo>
                    <a:pt x="13" y="4"/>
                    <a:pt x="13" y="4"/>
                    <a:pt x="13" y="4"/>
                  </a:cubicBezTo>
                  <a:cubicBezTo>
                    <a:pt x="31" y="4"/>
                    <a:pt x="31" y="4"/>
                    <a:pt x="31" y="4"/>
                  </a:cubicBezTo>
                  <a:cubicBezTo>
                    <a:pt x="31" y="0"/>
                    <a:pt x="31" y="0"/>
                    <a:pt x="31" y="0"/>
                  </a:cubicBezTo>
                  <a:cubicBezTo>
                    <a:pt x="13" y="0"/>
                    <a:pt x="13" y="0"/>
                    <a:pt x="13" y="0"/>
                  </a:cubicBezTo>
                  <a:cubicBezTo>
                    <a:pt x="9" y="0"/>
                    <a:pt x="9" y="0"/>
                    <a:pt x="9" y="0"/>
                  </a:cubicBezTo>
                  <a:cubicBezTo>
                    <a:pt x="9" y="4"/>
                    <a:pt x="9" y="4"/>
                    <a:pt x="9" y="4"/>
                  </a:cubicBezTo>
                  <a:cubicBezTo>
                    <a:pt x="9" y="12"/>
                    <a:pt x="9" y="12"/>
                    <a:pt x="9" y="12"/>
                  </a:cubicBezTo>
                  <a:cubicBezTo>
                    <a:pt x="5" y="14"/>
                    <a:pt x="2" y="17"/>
                    <a:pt x="1" y="22"/>
                  </a:cubicBezTo>
                  <a:cubicBezTo>
                    <a:pt x="0" y="26"/>
                    <a:pt x="0" y="32"/>
                    <a:pt x="0" y="36"/>
                  </a:cubicBezTo>
                  <a:cubicBezTo>
                    <a:pt x="0" y="57"/>
                    <a:pt x="0" y="114"/>
                    <a:pt x="0" y="135"/>
                  </a:cubicBezTo>
                  <a:cubicBezTo>
                    <a:pt x="0" y="139"/>
                    <a:pt x="0" y="139"/>
                    <a:pt x="1" y="135"/>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4" name="Freeform 58"/>
            <p:cNvSpPr/>
            <p:nvPr/>
          </p:nvSpPr>
          <p:spPr bwMode="auto">
            <a:xfrm>
              <a:off x="-4249738" y="8509000"/>
              <a:ext cx="236538" cy="490538"/>
            </a:xfrm>
            <a:custGeom>
              <a:avLst/>
              <a:gdLst>
                <a:gd name="T0" fmla="*/ 2 w 63"/>
                <a:gd name="T1" fmla="*/ 127 h 131"/>
                <a:gd name="T2" fmla="*/ 32 w 63"/>
                <a:gd name="T3" fmla="*/ 112 h 131"/>
                <a:gd name="T4" fmla="*/ 61 w 63"/>
                <a:gd name="T5" fmla="*/ 127 h 131"/>
                <a:gd name="T6" fmla="*/ 62 w 63"/>
                <a:gd name="T7" fmla="*/ 127 h 131"/>
                <a:gd name="T8" fmla="*/ 62 w 63"/>
                <a:gd name="T9" fmla="*/ 28 h 131"/>
                <a:gd name="T10" fmla="*/ 61 w 63"/>
                <a:gd name="T11" fmla="*/ 14 h 131"/>
                <a:gd name="T12" fmla="*/ 32 w 63"/>
                <a:gd name="T13" fmla="*/ 0 h 131"/>
                <a:gd name="T14" fmla="*/ 2 w 63"/>
                <a:gd name="T15" fmla="*/ 14 h 131"/>
                <a:gd name="T16" fmla="*/ 1 w 63"/>
                <a:gd name="T17" fmla="*/ 28 h 131"/>
                <a:gd name="T18" fmla="*/ 1 w 63"/>
                <a:gd name="T19" fmla="*/ 127 h 131"/>
                <a:gd name="T20" fmla="*/ 2 w 63"/>
                <a:gd name="T21" fmla="*/ 12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31">
                  <a:moveTo>
                    <a:pt x="2" y="127"/>
                  </a:moveTo>
                  <a:cubicBezTo>
                    <a:pt x="5" y="115"/>
                    <a:pt x="17" y="112"/>
                    <a:pt x="32" y="112"/>
                  </a:cubicBezTo>
                  <a:cubicBezTo>
                    <a:pt x="46" y="112"/>
                    <a:pt x="58" y="115"/>
                    <a:pt x="61" y="127"/>
                  </a:cubicBezTo>
                  <a:cubicBezTo>
                    <a:pt x="63" y="131"/>
                    <a:pt x="62" y="131"/>
                    <a:pt x="62" y="127"/>
                  </a:cubicBezTo>
                  <a:cubicBezTo>
                    <a:pt x="62" y="106"/>
                    <a:pt x="62" y="49"/>
                    <a:pt x="62" y="28"/>
                  </a:cubicBezTo>
                  <a:cubicBezTo>
                    <a:pt x="62" y="24"/>
                    <a:pt x="62" y="18"/>
                    <a:pt x="61" y="14"/>
                  </a:cubicBezTo>
                  <a:cubicBezTo>
                    <a:pt x="57" y="3"/>
                    <a:pt x="46" y="0"/>
                    <a:pt x="32" y="0"/>
                  </a:cubicBezTo>
                  <a:cubicBezTo>
                    <a:pt x="17" y="0"/>
                    <a:pt x="6" y="3"/>
                    <a:pt x="2" y="14"/>
                  </a:cubicBezTo>
                  <a:cubicBezTo>
                    <a:pt x="1" y="18"/>
                    <a:pt x="1" y="24"/>
                    <a:pt x="1" y="28"/>
                  </a:cubicBezTo>
                  <a:cubicBezTo>
                    <a:pt x="1" y="49"/>
                    <a:pt x="1" y="106"/>
                    <a:pt x="1" y="127"/>
                  </a:cubicBezTo>
                  <a:cubicBezTo>
                    <a:pt x="1" y="131"/>
                    <a:pt x="0" y="131"/>
                    <a:pt x="2" y="127"/>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5" name="Freeform 59"/>
            <p:cNvSpPr>
              <a:spLocks noEditPoints="1"/>
            </p:cNvSpPr>
            <p:nvPr/>
          </p:nvSpPr>
          <p:spPr bwMode="auto">
            <a:xfrm>
              <a:off x="-1698625" y="3784600"/>
              <a:ext cx="444500" cy="447675"/>
            </a:xfrm>
            <a:custGeom>
              <a:avLst/>
              <a:gdLst>
                <a:gd name="T0" fmla="*/ 59 w 118"/>
                <a:gd name="T1" fmla="*/ 119 h 119"/>
                <a:gd name="T2" fmla="*/ 68 w 118"/>
                <a:gd name="T3" fmla="*/ 119 h 119"/>
                <a:gd name="T4" fmla="*/ 68 w 118"/>
                <a:gd name="T5" fmla="*/ 110 h 119"/>
                <a:gd name="T6" fmla="*/ 88 w 118"/>
                <a:gd name="T7" fmla="*/ 102 h 119"/>
                <a:gd name="T8" fmla="*/ 94 w 118"/>
                <a:gd name="T9" fmla="*/ 108 h 119"/>
                <a:gd name="T10" fmla="*/ 108 w 118"/>
                <a:gd name="T11" fmla="*/ 95 h 119"/>
                <a:gd name="T12" fmla="*/ 101 w 118"/>
                <a:gd name="T13" fmla="*/ 89 h 119"/>
                <a:gd name="T14" fmla="*/ 109 w 118"/>
                <a:gd name="T15" fmla="*/ 69 h 119"/>
                <a:gd name="T16" fmla="*/ 118 w 118"/>
                <a:gd name="T17" fmla="*/ 69 h 119"/>
                <a:gd name="T18" fmla="*/ 118 w 118"/>
                <a:gd name="T19" fmla="*/ 50 h 119"/>
                <a:gd name="T20" fmla="*/ 109 w 118"/>
                <a:gd name="T21" fmla="*/ 50 h 119"/>
                <a:gd name="T22" fmla="*/ 101 w 118"/>
                <a:gd name="T23" fmla="*/ 31 h 119"/>
                <a:gd name="T24" fmla="*/ 108 w 118"/>
                <a:gd name="T25" fmla="*/ 24 h 119"/>
                <a:gd name="T26" fmla="*/ 94 w 118"/>
                <a:gd name="T27" fmla="*/ 11 h 119"/>
                <a:gd name="T28" fmla="*/ 88 w 118"/>
                <a:gd name="T29" fmla="*/ 17 h 119"/>
                <a:gd name="T30" fmla="*/ 68 w 118"/>
                <a:gd name="T31" fmla="*/ 9 h 119"/>
                <a:gd name="T32" fmla="*/ 68 w 118"/>
                <a:gd name="T33" fmla="*/ 0 h 119"/>
                <a:gd name="T34" fmla="*/ 59 w 118"/>
                <a:gd name="T35" fmla="*/ 0 h 119"/>
                <a:gd name="T36" fmla="*/ 59 w 118"/>
                <a:gd name="T37" fmla="*/ 22 h 119"/>
                <a:gd name="T38" fmla="*/ 97 w 118"/>
                <a:gd name="T39" fmla="*/ 60 h 119"/>
                <a:gd name="T40" fmla="*/ 59 w 118"/>
                <a:gd name="T41" fmla="*/ 97 h 119"/>
                <a:gd name="T42" fmla="*/ 59 w 118"/>
                <a:gd name="T43" fmla="*/ 119 h 119"/>
                <a:gd name="T44" fmla="*/ 17 w 118"/>
                <a:gd name="T45" fmla="*/ 89 h 119"/>
                <a:gd name="T46" fmla="*/ 11 w 118"/>
                <a:gd name="T47" fmla="*/ 95 h 119"/>
                <a:gd name="T48" fmla="*/ 24 w 118"/>
                <a:gd name="T49" fmla="*/ 108 h 119"/>
                <a:gd name="T50" fmla="*/ 30 w 118"/>
                <a:gd name="T51" fmla="*/ 102 h 119"/>
                <a:gd name="T52" fmla="*/ 50 w 118"/>
                <a:gd name="T53" fmla="*/ 110 h 119"/>
                <a:gd name="T54" fmla="*/ 50 w 118"/>
                <a:gd name="T55" fmla="*/ 119 h 119"/>
                <a:gd name="T56" fmla="*/ 59 w 118"/>
                <a:gd name="T57" fmla="*/ 119 h 119"/>
                <a:gd name="T58" fmla="*/ 59 w 118"/>
                <a:gd name="T59" fmla="*/ 97 h 119"/>
                <a:gd name="T60" fmla="*/ 59 w 118"/>
                <a:gd name="T61" fmla="*/ 97 h 119"/>
                <a:gd name="T62" fmla="*/ 21 w 118"/>
                <a:gd name="T63" fmla="*/ 60 h 119"/>
                <a:gd name="T64" fmla="*/ 59 w 118"/>
                <a:gd name="T65" fmla="*/ 22 h 119"/>
                <a:gd name="T66" fmla="*/ 59 w 118"/>
                <a:gd name="T67" fmla="*/ 22 h 119"/>
                <a:gd name="T68" fmla="*/ 59 w 118"/>
                <a:gd name="T69" fmla="*/ 22 h 119"/>
                <a:gd name="T70" fmla="*/ 59 w 118"/>
                <a:gd name="T71" fmla="*/ 0 h 119"/>
                <a:gd name="T72" fmla="*/ 50 w 118"/>
                <a:gd name="T73" fmla="*/ 0 h 119"/>
                <a:gd name="T74" fmla="*/ 50 w 118"/>
                <a:gd name="T75" fmla="*/ 9 h 119"/>
                <a:gd name="T76" fmla="*/ 30 w 118"/>
                <a:gd name="T77" fmla="*/ 17 h 119"/>
                <a:gd name="T78" fmla="*/ 24 w 118"/>
                <a:gd name="T79" fmla="*/ 11 h 119"/>
                <a:gd name="T80" fmla="*/ 11 w 118"/>
                <a:gd name="T81" fmla="*/ 24 h 119"/>
                <a:gd name="T82" fmla="*/ 17 w 118"/>
                <a:gd name="T83" fmla="*/ 31 h 119"/>
                <a:gd name="T84" fmla="*/ 9 w 118"/>
                <a:gd name="T85" fmla="*/ 50 h 119"/>
                <a:gd name="T86" fmla="*/ 0 w 118"/>
                <a:gd name="T87" fmla="*/ 50 h 119"/>
                <a:gd name="T88" fmla="*/ 0 w 118"/>
                <a:gd name="T89" fmla="*/ 69 h 119"/>
                <a:gd name="T90" fmla="*/ 9 w 118"/>
                <a:gd name="T91" fmla="*/ 69 h 119"/>
                <a:gd name="T92" fmla="*/ 17 w 118"/>
                <a:gd name="T93"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119">
                  <a:moveTo>
                    <a:pt x="59" y="119"/>
                  </a:moveTo>
                  <a:cubicBezTo>
                    <a:pt x="68" y="119"/>
                    <a:pt x="68" y="119"/>
                    <a:pt x="68" y="119"/>
                  </a:cubicBezTo>
                  <a:cubicBezTo>
                    <a:pt x="68" y="110"/>
                    <a:pt x="68" y="110"/>
                    <a:pt x="68" y="110"/>
                  </a:cubicBezTo>
                  <a:cubicBezTo>
                    <a:pt x="76" y="109"/>
                    <a:pt x="82" y="106"/>
                    <a:pt x="88" y="102"/>
                  </a:cubicBezTo>
                  <a:cubicBezTo>
                    <a:pt x="94" y="108"/>
                    <a:pt x="94" y="108"/>
                    <a:pt x="94" y="108"/>
                  </a:cubicBezTo>
                  <a:cubicBezTo>
                    <a:pt x="108" y="95"/>
                    <a:pt x="108" y="95"/>
                    <a:pt x="108" y="95"/>
                  </a:cubicBezTo>
                  <a:cubicBezTo>
                    <a:pt x="101" y="89"/>
                    <a:pt x="101" y="89"/>
                    <a:pt x="101" y="89"/>
                  </a:cubicBezTo>
                  <a:cubicBezTo>
                    <a:pt x="105" y="83"/>
                    <a:pt x="108" y="76"/>
                    <a:pt x="109" y="69"/>
                  </a:cubicBezTo>
                  <a:cubicBezTo>
                    <a:pt x="118" y="69"/>
                    <a:pt x="118" y="69"/>
                    <a:pt x="118" y="69"/>
                  </a:cubicBezTo>
                  <a:cubicBezTo>
                    <a:pt x="118" y="50"/>
                    <a:pt x="118" y="50"/>
                    <a:pt x="118" y="50"/>
                  </a:cubicBezTo>
                  <a:cubicBezTo>
                    <a:pt x="109" y="50"/>
                    <a:pt x="109" y="50"/>
                    <a:pt x="109" y="50"/>
                  </a:cubicBezTo>
                  <a:cubicBezTo>
                    <a:pt x="108" y="43"/>
                    <a:pt x="105" y="36"/>
                    <a:pt x="101" y="31"/>
                  </a:cubicBezTo>
                  <a:cubicBezTo>
                    <a:pt x="108" y="24"/>
                    <a:pt x="108" y="24"/>
                    <a:pt x="108" y="24"/>
                  </a:cubicBezTo>
                  <a:cubicBezTo>
                    <a:pt x="94" y="11"/>
                    <a:pt x="94" y="11"/>
                    <a:pt x="94" y="11"/>
                  </a:cubicBezTo>
                  <a:cubicBezTo>
                    <a:pt x="88" y="17"/>
                    <a:pt x="88" y="17"/>
                    <a:pt x="88" y="17"/>
                  </a:cubicBezTo>
                  <a:cubicBezTo>
                    <a:pt x="82" y="13"/>
                    <a:pt x="76" y="11"/>
                    <a:pt x="68" y="9"/>
                  </a:cubicBezTo>
                  <a:cubicBezTo>
                    <a:pt x="68" y="0"/>
                    <a:pt x="68" y="0"/>
                    <a:pt x="68" y="0"/>
                  </a:cubicBezTo>
                  <a:cubicBezTo>
                    <a:pt x="59" y="0"/>
                    <a:pt x="59" y="0"/>
                    <a:pt x="59" y="0"/>
                  </a:cubicBezTo>
                  <a:cubicBezTo>
                    <a:pt x="59" y="22"/>
                    <a:pt x="59" y="22"/>
                    <a:pt x="59" y="22"/>
                  </a:cubicBezTo>
                  <a:cubicBezTo>
                    <a:pt x="80" y="22"/>
                    <a:pt x="97" y="39"/>
                    <a:pt x="97" y="60"/>
                  </a:cubicBezTo>
                  <a:cubicBezTo>
                    <a:pt x="97" y="81"/>
                    <a:pt x="80" y="97"/>
                    <a:pt x="59" y="97"/>
                  </a:cubicBezTo>
                  <a:lnTo>
                    <a:pt x="59" y="119"/>
                  </a:lnTo>
                  <a:close/>
                  <a:moveTo>
                    <a:pt x="17" y="89"/>
                  </a:moveTo>
                  <a:cubicBezTo>
                    <a:pt x="11" y="95"/>
                    <a:pt x="11" y="95"/>
                    <a:pt x="11" y="95"/>
                  </a:cubicBezTo>
                  <a:cubicBezTo>
                    <a:pt x="24" y="108"/>
                    <a:pt x="24" y="108"/>
                    <a:pt x="24" y="108"/>
                  </a:cubicBezTo>
                  <a:cubicBezTo>
                    <a:pt x="30" y="102"/>
                    <a:pt x="30" y="102"/>
                    <a:pt x="30" y="102"/>
                  </a:cubicBezTo>
                  <a:cubicBezTo>
                    <a:pt x="36" y="106"/>
                    <a:pt x="42" y="109"/>
                    <a:pt x="50" y="110"/>
                  </a:cubicBezTo>
                  <a:cubicBezTo>
                    <a:pt x="50" y="119"/>
                    <a:pt x="50" y="119"/>
                    <a:pt x="50" y="119"/>
                  </a:cubicBezTo>
                  <a:cubicBezTo>
                    <a:pt x="59" y="119"/>
                    <a:pt x="59" y="119"/>
                    <a:pt x="59" y="119"/>
                  </a:cubicBezTo>
                  <a:cubicBezTo>
                    <a:pt x="59" y="97"/>
                    <a:pt x="59" y="97"/>
                    <a:pt x="59" y="97"/>
                  </a:cubicBezTo>
                  <a:cubicBezTo>
                    <a:pt x="59" y="97"/>
                    <a:pt x="59" y="97"/>
                    <a:pt x="59" y="97"/>
                  </a:cubicBezTo>
                  <a:cubicBezTo>
                    <a:pt x="38" y="97"/>
                    <a:pt x="21" y="81"/>
                    <a:pt x="21" y="60"/>
                  </a:cubicBezTo>
                  <a:cubicBezTo>
                    <a:pt x="21" y="39"/>
                    <a:pt x="38" y="22"/>
                    <a:pt x="59" y="22"/>
                  </a:cubicBezTo>
                  <a:cubicBezTo>
                    <a:pt x="59" y="22"/>
                    <a:pt x="59" y="22"/>
                    <a:pt x="59" y="22"/>
                  </a:cubicBezTo>
                  <a:cubicBezTo>
                    <a:pt x="59" y="22"/>
                    <a:pt x="59" y="22"/>
                    <a:pt x="59" y="22"/>
                  </a:cubicBezTo>
                  <a:cubicBezTo>
                    <a:pt x="59" y="0"/>
                    <a:pt x="59" y="0"/>
                    <a:pt x="59" y="0"/>
                  </a:cubicBezTo>
                  <a:cubicBezTo>
                    <a:pt x="50" y="0"/>
                    <a:pt x="50" y="0"/>
                    <a:pt x="50" y="0"/>
                  </a:cubicBezTo>
                  <a:cubicBezTo>
                    <a:pt x="50" y="9"/>
                    <a:pt x="50" y="9"/>
                    <a:pt x="50" y="9"/>
                  </a:cubicBezTo>
                  <a:cubicBezTo>
                    <a:pt x="42" y="11"/>
                    <a:pt x="36" y="13"/>
                    <a:pt x="30" y="17"/>
                  </a:cubicBezTo>
                  <a:cubicBezTo>
                    <a:pt x="24" y="11"/>
                    <a:pt x="24" y="11"/>
                    <a:pt x="24" y="11"/>
                  </a:cubicBezTo>
                  <a:cubicBezTo>
                    <a:pt x="11" y="24"/>
                    <a:pt x="11" y="24"/>
                    <a:pt x="11" y="24"/>
                  </a:cubicBezTo>
                  <a:cubicBezTo>
                    <a:pt x="17" y="31"/>
                    <a:pt x="17" y="31"/>
                    <a:pt x="17" y="31"/>
                  </a:cubicBezTo>
                  <a:cubicBezTo>
                    <a:pt x="13" y="36"/>
                    <a:pt x="10" y="43"/>
                    <a:pt x="9" y="50"/>
                  </a:cubicBezTo>
                  <a:cubicBezTo>
                    <a:pt x="0" y="50"/>
                    <a:pt x="0" y="50"/>
                    <a:pt x="0" y="50"/>
                  </a:cubicBezTo>
                  <a:cubicBezTo>
                    <a:pt x="0" y="69"/>
                    <a:pt x="0" y="69"/>
                    <a:pt x="0" y="69"/>
                  </a:cubicBezTo>
                  <a:cubicBezTo>
                    <a:pt x="9" y="69"/>
                    <a:pt x="9" y="69"/>
                    <a:pt x="9" y="69"/>
                  </a:cubicBezTo>
                  <a:cubicBezTo>
                    <a:pt x="10" y="76"/>
                    <a:pt x="13" y="83"/>
                    <a:pt x="17" y="89"/>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6" name="Freeform 60"/>
            <p:cNvSpPr>
              <a:spLocks noEditPoints="1"/>
            </p:cNvSpPr>
            <p:nvPr/>
          </p:nvSpPr>
          <p:spPr bwMode="auto">
            <a:xfrm>
              <a:off x="-1355725" y="3586163"/>
              <a:ext cx="300038" cy="300038"/>
            </a:xfrm>
            <a:custGeom>
              <a:avLst/>
              <a:gdLst>
                <a:gd name="T0" fmla="*/ 74 w 80"/>
                <a:gd name="T1" fmla="*/ 33 h 80"/>
                <a:gd name="T2" fmla="*/ 80 w 80"/>
                <a:gd name="T3" fmla="*/ 31 h 80"/>
                <a:gd name="T4" fmla="*/ 74 w 80"/>
                <a:gd name="T5" fmla="*/ 17 h 80"/>
                <a:gd name="T6" fmla="*/ 68 w 80"/>
                <a:gd name="T7" fmla="*/ 20 h 80"/>
                <a:gd name="T8" fmla="*/ 60 w 80"/>
                <a:gd name="T9" fmla="*/ 11 h 80"/>
                <a:gd name="T10" fmla="*/ 62 w 80"/>
                <a:gd name="T11" fmla="*/ 5 h 80"/>
                <a:gd name="T12" fmla="*/ 48 w 80"/>
                <a:gd name="T13" fmla="*/ 0 h 80"/>
                <a:gd name="T14" fmla="*/ 46 w 80"/>
                <a:gd name="T15" fmla="*/ 5 h 80"/>
                <a:gd name="T16" fmla="*/ 40 w 80"/>
                <a:gd name="T17" fmla="*/ 5 h 80"/>
                <a:gd name="T18" fmla="*/ 40 w 80"/>
                <a:gd name="T19" fmla="*/ 16 h 80"/>
                <a:gd name="T20" fmla="*/ 62 w 80"/>
                <a:gd name="T21" fmla="*/ 31 h 80"/>
                <a:gd name="T22" fmla="*/ 49 w 80"/>
                <a:gd name="T23" fmla="*/ 61 h 80"/>
                <a:gd name="T24" fmla="*/ 49 w 80"/>
                <a:gd name="T25" fmla="*/ 61 h 80"/>
                <a:gd name="T26" fmla="*/ 40 w 80"/>
                <a:gd name="T27" fmla="*/ 63 h 80"/>
                <a:gd name="T28" fmla="*/ 40 w 80"/>
                <a:gd name="T29" fmla="*/ 63 h 80"/>
                <a:gd name="T30" fmla="*/ 40 w 80"/>
                <a:gd name="T31" fmla="*/ 75 h 80"/>
                <a:gd name="T32" fmla="*/ 46 w 80"/>
                <a:gd name="T33" fmla="*/ 74 h 80"/>
                <a:gd name="T34" fmla="*/ 49 w 80"/>
                <a:gd name="T35" fmla="*/ 80 h 80"/>
                <a:gd name="T36" fmla="*/ 63 w 80"/>
                <a:gd name="T37" fmla="*/ 74 h 80"/>
                <a:gd name="T38" fmla="*/ 60 w 80"/>
                <a:gd name="T39" fmla="*/ 68 h 80"/>
                <a:gd name="T40" fmla="*/ 69 w 80"/>
                <a:gd name="T41" fmla="*/ 60 h 80"/>
                <a:gd name="T42" fmla="*/ 74 w 80"/>
                <a:gd name="T43" fmla="*/ 62 h 80"/>
                <a:gd name="T44" fmla="*/ 80 w 80"/>
                <a:gd name="T45" fmla="*/ 48 h 80"/>
                <a:gd name="T46" fmla="*/ 74 w 80"/>
                <a:gd name="T47" fmla="*/ 46 h 80"/>
                <a:gd name="T48" fmla="*/ 74 w 80"/>
                <a:gd name="T49" fmla="*/ 33 h 80"/>
                <a:gd name="T50" fmla="*/ 40 w 80"/>
                <a:gd name="T51" fmla="*/ 5 h 80"/>
                <a:gd name="T52" fmla="*/ 33 w 80"/>
                <a:gd name="T53" fmla="*/ 5 h 80"/>
                <a:gd name="T54" fmla="*/ 31 w 80"/>
                <a:gd name="T55" fmla="*/ 0 h 80"/>
                <a:gd name="T56" fmla="*/ 17 w 80"/>
                <a:gd name="T57" fmla="*/ 6 h 80"/>
                <a:gd name="T58" fmla="*/ 20 w 80"/>
                <a:gd name="T59" fmla="*/ 11 h 80"/>
                <a:gd name="T60" fmla="*/ 11 w 80"/>
                <a:gd name="T61" fmla="*/ 20 h 80"/>
                <a:gd name="T62" fmla="*/ 5 w 80"/>
                <a:gd name="T63" fmla="*/ 18 h 80"/>
                <a:gd name="T64" fmla="*/ 0 w 80"/>
                <a:gd name="T65" fmla="*/ 32 h 80"/>
                <a:gd name="T66" fmla="*/ 5 w 80"/>
                <a:gd name="T67" fmla="*/ 34 h 80"/>
                <a:gd name="T68" fmla="*/ 6 w 80"/>
                <a:gd name="T69" fmla="*/ 46 h 80"/>
                <a:gd name="T70" fmla="*/ 0 w 80"/>
                <a:gd name="T71" fmla="*/ 49 h 80"/>
                <a:gd name="T72" fmla="*/ 6 w 80"/>
                <a:gd name="T73" fmla="*/ 62 h 80"/>
                <a:gd name="T74" fmla="*/ 11 w 80"/>
                <a:gd name="T75" fmla="*/ 60 h 80"/>
                <a:gd name="T76" fmla="*/ 20 w 80"/>
                <a:gd name="T77" fmla="*/ 69 h 80"/>
                <a:gd name="T78" fmla="*/ 18 w 80"/>
                <a:gd name="T79" fmla="*/ 74 h 80"/>
                <a:gd name="T80" fmla="*/ 32 w 80"/>
                <a:gd name="T81" fmla="*/ 80 h 80"/>
                <a:gd name="T82" fmla="*/ 34 w 80"/>
                <a:gd name="T83" fmla="*/ 74 h 80"/>
                <a:gd name="T84" fmla="*/ 40 w 80"/>
                <a:gd name="T85" fmla="*/ 75 h 80"/>
                <a:gd name="T86" fmla="*/ 40 w 80"/>
                <a:gd name="T87" fmla="*/ 63 h 80"/>
                <a:gd name="T88" fmla="*/ 18 w 80"/>
                <a:gd name="T89" fmla="*/ 49 h 80"/>
                <a:gd name="T90" fmla="*/ 31 w 80"/>
                <a:gd name="T91" fmla="*/ 18 h 80"/>
                <a:gd name="T92" fmla="*/ 40 w 80"/>
                <a:gd name="T93" fmla="*/ 16 h 80"/>
                <a:gd name="T94" fmla="*/ 40 w 80"/>
                <a:gd name="T95" fmla="*/ 16 h 80"/>
                <a:gd name="T96" fmla="*/ 40 w 80"/>
                <a:gd name="T9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 h="80">
                  <a:moveTo>
                    <a:pt x="74" y="33"/>
                  </a:moveTo>
                  <a:cubicBezTo>
                    <a:pt x="80" y="31"/>
                    <a:pt x="80" y="31"/>
                    <a:pt x="80" y="31"/>
                  </a:cubicBezTo>
                  <a:cubicBezTo>
                    <a:pt x="74" y="17"/>
                    <a:pt x="74" y="17"/>
                    <a:pt x="74" y="17"/>
                  </a:cubicBezTo>
                  <a:cubicBezTo>
                    <a:pt x="68" y="20"/>
                    <a:pt x="68" y="20"/>
                    <a:pt x="68" y="20"/>
                  </a:cubicBezTo>
                  <a:cubicBezTo>
                    <a:pt x="66" y="16"/>
                    <a:pt x="63" y="13"/>
                    <a:pt x="60" y="11"/>
                  </a:cubicBezTo>
                  <a:cubicBezTo>
                    <a:pt x="62" y="5"/>
                    <a:pt x="62" y="5"/>
                    <a:pt x="62" y="5"/>
                  </a:cubicBezTo>
                  <a:cubicBezTo>
                    <a:pt x="48" y="0"/>
                    <a:pt x="48" y="0"/>
                    <a:pt x="48" y="0"/>
                  </a:cubicBezTo>
                  <a:cubicBezTo>
                    <a:pt x="46" y="5"/>
                    <a:pt x="46" y="5"/>
                    <a:pt x="46" y="5"/>
                  </a:cubicBezTo>
                  <a:cubicBezTo>
                    <a:pt x="44" y="5"/>
                    <a:pt x="42" y="5"/>
                    <a:pt x="40" y="5"/>
                  </a:cubicBezTo>
                  <a:cubicBezTo>
                    <a:pt x="40" y="16"/>
                    <a:pt x="40" y="16"/>
                    <a:pt x="40" y="16"/>
                  </a:cubicBezTo>
                  <a:cubicBezTo>
                    <a:pt x="49" y="16"/>
                    <a:pt x="58" y="22"/>
                    <a:pt x="62" y="31"/>
                  </a:cubicBezTo>
                  <a:cubicBezTo>
                    <a:pt x="67" y="43"/>
                    <a:pt x="61" y="56"/>
                    <a:pt x="49" y="61"/>
                  </a:cubicBezTo>
                  <a:cubicBezTo>
                    <a:pt x="49" y="61"/>
                    <a:pt x="49" y="61"/>
                    <a:pt x="49" y="61"/>
                  </a:cubicBezTo>
                  <a:cubicBezTo>
                    <a:pt x="46" y="63"/>
                    <a:pt x="43" y="63"/>
                    <a:pt x="40" y="63"/>
                  </a:cubicBezTo>
                  <a:cubicBezTo>
                    <a:pt x="40" y="63"/>
                    <a:pt x="40" y="63"/>
                    <a:pt x="40" y="63"/>
                  </a:cubicBezTo>
                  <a:cubicBezTo>
                    <a:pt x="40" y="75"/>
                    <a:pt x="40" y="75"/>
                    <a:pt x="40" y="75"/>
                  </a:cubicBezTo>
                  <a:cubicBezTo>
                    <a:pt x="42" y="75"/>
                    <a:pt x="44" y="75"/>
                    <a:pt x="46" y="74"/>
                  </a:cubicBezTo>
                  <a:cubicBezTo>
                    <a:pt x="49" y="80"/>
                    <a:pt x="49" y="80"/>
                    <a:pt x="49" y="80"/>
                  </a:cubicBezTo>
                  <a:cubicBezTo>
                    <a:pt x="63" y="74"/>
                    <a:pt x="63" y="74"/>
                    <a:pt x="63" y="74"/>
                  </a:cubicBezTo>
                  <a:cubicBezTo>
                    <a:pt x="60" y="68"/>
                    <a:pt x="60" y="68"/>
                    <a:pt x="60" y="68"/>
                  </a:cubicBezTo>
                  <a:cubicBezTo>
                    <a:pt x="64" y="66"/>
                    <a:pt x="67" y="63"/>
                    <a:pt x="69" y="60"/>
                  </a:cubicBezTo>
                  <a:cubicBezTo>
                    <a:pt x="74" y="62"/>
                    <a:pt x="74" y="62"/>
                    <a:pt x="74" y="62"/>
                  </a:cubicBezTo>
                  <a:cubicBezTo>
                    <a:pt x="80" y="48"/>
                    <a:pt x="80" y="48"/>
                    <a:pt x="80" y="48"/>
                  </a:cubicBezTo>
                  <a:cubicBezTo>
                    <a:pt x="74" y="46"/>
                    <a:pt x="74" y="46"/>
                    <a:pt x="74" y="46"/>
                  </a:cubicBezTo>
                  <a:cubicBezTo>
                    <a:pt x="75" y="42"/>
                    <a:pt x="75" y="37"/>
                    <a:pt x="74" y="33"/>
                  </a:cubicBezTo>
                  <a:close/>
                  <a:moveTo>
                    <a:pt x="40" y="5"/>
                  </a:moveTo>
                  <a:cubicBezTo>
                    <a:pt x="38" y="5"/>
                    <a:pt x="36" y="5"/>
                    <a:pt x="33" y="5"/>
                  </a:cubicBezTo>
                  <a:cubicBezTo>
                    <a:pt x="31" y="0"/>
                    <a:pt x="31" y="0"/>
                    <a:pt x="31" y="0"/>
                  </a:cubicBezTo>
                  <a:cubicBezTo>
                    <a:pt x="17" y="6"/>
                    <a:pt x="17" y="6"/>
                    <a:pt x="17" y="6"/>
                  </a:cubicBezTo>
                  <a:cubicBezTo>
                    <a:pt x="20" y="11"/>
                    <a:pt x="20" y="11"/>
                    <a:pt x="20" y="11"/>
                  </a:cubicBezTo>
                  <a:cubicBezTo>
                    <a:pt x="16" y="14"/>
                    <a:pt x="13" y="17"/>
                    <a:pt x="11" y="20"/>
                  </a:cubicBezTo>
                  <a:cubicBezTo>
                    <a:pt x="5" y="18"/>
                    <a:pt x="5" y="18"/>
                    <a:pt x="5" y="18"/>
                  </a:cubicBezTo>
                  <a:cubicBezTo>
                    <a:pt x="0" y="32"/>
                    <a:pt x="0" y="32"/>
                    <a:pt x="0" y="32"/>
                  </a:cubicBezTo>
                  <a:cubicBezTo>
                    <a:pt x="5" y="34"/>
                    <a:pt x="5" y="34"/>
                    <a:pt x="5" y="34"/>
                  </a:cubicBezTo>
                  <a:cubicBezTo>
                    <a:pt x="5" y="38"/>
                    <a:pt x="5" y="42"/>
                    <a:pt x="6" y="46"/>
                  </a:cubicBezTo>
                  <a:cubicBezTo>
                    <a:pt x="0" y="49"/>
                    <a:pt x="0" y="49"/>
                    <a:pt x="0" y="49"/>
                  </a:cubicBezTo>
                  <a:cubicBezTo>
                    <a:pt x="6" y="62"/>
                    <a:pt x="6" y="62"/>
                    <a:pt x="6" y="62"/>
                  </a:cubicBezTo>
                  <a:cubicBezTo>
                    <a:pt x="11" y="60"/>
                    <a:pt x="11" y="60"/>
                    <a:pt x="11" y="60"/>
                  </a:cubicBezTo>
                  <a:cubicBezTo>
                    <a:pt x="14" y="63"/>
                    <a:pt x="17" y="66"/>
                    <a:pt x="20" y="69"/>
                  </a:cubicBezTo>
                  <a:cubicBezTo>
                    <a:pt x="18" y="74"/>
                    <a:pt x="18" y="74"/>
                    <a:pt x="18" y="74"/>
                  </a:cubicBezTo>
                  <a:cubicBezTo>
                    <a:pt x="32" y="80"/>
                    <a:pt x="32" y="80"/>
                    <a:pt x="32" y="80"/>
                  </a:cubicBezTo>
                  <a:cubicBezTo>
                    <a:pt x="34" y="74"/>
                    <a:pt x="34" y="74"/>
                    <a:pt x="34" y="74"/>
                  </a:cubicBezTo>
                  <a:cubicBezTo>
                    <a:pt x="36" y="75"/>
                    <a:pt x="38" y="75"/>
                    <a:pt x="40" y="75"/>
                  </a:cubicBezTo>
                  <a:cubicBezTo>
                    <a:pt x="40" y="63"/>
                    <a:pt x="40" y="63"/>
                    <a:pt x="40" y="63"/>
                  </a:cubicBezTo>
                  <a:cubicBezTo>
                    <a:pt x="31" y="63"/>
                    <a:pt x="22" y="58"/>
                    <a:pt x="18" y="49"/>
                  </a:cubicBezTo>
                  <a:cubicBezTo>
                    <a:pt x="13" y="37"/>
                    <a:pt x="19" y="23"/>
                    <a:pt x="31" y="18"/>
                  </a:cubicBezTo>
                  <a:cubicBezTo>
                    <a:pt x="34" y="17"/>
                    <a:pt x="37" y="16"/>
                    <a:pt x="40" y="16"/>
                  </a:cubicBezTo>
                  <a:cubicBezTo>
                    <a:pt x="40" y="16"/>
                    <a:pt x="40" y="16"/>
                    <a:pt x="40" y="16"/>
                  </a:cubicBezTo>
                  <a:lnTo>
                    <a:pt x="40" y="5"/>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67" name="Rectangle 61"/>
            <p:cNvSpPr>
              <a:spLocks noChangeArrowheads="1"/>
            </p:cNvSpPr>
            <p:nvPr/>
          </p:nvSpPr>
          <p:spPr bwMode="auto">
            <a:xfrm>
              <a:off x="-3163888" y="6438900"/>
              <a:ext cx="82550" cy="549275"/>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68" name="Rectangle 62"/>
            <p:cNvSpPr>
              <a:spLocks noChangeArrowheads="1"/>
            </p:cNvSpPr>
            <p:nvPr/>
          </p:nvSpPr>
          <p:spPr bwMode="auto">
            <a:xfrm>
              <a:off x="-3282950" y="6740525"/>
              <a:ext cx="82550" cy="247650"/>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69" name="Rectangle 63"/>
            <p:cNvSpPr>
              <a:spLocks noChangeArrowheads="1"/>
            </p:cNvSpPr>
            <p:nvPr/>
          </p:nvSpPr>
          <p:spPr bwMode="auto">
            <a:xfrm>
              <a:off x="-3403600" y="6521450"/>
              <a:ext cx="82550" cy="466725"/>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0" name="Rectangle 64"/>
            <p:cNvSpPr>
              <a:spLocks noChangeArrowheads="1"/>
            </p:cNvSpPr>
            <p:nvPr/>
          </p:nvSpPr>
          <p:spPr bwMode="auto">
            <a:xfrm>
              <a:off x="-3524250" y="6669088"/>
              <a:ext cx="82550" cy="319088"/>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1" name="Rectangle 65"/>
            <p:cNvSpPr>
              <a:spLocks noChangeArrowheads="1"/>
            </p:cNvSpPr>
            <p:nvPr/>
          </p:nvSpPr>
          <p:spPr bwMode="auto">
            <a:xfrm>
              <a:off x="-3644900" y="6615113"/>
              <a:ext cx="82550" cy="37306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2" name="Rectangle 66"/>
            <p:cNvSpPr>
              <a:spLocks noChangeArrowheads="1"/>
            </p:cNvSpPr>
            <p:nvPr/>
          </p:nvSpPr>
          <p:spPr bwMode="auto">
            <a:xfrm>
              <a:off x="-3163888" y="6375400"/>
              <a:ext cx="82550" cy="38100"/>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3" name="Rectangle 67"/>
            <p:cNvSpPr>
              <a:spLocks noChangeArrowheads="1"/>
            </p:cNvSpPr>
            <p:nvPr/>
          </p:nvSpPr>
          <p:spPr bwMode="auto">
            <a:xfrm>
              <a:off x="-3403600" y="6461125"/>
              <a:ext cx="82550" cy="38100"/>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4" name="Rectangle 68"/>
            <p:cNvSpPr>
              <a:spLocks noChangeArrowheads="1"/>
            </p:cNvSpPr>
            <p:nvPr/>
          </p:nvSpPr>
          <p:spPr bwMode="auto">
            <a:xfrm>
              <a:off x="-3524250" y="6608763"/>
              <a:ext cx="82550" cy="3651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5" name="Rectangle 69"/>
            <p:cNvSpPr>
              <a:spLocks noChangeArrowheads="1"/>
            </p:cNvSpPr>
            <p:nvPr/>
          </p:nvSpPr>
          <p:spPr bwMode="auto">
            <a:xfrm>
              <a:off x="-3644900" y="6556375"/>
              <a:ext cx="82550" cy="3651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6" name="Rectangle 70"/>
            <p:cNvSpPr>
              <a:spLocks noChangeArrowheads="1"/>
            </p:cNvSpPr>
            <p:nvPr/>
          </p:nvSpPr>
          <p:spPr bwMode="auto">
            <a:xfrm>
              <a:off x="-3282950" y="6680200"/>
              <a:ext cx="82550" cy="3651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77" name="Freeform 71"/>
            <p:cNvSpPr/>
            <p:nvPr/>
          </p:nvSpPr>
          <p:spPr bwMode="auto">
            <a:xfrm>
              <a:off x="-4775200" y="2060575"/>
              <a:ext cx="560388" cy="331788"/>
            </a:xfrm>
            <a:custGeom>
              <a:avLst/>
              <a:gdLst>
                <a:gd name="T0" fmla="*/ 84 w 149"/>
                <a:gd name="T1" fmla="*/ 0 h 88"/>
                <a:gd name="T2" fmla="*/ 84 w 149"/>
                <a:gd name="T3" fmla="*/ 15 h 88"/>
                <a:gd name="T4" fmla="*/ 0 w 149"/>
                <a:gd name="T5" fmla="*/ 88 h 88"/>
                <a:gd name="T6" fmla="*/ 84 w 149"/>
                <a:gd name="T7" fmla="*/ 71 h 88"/>
                <a:gd name="T8" fmla="*/ 84 w 149"/>
                <a:gd name="T9" fmla="*/ 86 h 88"/>
                <a:gd name="T10" fmla="*/ 149 w 149"/>
                <a:gd name="T11" fmla="*/ 43 h 88"/>
                <a:gd name="T12" fmla="*/ 84 w 14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149" h="88">
                  <a:moveTo>
                    <a:pt x="84" y="0"/>
                  </a:moveTo>
                  <a:cubicBezTo>
                    <a:pt x="84" y="15"/>
                    <a:pt x="84" y="15"/>
                    <a:pt x="84" y="15"/>
                  </a:cubicBezTo>
                  <a:cubicBezTo>
                    <a:pt x="9" y="15"/>
                    <a:pt x="0" y="88"/>
                    <a:pt x="0" y="88"/>
                  </a:cubicBezTo>
                  <a:cubicBezTo>
                    <a:pt x="0" y="88"/>
                    <a:pt x="23" y="71"/>
                    <a:pt x="84" y="71"/>
                  </a:cubicBezTo>
                  <a:cubicBezTo>
                    <a:pt x="84" y="86"/>
                    <a:pt x="84" y="86"/>
                    <a:pt x="84" y="86"/>
                  </a:cubicBezTo>
                  <a:cubicBezTo>
                    <a:pt x="149" y="43"/>
                    <a:pt x="149" y="43"/>
                    <a:pt x="149" y="43"/>
                  </a:cubicBezTo>
                  <a:lnTo>
                    <a:pt x="84"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78" name="Freeform 72"/>
            <p:cNvSpPr/>
            <p:nvPr/>
          </p:nvSpPr>
          <p:spPr bwMode="auto">
            <a:xfrm>
              <a:off x="-4832350" y="2354263"/>
              <a:ext cx="557213" cy="330200"/>
            </a:xfrm>
            <a:custGeom>
              <a:avLst/>
              <a:gdLst>
                <a:gd name="T0" fmla="*/ 65 w 148"/>
                <a:gd name="T1" fmla="*/ 88 h 88"/>
                <a:gd name="T2" fmla="*/ 65 w 148"/>
                <a:gd name="T3" fmla="*/ 73 h 88"/>
                <a:gd name="T4" fmla="*/ 148 w 148"/>
                <a:gd name="T5" fmla="*/ 0 h 88"/>
                <a:gd name="T6" fmla="*/ 65 w 148"/>
                <a:gd name="T7" fmla="*/ 17 h 88"/>
                <a:gd name="T8" fmla="*/ 65 w 148"/>
                <a:gd name="T9" fmla="*/ 2 h 88"/>
                <a:gd name="T10" fmla="*/ 0 w 148"/>
                <a:gd name="T11" fmla="*/ 45 h 88"/>
                <a:gd name="T12" fmla="*/ 65 w 148"/>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48" h="88">
                  <a:moveTo>
                    <a:pt x="65" y="88"/>
                  </a:moveTo>
                  <a:cubicBezTo>
                    <a:pt x="65" y="73"/>
                    <a:pt x="65" y="73"/>
                    <a:pt x="65" y="73"/>
                  </a:cubicBezTo>
                  <a:cubicBezTo>
                    <a:pt x="140" y="73"/>
                    <a:pt x="148" y="0"/>
                    <a:pt x="148" y="0"/>
                  </a:cubicBezTo>
                  <a:cubicBezTo>
                    <a:pt x="148" y="0"/>
                    <a:pt x="126" y="17"/>
                    <a:pt x="65" y="17"/>
                  </a:cubicBezTo>
                  <a:cubicBezTo>
                    <a:pt x="65" y="2"/>
                    <a:pt x="65" y="2"/>
                    <a:pt x="65" y="2"/>
                  </a:cubicBezTo>
                  <a:cubicBezTo>
                    <a:pt x="0" y="45"/>
                    <a:pt x="0" y="45"/>
                    <a:pt x="0" y="45"/>
                  </a:cubicBezTo>
                  <a:lnTo>
                    <a:pt x="65" y="88"/>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79" name="Freeform 73"/>
            <p:cNvSpPr>
              <a:spLocks noEditPoints="1"/>
            </p:cNvSpPr>
            <p:nvPr/>
          </p:nvSpPr>
          <p:spPr bwMode="auto">
            <a:xfrm>
              <a:off x="-2119313" y="1884363"/>
              <a:ext cx="703263" cy="698500"/>
            </a:xfrm>
            <a:custGeom>
              <a:avLst/>
              <a:gdLst>
                <a:gd name="T0" fmla="*/ 140 w 187"/>
                <a:gd name="T1" fmla="*/ 174 h 186"/>
                <a:gd name="T2" fmla="*/ 174 w 187"/>
                <a:gd name="T3" fmla="*/ 140 h 186"/>
                <a:gd name="T4" fmla="*/ 185 w 187"/>
                <a:gd name="T5" fmla="*/ 112 h 186"/>
                <a:gd name="T6" fmla="*/ 185 w 187"/>
                <a:gd name="T7" fmla="*/ 74 h 186"/>
                <a:gd name="T8" fmla="*/ 174 w 187"/>
                <a:gd name="T9" fmla="*/ 47 h 186"/>
                <a:gd name="T10" fmla="*/ 140 w 187"/>
                <a:gd name="T11" fmla="*/ 12 h 186"/>
                <a:gd name="T12" fmla="*/ 128 w 187"/>
                <a:gd name="T13" fmla="*/ 6 h 186"/>
                <a:gd name="T14" fmla="*/ 100 w 187"/>
                <a:gd name="T15" fmla="*/ 0 h 186"/>
                <a:gd name="T16" fmla="*/ 104 w 187"/>
                <a:gd name="T17" fmla="*/ 9 h 186"/>
                <a:gd name="T18" fmla="*/ 115 w 187"/>
                <a:gd name="T19" fmla="*/ 9 h 186"/>
                <a:gd name="T20" fmla="*/ 126 w 187"/>
                <a:gd name="T21" fmla="*/ 12 h 186"/>
                <a:gd name="T22" fmla="*/ 123 w 187"/>
                <a:gd name="T23" fmla="*/ 14 h 186"/>
                <a:gd name="T24" fmla="*/ 108 w 187"/>
                <a:gd name="T25" fmla="*/ 20 h 186"/>
                <a:gd name="T26" fmla="*/ 110 w 187"/>
                <a:gd name="T27" fmla="*/ 29 h 186"/>
                <a:gd name="T28" fmla="*/ 119 w 187"/>
                <a:gd name="T29" fmla="*/ 36 h 186"/>
                <a:gd name="T30" fmla="*/ 132 w 187"/>
                <a:gd name="T31" fmla="*/ 18 h 186"/>
                <a:gd name="T32" fmla="*/ 142 w 187"/>
                <a:gd name="T33" fmla="*/ 21 h 186"/>
                <a:gd name="T34" fmla="*/ 150 w 187"/>
                <a:gd name="T35" fmla="*/ 25 h 186"/>
                <a:gd name="T36" fmla="*/ 154 w 187"/>
                <a:gd name="T37" fmla="*/ 38 h 186"/>
                <a:gd name="T38" fmla="*/ 151 w 187"/>
                <a:gd name="T39" fmla="*/ 45 h 186"/>
                <a:gd name="T40" fmla="*/ 146 w 187"/>
                <a:gd name="T41" fmla="*/ 40 h 186"/>
                <a:gd name="T42" fmla="*/ 135 w 187"/>
                <a:gd name="T43" fmla="*/ 41 h 186"/>
                <a:gd name="T44" fmla="*/ 143 w 187"/>
                <a:gd name="T45" fmla="*/ 46 h 186"/>
                <a:gd name="T46" fmla="*/ 123 w 187"/>
                <a:gd name="T47" fmla="*/ 54 h 186"/>
                <a:gd name="T48" fmla="*/ 113 w 187"/>
                <a:gd name="T49" fmla="*/ 60 h 186"/>
                <a:gd name="T50" fmla="*/ 101 w 187"/>
                <a:gd name="T51" fmla="*/ 72 h 186"/>
                <a:gd name="T52" fmla="*/ 108 w 187"/>
                <a:gd name="T53" fmla="*/ 110 h 186"/>
                <a:gd name="T54" fmla="*/ 118 w 187"/>
                <a:gd name="T55" fmla="*/ 113 h 186"/>
                <a:gd name="T56" fmla="*/ 129 w 187"/>
                <a:gd name="T57" fmla="*/ 116 h 186"/>
                <a:gd name="T58" fmla="*/ 146 w 187"/>
                <a:gd name="T59" fmla="*/ 126 h 186"/>
                <a:gd name="T60" fmla="*/ 155 w 187"/>
                <a:gd name="T61" fmla="*/ 135 h 186"/>
                <a:gd name="T62" fmla="*/ 169 w 187"/>
                <a:gd name="T63" fmla="*/ 139 h 186"/>
                <a:gd name="T64" fmla="*/ 107 w 187"/>
                <a:gd name="T65" fmla="*/ 163 h 186"/>
                <a:gd name="T66" fmla="*/ 1 w 187"/>
                <a:gd name="T67" fmla="*/ 79 h 186"/>
                <a:gd name="T68" fmla="*/ 3 w 187"/>
                <a:gd name="T69" fmla="*/ 116 h 186"/>
                <a:gd name="T70" fmla="*/ 20 w 187"/>
                <a:gd name="T71" fmla="*/ 151 h 186"/>
                <a:gd name="T72" fmla="*/ 59 w 187"/>
                <a:gd name="T73" fmla="*/ 180 h 186"/>
                <a:gd name="T74" fmla="*/ 95 w 187"/>
                <a:gd name="T75" fmla="*/ 148 h 186"/>
                <a:gd name="T76" fmla="*/ 92 w 187"/>
                <a:gd name="T77" fmla="*/ 133 h 186"/>
                <a:gd name="T78" fmla="*/ 97 w 187"/>
                <a:gd name="T79" fmla="*/ 119 h 186"/>
                <a:gd name="T80" fmla="*/ 85 w 187"/>
                <a:gd name="T81" fmla="*/ 115 h 186"/>
                <a:gd name="T82" fmla="*/ 73 w 187"/>
                <a:gd name="T83" fmla="*/ 107 h 186"/>
                <a:gd name="T84" fmla="*/ 54 w 187"/>
                <a:gd name="T85" fmla="*/ 99 h 186"/>
                <a:gd name="T86" fmla="*/ 45 w 187"/>
                <a:gd name="T87" fmla="*/ 83 h 186"/>
                <a:gd name="T88" fmla="*/ 41 w 187"/>
                <a:gd name="T89" fmla="*/ 81 h 186"/>
                <a:gd name="T90" fmla="*/ 40 w 187"/>
                <a:gd name="T91" fmla="*/ 84 h 186"/>
                <a:gd name="T92" fmla="*/ 34 w 187"/>
                <a:gd name="T93" fmla="*/ 69 h 186"/>
                <a:gd name="T94" fmla="*/ 34 w 187"/>
                <a:gd name="T95" fmla="*/ 53 h 186"/>
                <a:gd name="T96" fmla="*/ 41 w 187"/>
                <a:gd name="T97" fmla="*/ 36 h 186"/>
                <a:gd name="T98" fmla="*/ 40 w 187"/>
                <a:gd name="T99" fmla="*/ 26 h 186"/>
                <a:gd name="T100" fmla="*/ 84 w 187"/>
                <a:gd name="T101" fmla="*/ 7 h 186"/>
                <a:gd name="T102" fmla="*/ 100 w 187"/>
                <a:gd name="T103" fmla="*/ 0 h 186"/>
                <a:gd name="T104" fmla="*/ 58 w 187"/>
                <a:gd name="T105" fmla="*/ 7 h 186"/>
                <a:gd name="T106" fmla="*/ 27 w 187"/>
                <a:gd name="T107" fmla="*/ 27 h 186"/>
                <a:gd name="T108" fmla="*/ 6 w 187"/>
                <a:gd name="T109" fmla="*/ 59 h 186"/>
                <a:gd name="T110" fmla="*/ 99 w 187"/>
                <a:gd name="T111" fmla="*/ 117 h 186"/>
                <a:gd name="T112" fmla="*/ 86 w 187"/>
                <a:gd name="T113" fmla="*/ 103 h 186"/>
                <a:gd name="T114" fmla="*/ 83 w 187"/>
                <a:gd name="T115" fmla="*/ 94 h 186"/>
                <a:gd name="T116" fmla="*/ 67 w 187"/>
                <a:gd name="T117" fmla="*/ 97 h 186"/>
                <a:gd name="T118" fmla="*/ 75 w 187"/>
                <a:gd name="T119" fmla="*/ 77 h 186"/>
                <a:gd name="T120" fmla="*/ 92 w 187"/>
                <a:gd name="T121" fmla="*/ 77 h 186"/>
                <a:gd name="T122" fmla="*/ 97 w 187"/>
                <a:gd name="T123" fmla="*/ 7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7" h="186">
                  <a:moveTo>
                    <a:pt x="100" y="186"/>
                  </a:moveTo>
                  <a:cubicBezTo>
                    <a:pt x="105" y="186"/>
                    <a:pt x="109" y="185"/>
                    <a:pt x="114" y="184"/>
                  </a:cubicBezTo>
                  <a:cubicBezTo>
                    <a:pt x="117" y="183"/>
                    <a:pt x="120" y="183"/>
                    <a:pt x="123" y="182"/>
                  </a:cubicBezTo>
                  <a:cubicBezTo>
                    <a:pt x="125" y="181"/>
                    <a:pt x="126" y="181"/>
                    <a:pt x="128" y="180"/>
                  </a:cubicBezTo>
                  <a:cubicBezTo>
                    <a:pt x="130" y="179"/>
                    <a:pt x="133" y="178"/>
                    <a:pt x="136" y="176"/>
                  </a:cubicBezTo>
                  <a:cubicBezTo>
                    <a:pt x="137" y="176"/>
                    <a:pt x="139" y="175"/>
                    <a:pt x="140" y="174"/>
                  </a:cubicBezTo>
                  <a:cubicBezTo>
                    <a:pt x="146" y="171"/>
                    <a:pt x="151" y="167"/>
                    <a:pt x="156" y="162"/>
                  </a:cubicBezTo>
                  <a:cubicBezTo>
                    <a:pt x="157" y="161"/>
                    <a:pt x="158" y="160"/>
                    <a:pt x="159" y="159"/>
                  </a:cubicBezTo>
                  <a:cubicBezTo>
                    <a:pt x="160" y="158"/>
                    <a:pt x="161" y="157"/>
                    <a:pt x="162" y="156"/>
                  </a:cubicBezTo>
                  <a:cubicBezTo>
                    <a:pt x="164" y="154"/>
                    <a:pt x="165" y="152"/>
                    <a:pt x="167" y="151"/>
                  </a:cubicBezTo>
                  <a:cubicBezTo>
                    <a:pt x="169" y="148"/>
                    <a:pt x="171" y="145"/>
                    <a:pt x="173" y="142"/>
                  </a:cubicBezTo>
                  <a:cubicBezTo>
                    <a:pt x="173" y="141"/>
                    <a:pt x="174" y="140"/>
                    <a:pt x="174" y="140"/>
                  </a:cubicBezTo>
                  <a:cubicBezTo>
                    <a:pt x="175" y="138"/>
                    <a:pt x="176" y="137"/>
                    <a:pt x="177" y="136"/>
                  </a:cubicBezTo>
                  <a:cubicBezTo>
                    <a:pt x="177" y="135"/>
                    <a:pt x="177" y="134"/>
                    <a:pt x="178" y="134"/>
                  </a:cubicBezTo>
                  <a:cubicBezTo>
                    <a:pt x="178" y="132"/>
                    <a:pt x="179" y="131"/>
                    <a:pt x="179" y="129"/>
                  </a:cubicBezTo>
                  <a:cubicBezTo>
                    <a:pt x="180" y="128"/>
                    <a:pt x="181" y="127"/>
                    <a:pt x="181" y="125"/>
                  </a:cubicBezTo>
                  <a:cubicBezTo>
                    <a:pt x="182" y="122"/>
                    <a:pt x="183" y="119"/>
                    <a:pt x="184" y="116"/>
                  </a:cubicBezTo>
                  <a:cubicBezTo>
                    <a:pt x="184" y="115"/>
                    <a:pt x="185" y="113"/>
                    <a:pt x="185" y="112"/>
                  </a:cubicBezTo>
                  <a:cubicBezTo>
                    <a:pt x="185" y="110"/>
                    <a:pt x="185" y="109"/>
                    <a:pt x="186" y="107"/>
                  </a:cubicBezTo>
                  <a:cubicBezTo>
                    <a:pt x="186" y="106"/>
                    <a:pt x="186" y="104"/>
                    <a:pt x="186" y="103"/>
                  </a:cubicBezTo>
                  <a:cubicBezTo>
                    <a:pt x="187" y="99"/>
                    <a:pt x="187" y="96"/>
                    <a:pt x="187" y="93"/>
                  </a:cubicBezTo>
                  <a:cubicBezTo>
                    <a:pt x="187" y="90"/>
                    <a:pt x="187" y="87"/>
                    <a:pt x="186" y="83"/>
                  </a:cubicBezTo>
                  <a:cubicBezTo>
                    <a:pt x="186" y="82"/>
                    <a:pt x="186" y="80"/>
                    <a:pt x="186" y="79"/>
                  </a:cubicBezTo>
                  <a:cubicBezTo>
                    <a:pt x="185" y="77"/>
                    <a:pt x="185" y="76"/>
                    <a:pt x="185" y="74"/>
                  </a:cubicBezTo>
                  <a:cubicBezTo>
                    <a:pt x="185" y="73"/>
                    <a:pt x="184" y="71"/>
                    <a:pt x="184" y="70"/>
                  </a:cubicBezTo>
                  <a:cubicBezTo>
                    <a:pt x="183" y="67"/>
                    <a:pt x="182" y="64"/>
                    <a:pt x="181" y="61"/>
                  </a:cubicBezTo>
                  <a:cubicBezTo>
                    <a:pt x="181" y="60"/>
                    <a:pt x="181" y="60"/>
                    <a:pt x="180" y="59"/>
                  </a:cubicBezTo>
                  <a:cubicBezTo>
                    <a:pt x="179" y="57"/>
                    <a:pt x="179" y="55"/>
                    <a:pt x="178" y="53"/>
                  </a:cubicBezTo>
                  <a:cubicBezTo>
                    <a:pt x="177" y="52"/>
                    <a:pt x="177" y="51"/>
                    <a:pt x="177" y="51"/>
                  </a:cubicBezTo>
                  <a:cubicBezTo>
                    <a:pt x="176" y="49"/>
                    <a:pt x="175" y="48"/>
                    <a:pt x="174" y="47"/>
                  </a:cubicBezTo>
                  <a:cubicBezTo>
                    <a:pt x="172" y="43"/>
                    <a:pt x="170" y="39"/>
                    <a:pt x="167" y="35"/>
                  </a:cubicBezTo>
                  <a:cubicBezTo>
                    <a:pt x="165" y="34"/>
                    <a:pt x="164" y="32"/>
                    <a:pt x="162" y="30"/>
                  </a:cubicBezTo>
                  <a:cubicBezTo>
                    <a:pt x="161" y="29"/>
                    <a:pt x="160" y="28"/>
                    <a:pt x="159" y="27"/>
                  </a:cubicBezTo>
                  <a:cubicBezTo>
                    <a:pt x="158" y="26"/>
                    <a:pt x="157" y="25"/>
                    <a:pt x="156" y="24"/>
                  </a:cubicBezTo>
                  <a:cubicBezTo>
                    <a:pt x="154" y="22"/>
                    <a:pt x="152" y="20"/>
                    <a:pt x="149" y="18"/>
                  </a:cubicBezTo>
                  <a:cubicBezTo>
                    <a:pt x="146" y="16"/>
                    <a:pt x="143" y="14"/>
                    <a:pt x="140" y="12"/>
                  </a:cubicBezTo>
                  <a:cubicBezTo>
                    <a:pt x="139" y="11"/>
                    <a:pt x="137" y="11"/>
                    <a:pt x="136" y="10"/>
                  </a:cubicBezTo>
                  <a:cubicBezTo>
                    <a:pt x="135" y="10"/>
                    <a:pt x="135" y="9"/>
                    <a:pt x="134" y="9"/>
                  </a:cubicBezTo>
                  <a:cubicBezTo>
                    <a:pt x="133" y="9"/>
                    <a:pt x="133" y="8"/>
                    <a:pt x="132" y="8"/>
                  </a:cubicBezTo>
                  <a:cubicBezTo>
                    <a:pt x="131" y="8"/>
                    <a:pt x="131" y="8"/>
                    <a:pt x="131" y="7"/>
                  </a:cubicBezTo>
                  <a:cubicBezTo>
                    <a:pt x="130" y="7"/>
                    <a:pt x="129" y="7"/>
                    <a:pt x="128" y="6"/>
                  </a:cubicBezTo>
                  <a:cubicBezTo>
                    <a:pt x="128" y="6"/>
                    <a:pt x="128" y="6"/>
                    <a:pt x="128" y="6"/>
                  </a:cubicBezTo>
                  <a:cubicBezTo>
                    <a:pt x="126" y="6"/>
                    <a:pt x="125" y="5"/>
                    <a:pt x="124" y="5"/>
                  </a:cubicBezTo>
                  <a:cubicBezTo>
                    <a:pt x="124" y="5"/>
                    <a:pt x="124" y="5"/>
                    <a:pt x="123" y="5"/>
                  </a:cubicBezTo>
                  <a:cubicBezTo>
                    <a:pt x="121" y="4"/>
                    <a:pt x="118" y="3"/>
                    <a:pt x="115" y="2"/>
                  </a:cubicBezTo>
                  <a:cubicBezTo>
                    <a:pt x="114" y="2"/>
                    <a:pt x="113" y="2"/>
                    <a:pt x="112" y="2"/>
                  </a:cubicBezTo>
                  <a:cubicBezTo>
                    <a:pt x="111" y="1"/>
                    <a:pt x="111" y="1"/>
                    <a:pt x="110" y="1"/>
                  </a:cubicBezTo>
                  <a:cubicBezTo>
                    <a:pt x="107" y="1"/>
                    <a:pt x="103" y="0"/>
                    <a:pt x="100" y="0"/>
                  </a:cubicBezTo>
                  <a:cubicBezTo>
                    <a:pt x="100" y="5"/>
                    <a:pt x="100" y="5"/>
                    <a:pt x="100" y="5"/>
                  </a:cubicBezTo>
                  <a:cubicBezTo>
                    <a:pt x="104" y="5"/>
                    <a:pt x="107" y="6"/>
                    <a:pt x="111" y="6"/>
                  </a:cubicBezTo>
                  <a:cubicBezTo>
                    <a:pt x="111" y="7"/>
                    <a:pt x="110" y="7"/>
                    <a:pt x="109" y="7"/>
                  </a:cubicBezTo>
                  <a:cubicBezTo>
                    <a:pt x="109" y="7"/>
                    <a:pt x="108" y="8"/>
                    <a:pt x="108" y="8"/>
                  </a:cubicBezTo>
                  <a:cubicBezTo>
                    <a:pt x="106" y="8"/>
                    <a:pt x="104" y="8"/>
                    <a:pt x="103" y="8"/>
                  </a:cubicBezTo>
                  <a:cubicBezTo>
                    <a:pt x="103" y="8"/>
                    <a:pt x="104" y="9"/>
                    <a:pt x="104" y="9"/>
                  </a:cubicBezTo>
                  <a:cubicBezTo>
                    <a:pt x="106" y="10"/>
                    <a:pt x="107" y="10"/>
                    <a:pt x="109" y="10"/>
                  </a:cubicBezTo>
                  <a:cubicBezTo>
                    <a:pt x="110" y="10"/>
                    <a:pt x="111" y="10"/>
                    <a:pt x="112" y="9"/>
                  </a:cubicBezTo>
                  <a:cubicBezTo>
                    <a:pt x="112" y="9"/>
                    <a:pt x="112" y="8"/>
                    <a:pt x="113" y="8"/>
                  </a:cubicBezTo>
                  <a:cubicBezTo>
                    <a:pt x="113" y="7"/>
                    <a:pt x="113" y="7"/>
                    <a:pt x="114" y="7"/>
                  </a:cubicBezTo>
                  <a:cubicBezTo>
                    <a:pt x="115" y="7"/>
                    <a:pt x="116" y="7"/>
                    <a:pt x="117" y="8"/>
                  </a:cubicBezTo>
                  <a:cubicBezTo>
                    <a:pt x="116" y="8"/>
                    <a:pt x="115" y="8"/>
                    <a:pt x="115" y="9"/>
                  </a:cubicBezTo>
                  <a:cubicBezTo>
                    <a:pt x="116" y="10"/>
                    <a:pt x="118" y="9"/>
                    <a:pt x="118" y="8"/>
                  </a:cubicBezTo>
                  <a:cubicBezTo>
                    <a:pt x="119" y="8"/>
                    <a:pt x="119" y="8"/>
                    <a:pt x="119" y="8"/>
                  </a:cubicBezTo>
                  <a:cubicBezTo>
                    <a:pt x="120" y="9"/>
                    <a:pt x="122" y="9"/>
                    <a:pt x="123" y="10"/>
                  </a:cubicBezTo>
                  <a:cubicBezTo>
                    <a:pt x="125" y="11"/>
                    <a:pt x="127" y="11"/>
                    <a:pt x="129" y="12"/>
                  </a:cubicBezTo>
                  <a:cubicBezTo>
                    <a:pt x="129" y="12"/>
                    <a:pt x="128" y="13"/>
                    <a:pt x="128" y="13"/>
                  </a:cubicBezTo>
                  <a:cubicBezTo>
                    <a:pt x="127" y="13"/>
                    <a:pt x="127" y="12"/>
                    <a:pt x="126" y="12"/>
                  </a:cubicBezTo>
                  <a:cubicBezTo>
                    <a:pt x="126" y="13"/>
                    <a:pt x="127" y="13"/>
                    <a:pt x="128" y="14"/>
                  </a:cubicBezTo>
                  <a:cubicBezTo>
                    <a:pt x="129" y="15"/>
                    <a:pt x="129" y="15"/>
                    <a:pt x="130" y="16"/>
                  </a:cubicBezTo>
                  <a:cubicBezTo>
                    <a:pt x="129" y="18"/>
                    <a:pt x="128" y="16"/>
                    <a:pt x="126" y="16"/>
                  </a:cubicBezTo>
                  <a:cubicBezTo>
                    <a:pt x="125" y="16"/>
                    <a:pt x="123" y="19"/>
                    <a:pt x="122" y="16"/>
                  </a:cubicBezTo>
                  <a:cubicBezTo>
                    <a:pt x="122" y="15"/>
                    <a:pt x="123" y="15"/>
                    <a:pt x="124" y="14"/>
                  </a:cubicBezTo>
                  <a:cubicBezTo>
                    <a:pt x="123" y="14"/>
                    <a:pt x="123" y="14"/>
                    <a:pt x="123" y="14"/>
                  </a:cubicBezTo>
                  <a:cubicBezTo>
                    <a:pt x="122" y="14"/>
                    <a:pt x="122" y="15"/>
                    <a:pt x="121" y="15"/>
                  </a:cubicBezTo>
                  <a:cubicBezTo>
                    <a:pt x="121" y="15"/>
                    <a:pt x="120" y="16"/>
                    <a:pt x="119" y="16"/>
                  </a:cubicBezTo>
                  <a:cubicBezTo>
                    <a:pt x="119" y="16"/>
                    <a:pt x="118" y="16"/>
                    <a:pt x="117" y="16"/>
                  </a:cubicBezTo>
                  <a:cubicBezTo>
                    <a:pt x="116" y="16"/>
                    <a:pt x="115" y="17"/>
                    <a:pt x="114" y="18"/>
                  </a:cubicBezTo>
                  <a:cubicBezTo>
                    <a:pt x="113" y="18"/>
                    <a:pt x="113" y="18"/>
                    <a:pt x="112" y="18"/>
                  </a:cubicBezTo>
                  <a:cubicBezTo>
                    <a:pt x="111" y="18"/>
                    <a:pt x="110" y="19"/>
                    <a:pt x="108" y="20"/>
                  </a:cubicBezTo>
                  <a:cubicBezTo>
                    <a:pt x="107" y="20"/>
                    <a:pt x="106" y="21"/>
                    <a:pt x="105" y="22"/>
                  </a:cubicBezTo>
                  <a:cubicBezTo>
                    <a:pt x="104" y="22"/>
                    <a:pt x="103" y="24"/>
                    <a:pt x="103" y="24"/>
                  </a:cubicBezTo>
                  <a:cubicBezTo>
                    <a:pt x="103" y="25"/>
                    <a:pt x="105" y="25"/>
                    <a:pt x="105" y="25"/>
                  </a:cubicBezTo>
                  <a:cubicBezTo>
                    <a:pt x="105" y="26"/>
                    <a:pt x="104" y="27"/>
                    <a:pt x="104" y="27"/>
                  </a:cubicBezTo>
                  <a:cubicBezTo>
                    <a:pt x="105" y="28"/>
                    <a:pt x="106" y="27"/>
                    <a:pt x="107" y="27"/>
                  </a:cubicBezTo>
                  <a:cubicBezTo>
                    <a:pt x="108" y="27"/>
                    <a:pt x="109" y="29"/>
                    <a:pt x="110" y="29"/>
                  </a:cubicBezTo>
                  <a:cubicBezTo>
                    <a:pt x="111" y="30"/>
                    <a:pt x="112" y="30"/>
                    <a:pt x="113" y="31"/>
                  </a:cubicBezTo>
                  <a:cubicBezTo>
                    <a:pt x="115" y="31"/>
                    <a:pt x="116" y="30"/>
                    <a:pt x="117" y="31"/>
                  </a:cubicBezTo>
                  <a:cubicBezTo>
                    <a:pt x="117" y="32"/>
                    <a:pt x="115" y="33"/>
                    <a:pt x="115" y="33"/>
                  </a:cubicBezTo>
                  <a:cubicBezTo>
                    <a:pt x="116" y="34"/>
                    <a:pt x="115" y="35"/>
                    <a:pt x="115" y="36"/>
                  </a:cubicBezTo>
                  <a:cubicBezTo>
                    <a:pt x="115" y="36"/>
                    <a:pt x="115" y="37"/>
                    <a:pt x="116" y="38"/>
                  </a:cubicBezTo>
                  <a:cubicBezTo>
                    <a:pt x="117" y="38"/>
                    <a:pt x="119" y="37"/>
                    <a:pt x="119" y="36"/>
                  </a:cubicBezTo>
                  <a:cubicBezTo>
                    <a:pt x="120" y="34"/>
                    <a:pt x="119" y="33"/>
                    <a:pt x="120" y="32"/>
                  </a:cubicBezTo>
                  <a:cubicBezTo>
                    <a:pt x="125" y="32"/>
                    <a:pt x="129" y="30"/>
                    <a:pt x="129" y="25"/>
                  </a:cubicBezTo>
                  <a:cubicBezTo>
                    <a:pt x="129" y="24"/>
                    <a:pt x="128" y="24"/>
                    <a:pt x="128" y="23"/>
                  </a:cubicBezTo>
                  <a:cubicBezTo>
                    <a:pt x="129" y="23"/>
                    <a:pt x="130" y="22"/>
                    <a:pt x="130" y="21"/>
                  </a:cubicBezTo>
                  <a:cubicBezTo>
                    <a:pt x="130" y="21"/>
                    <a:pt x="131" y="20"/>
                    <a:pt x="131" y="20"/>
                  </a:cubicBezTo>
                  <a:cubicBezTo>
                    <a:pt x="131" y="19"/>
                    <a:pt x="132" y="18"/>
                    <a:pt x="132" y="18"/>
                  </a:cubicBezTo>
                  <a:cubicBezTo>
                    <a:pt x="132" y="18"/>
                    <a:pt x="132" y="18"/>
                    <a:pt x="132" y="18"/>
                  </a:cubicBezTo>
                  <a:cubicBezTo>
                    <a:pt x="133" y="18"/>
                    <a:pt x="133" y="18"/>
                    <a:pt x="134" y="18"/>
                  </a:cubicBezTo>
                  <a:cubicBezTo>
                    <a:pt x="134" y="18"/>
                    <a:pt x="135" y="19"/>
                    <a:pt x="136" y="19"/>
                  </a:cubicBezTo>
                  <a:cubicBezTo>
                    <a:pt x="137" y="19"/>
                    <a:pt x="137" y="18"/>
                    <a:pt x="138" y="18"/>
                  </a:cubicBezTo>
                  <a:cubicBezTo>
                    <a:pt x="139" y="19"/>
                    <a:pt x="139" y="20"/>
                    <a:pt x="140" y="20"/>
                  </a:cubicBezTo>
                  <a:cubicBezTo>
                    <a:pt x="141" y="21"/>
                    <a:pt x="142" y="21"/>
                    <a:pt x="142" y="21"/>
                  </a:cubicBezTo>
                  <a:cubicBezTo>
                    <a:pt x="142" y="22"/>
                    <a:pt x="141" y="22"/>
                    <a:pt x="141" y="23"/>
                  </a:cubicBezTo>
                  <a:cubicBezTo>
                    <a:pt x="141" y="23"/>
                    <a:pt x="141" y="23"/>
                    <a:pt x="141" y="23"/>
                  </a:cubicBezTo>
                  <a:cubicBezTo>
                    <a:pt x="141" y="24"/>
                    <a:pt x="142" y="25"/>
                    <a:pt x="142" y="25"/>
                  </a:cubicBezTo>
                  <a:cubicBezTo>
                    <a:pt x="143" y="25"/>
                    <a:pt x="144" y="25"/>
                    <a:pt x="145" y="25"/>
                  </a:cubicBezTo>
                  <a:cubicBezTo>
                    <a:pt x="146" y="24"/>
                    <a:pt x="146" y="23"/>
                    <a:pt x="147" y="23"/>
                  </a:cubicBezTo>
                  <a:cubicBezTo>
                    <a:pt x="148" y="24"/>
                    <a:pt x="149" y="24"/>
                    <a:pt x="150" y="25"/>
                  </a:cubicBezTo>
                  <a:cubicBezTo>
                    <a:pt x="150" y="26"/>
                    <a:pt x="150" y="26"/>
                    <a:pt x="150" y="26"/>
                  </a:cubicBezTo>
                  <a:cubicBezTo>
                    <a:pt x="150" y="27"/>
                    <a:pt x="150" y="28"/>
                    <a:pt x="150" y="29"/>
                  </a:cubicBezTo>
                  <a:cubicBezTo>
                    <a:pt x="150" y="31"/>
                    <a:pt x="152" y="31"/>
                    <a:pt x="153" y="32"/>
                  </a:cubicBezTo>
                  <a:cubicBezTo>
                    <a:pt x="154" y="32"/>
                    <a:pt x="154" y="33"/>
                    <a:pt x="154" y="33"/>
                  </a:cubicBezTo>
                  <a:cubicBezTo>
                    <a:pt x="155" y="34"/>
                    <a:pt x="155" y="34"/>
                    <a:pt x="155" y="34"/>
                  </a:cubicBezTo>
                  <a:cubicBezTo>
                    <a:pt x="155" y="36"/>
                    <a:pt x="154" y="36"/>
                    <a:pt x="154" y="38"/>
                  </a:cubicBezTo>
                  <a:cubicBezTo>
                    <a:pt x="154" y="39"/>
                    <a:pt x="153" y="39"/>
                    <a:pt x="153" y="40"/>
                  </a:cubicBezTo>
                  <a:cubicBezTo>
                    <a:pt x="153" y="41"/>
                    <a:pt x="155" y="40"/>
                    <a:pt x="156" y="41"/>
                  </a:cubicBezTo>
                  <a:cubicBezTo>
                    <a:pt x="156" y="42"/>
                    <a:pt x="156" y="43"/>
                    <a:pt x="155" y="44"/>
                  </a:cubicBezTo>
                  <a:cubicBezTo>
                    <a:pt x="156" y="44"/>
                    <a:pt x="156" y="46"/>
                    <a:pt x="155" y="46"/>
                  </a:cubicBezTo>
                  <a:cubicBezTo>
                    <a:pt x="154" y="46"/>
                    <a:pt x="154" y="45"/>
                    <a:pt x="153" y="45"/>
                  </a:cubicBezTo>
                  <a:cubicBezTo>
                    <a:pt x="152" y="45"/>
                    <a:pt x="152" y="45"/>
                    <a:pt x="151" y="45"/>
                  </a:cubicBezTo>
                  <a:cubicBezTo>
                    <a:pt x="151" y="45"/>
                    <a:pt x="150" y="44"/>
                    <a:pt x="150" y="44"/>
                  </a:cubicBezTo>
                  <a:cubicBezTo>
                    <a:pt x="148" y="44"/>
                    <a:pt x="147" y="45"/>
                    <a:pt x="146" y="44"/>
                  </a:cubicBezTo>
                  <a:cubicBezTo>
                    <a:pt x="147" y="42"/>
                    <a:pt x="149" y="41"/>
                    <a:pt x="151" y="39"/>
                  </a:cubicBezTo>
                  <a:cubicBezTo>
                    <a:pt x="151" y="39"/>
                    <a:pt x="152" y="39"/>
                    <a:pt x="152" y="38"/>
                  </a:cubicBezTo>
                  <a:cubicBezTo>
                    <a:pt x="151" y="37"/>
                    <a:pt x="150" y="38"/>
                    <a:pt x="149" y="38"/>
                  </a:cubicBezTo>
                  <a:cubicBezTo>
                    <a:pt x="148" y="39"/>
                    <a:pt x="147" y="39"/>
                    <a:pt x="146" y="40"/>
                  </a:cubicBezTo>
                  <a:cubicBezTo>
                    <a:pt x="145" y="40"/>
                    <a:pt x="142" y="39"/>
                    <a:pt x="141" y="40"/>
                  </a:cubicBezTo>
                  <a:cubicBezTo>
                    <a:pt x="141" y="41"/>
                    <a:pt x="143" y="40"/>
                    <a:pt x="142" y="42"/>
                  </a:cubicBezTo>
                  <a:cubicBezTo>
                    <a:pt x="142" y="42"/>
                    <a:pt x="141" y="42"/>
                    <a:pt x="141" y="41"/>
                  </a:cubicBezTo>
                  <a:cubicBezTo>
                    <a:pt x="140" y="41"/>
                    <a:pt x="140" y="40"/>
                    <a:pt x="140" y="40"/>
                  </a:cubicBezTo>
                  <a:cubicBezTo>
                    <a:pt x="140" y="40"/>
                    <a:pt x="138" y="39"/>
                    <a:pt x="137" y="40"/>
                  </a:cubicBezTo>
                  <a:cubicBezTo>
                    <a:pt x="136" y="40"/>
                    <a:pt x="135" y="40"/>
                    <a:pt x="135" y="41"/>
                  </a:cubicBezTo>
                  <a:cubicBezTo>
                    <a:pt x="136" y="42"/>
                    <a:pt x="138" y="41"/>
                    <a:pt x="138" y="42"/>
                  </a:cubicBezTo>
                  <a:cubicBezTo>
                    <a:pt x="138" y="43"/>
                    <a:pt x="136" y="44"/>
                    <a:pt x="136" y="46"/>
                  </a:cubicBezTo>
                  <a:cubicBezTo>
                    <a:pt x="136" y="46"/>
                    <a:pt x="137" y="47"/>
                    <a:pt x="138" y="47"/>
                  </a:cubicBezTo>
                  <a:cubicBezTo>
                    <a:pt x="138" y="48"/>
                    <a:pt x="139" y="47"/>
                    <a:pt x="139" y="47"/>
                  </a:cubicBezTo>
                  <a:cubicBezTo>
                    <a:pt x="140" y="47"/>
                    <a:pt x="140" y="48"/>
                    <a:pt x="140" y="48"/>
                  </a:cubicBezTo>
                  <a:cubicBezTo>
                    <a:pt x="141" y="47"/>
                    <a:pt x="142" y="46"/>
                    <a:pt x="143" y="46"/>
                  </a:cubicBezTo>
                  <a:cubicBezTo>
                    <a:pt x="144" y="48"/>
                    <a:pt x="142" y="48"/>
                    <a:pt x="140" y="49"/>
                  </a:cubicBezTo>
                  <a:cubicBezTo>
                    <a:pt x="139" y="49"/>
                    <a:pt x="137" y="50"/>
                    <a:pt x="135" y="50"/>
                  </a:cubicBezTo>
                  <a:cubicBezTo>
                    <a:pt x="135" y="51"/>
                    <a:pt x="132" y="53"/>
                    <a:pt x="132" y="51"/>
                  </a:cubicBezTo>
                  <a:cubicBezTo>
                    <a:pt x="132" y="50"/>
                    <a:pt x="133" y="50"/>
                    <a:pt x="133" y="49"/>
                  </a:cubicBezTo>
                  <a:cubicBezTo>
                    <a:pt x="132" y="49"/>
                    <a:pt x="130" y="50"/>
                    <a:pt x="129" y="50"/>
                  </a:cubicBezTo>
                  <a:cubicBezTo>
                    <a:pt x="127" y="51"/>
                    <a:pt x="124" y="51"/>
                    <a:pt x="123" y="54"/>
                  </a:cubicBezTo>
                  <a:cubicBezTo>
                    <a:pt x="123" y="54"/>
                    <a:pt x="123" y="55"/>
                    <a:pt x="123" y="55"/>
                  </a:cubicBezTo>
                  <a:cubicBezTo>
                    <a:pt x="123" y="56"/>
                    <a:pt x="121" y="56"/>
                    <a:pt x="121" y="56"/>
                  </a:cubicBezTo>
                  <a:cubicBezTo>
                    <a:pt x="120" y="56"/>
                    <a:pt x="119" y="57"/>
                    <a:pt x="118" y="57"/>
                  </a:cubicBezTo>
                  <a:cubicBezTo>
                    <a:pt x="118" y="57"/>
                    <a:pt x="117" y="57"/>
                    <a:pt x="117" y="57"/>
                  </a:cubicBezTo>
                  <a:cubicBezTo>
                    <a:pt x="116" y="58"/>
                    <a:pt x="116" y="59"/>
                    <a:pt x="115" y="59"/>
                  </a:cubicBezTo>
                  <a:cubicBezTo>
                    <a:pt x="114" y="60"/>
                    <a:pt x="114" y="60"/>
                    <a:pt x="113" y="60"/>
                  </a:cubicBezTo>
                  <a:cubicBezTo>
                    <a:pt x="113" y="61"/>
                    <a:pt x="113" y="62"/>
                    <a:pt x="112" y="62"/>
                  </a:cubicBezTo>
                  <a:cubicBezTo>
                    <a:pt x="111" y="62"/>
                    <a:pt x="111" y="62"/>
                    <a:pt x="110" y="62"/>
                  </a:cubicBezTo>
                  <a:cubicBezTo>
                    <a:pt x="110" y="63"/>
                    <a:pt x="111" y="65"/>
                    <a:pt x="110" y="66"/>
                  </a:cubicBezTo>
                  <a:cubicBezTo>
                    <a:pt x="109" y="67"/>
                    <a:pt x="108" y="68"/>
                    <a:pt x="106" y="69"/>
                  </a:cubicBezTo>
                  <a:cubicBezTo>
                    <a:pt x="105" y="69"/>
                    <a:pt x="105" y="69"/>
                    <a:pt x="103" y="70"/>
                  </a:cubicBezTo>
                  <a:cubicBezTo>
                    <a:pt x="103" y="70"/>
                    <a:pt x="102" y="71"/>
                    <a:pt x="101" y="72"/>
                  </a:cubicBezTo>
                  <a:cubicBezTo>
                    <a:pt x="101" y="72"/>
                    <a:pt x="100" y="72"/>
                    <a:pt x="100" y="73"/>
                  </a:cubicBezTo>
                  <a:cubicBezTo>
                    <a:pt x="100" y="116"/>
                    <a:pt x="100" y="116"/>
                    <a:pt x="100" y="116"/>
                  </a:cubicBezTo>
                  <a:cubicBezTo>
                    <a:pt x="100" y="116"/>
                    <a:pt x="101" y="115"/>
                    <a:pt x="101" y="115"/>
                  </a:cubicBezTo>
                  <a:cubicBezTo>
                    <a:pt x="102" y="114"/>
                    <a:pt x="102" y="113"/>
                    <a:pt x="103" y="112"/>
                  </a:cubicBezTo>
                  <a:cubicBezTo>
                    <a:pt x="104" y="112"/>
                    <a:pt x="105" y="112"/>
                    <a:pt x="106" y="111"/>
                  </a:cubicBezTo>
                  <a:cubicBezTo>
                    <a:pt x="107" y="111"/>
                    <a:pt x="107" y="111"/>
                    <a:pt x="108" y="110"/>
                  </a:cubicBezTo>
                  <a:cubicBezTo>
                    <a:pt x="108" y="110"/>
                    <a:pt x="109" y="109"/>
                    <a:pt x="109" y="110"/>
                  </a:cubicBezTo>
                  <a:cubicBezTo>
                    <a:pt x="110" y="111"/>
                    <a:pt x="108" y="111"/>
                    <a:pt x="109" y="112"/>
                  </a:cubicBezTo>
                  <a:cubicBezTo>
                    <a:pt x="110" y="113"/>
                    <a:pt x="111" y="111"/>
                    <a:pt x="112" y="111"/>
                  </a:cubicBezTo>
                  <a:cubicBezTo>
                    <a:pt x="112" y="111"/>
                    <a:pt x="114" y="111"/>
                    <a:pt x="114" y="112"/>
                  </a:cubicBezTo>
                  <a:cubicBezTo>
                    <a:pt x="115" y="112"/>
                    <a:pt x="115" y="113"/>
                    <a:pt x="116" y="113"/>
                  </a:cubicBezTo>
                  <a:cubicBezTo>
                    <a:pt x="117" y="113"/>
                    <a:pt x="117" y="113"/>
                    <a:pt x="118" y="113"/>
                  </a:cubicBezTo>
                  <a:cubicBezTo>
                    <a:pt x="119" y="113"/>
                    <a:pt x="120" y="114"/>
                    <a:pt x="121" y="114"/>
                  </a:cubicBezTo>
                  <a:cubicBezTo>
                    <a:pt x="122" y="114"/>
                    <a:pt x="122" y="113"/>
                    <a:pt x="123" y="113"/>
                  </a:cubicBezTo>
                  <a:cubicBezTo>
                    <a:pt x="125" y="112"/>
                    <a:pt x="125" y="113"/>
                    <a:pt x="126" y="114"/>
                  </a:cubicBezTo>
                  <a:cubicBezTo>
                    <a:pt x="127" y="114"/>
                    <a:pt x="127" y="113"/>
                    <a:pt x="128" y="113"/>
                  </a:cubicBezTo>
                  <a:cubicBezTo>
                    <a:pt x="127" y="114"/>
                    <a:pt x="128" y="115"/>
                    <a:pt x="128" y="115"/>
                  </a:cubicBezTo>
                  <a:cubicBezTo>
                    <a:pt x="129" y="116"/>
                    <a:pt x="128" y="116"/>
                    <a:pt x="129" y="116"/>
                  </a:cubicBezTo>
                  <a:cubicBezTo>
                    <a:pt x="129" y="117"/>
                    <a:pt x="130" y="117"/>
                    <a:pt x="131" y="117"/>
                  </a:cubicBezTo>
                  <a:cubicBezTo>
                    <a:pt x="132" y="118"/>
                    <a:pt x="132" y="119"/>
                    <a:pt x="133" y="120"/>
                  </a:cubicBezTo>
                  <a:cubicBezTo>
                    <a:pt x="134" y="121"/>
                    <a:pt x="135" y="122"/>
                    <a:pt x="136" y="122"/>
                  </a:cubicBezTo>
                  <a:cubicBezTo>
                    <a:pt x="137" y="122"/>
                    <a:pt x="138" y="121"/>
                    <a:pt x="139" y="121"/>
                  </a:cubicBezTo>
                  <a:cubicBezTo>
                    <a:pt x="141" y="122"/>
                    <a:pt x="143" y="123"/>
                    <a:pt x="144" y="124"/>
                  </a:cubicBezTo>
                  <a:cubicBezTo>
                    <a:pt x="145" y="124"/>
                    <a:pt x="146" y="125"/>
                    <a:pt x="146" y="126"/>
                  </a:cubicBezTo>
                  <a:cubicBezTo>
                    <a:pt x="146" y="126"/>
                    <a:pt x="146" y="127"/>
                    <a:pt x="146" y="127"/>
                  </a:cubicBezTo>
                  <a:cubicBezTo>
                    <a:pt x="147" y="129"/>
                    <a:pt x="148" y="129"/>
                    <a:pt x="148" y="131"/>
                  </a:cubicBezTo>
                  <a:cubicBezTo>
                    <a:pt x="148" y="132"/>
                    <a:pt x="149" y="132"/>
                    <a:pt x="149" y="133"/>
                  </a:cubicBezTo>
                  <a:cubicBezTo>
                    <a:pt x="150" y="133"/>
                    <a:pt x="151" y="134"/>
                    <a:pt x="151" y="134"/>
                  </a:cubicBezTo>
                  <a:cubicBezTo>
                    <a:pt x="152" y="134"/>
                    <a:pt x="152" y="134"/>
                    <a:pt x="152" y="134"/>
                  </a:cubicBezTo>
                  <a:cubicBezTo>
                    <a:pt x="154" y="134"/>
                    <a:pt x="154" y="134"/>
                    <a:pt x="155" y="135"/>
                  </a:cubicBezTo>
                  <a:cubicBezTo>
                    <a:pt x="156" y="135"/>
                    <a:pt x="157" y="135"/>
                    <a:pt x="157" y="135"/>
                  </a:cubicBezTo>
                  <a:cubicBezTo>
                    <a:pt x="158" y="136"/>
                    <a:pt x="158" y="137"/>
                    <a:pt x="158" y="137"/>
                  </a:cubicBezTo>
                  <a:cubicBezTo>
                    <a:pt x="159" y="137"/>
                    <a:pt x="160" y="137"/>
                    <a:pt x="160" y="137"/>
                  </a:cubicBezTo>
                  <a:cubicBezTo>
                    <a:pt x="161" y="137"/>
                    <a:pt x="163" y="138"/>
                    <a:pt x="164" y="138"/>
                  </a:cubicBezTo>
                  <a:cubicBezTo>
                    <a:pt x="164" y="138"/>
                    <a:pt x="165" y="138"/>
                    <a:pt x="165" y="138"/>
                  </a:cubicBezTo>
                  <a:cubicBezTo>
                    <a:pt x="167" y="138"/>
                    <a:pt x="168" y="139"/>
                    <a:pt x="169" y="139"/>
                  </a:cubicBezTo>
                  <a:cubicBezTo>
                    <a:pt x="156" y="159"/>
                    <a:pt x="137" y="173"/>
                    <a:pt x="114" y="179"/>
                  </a:cubicBezTo>
                  <a:cubicBezTo>
                    <a:pt x="114" y="178"/>
                    <a:pt x="114" y="177"/>
                    <a:pt x="114" y="176"/>
                  </a:cubicBezTo>
                  <a:cubicBezTo>
                    <a:pt x="114" y="174"/>
                    <a:pt x="114" y="173"/>
                    <a:pt x="114" y="171"/>
                  </a:cubicBezTo>
                  <a:cubicBezTo>
                    <a:pt x="113" y="170"/>
                    <a:pt x="113" y="168"/>
                    <a:pt x="113" y="167"/>
                  </a:cubicBezTo>
                  <a:cubicBezTo>
                    <a:pt x="112" y="166"/>
                    <a:pt x="110" y="165"/>
                    <a:pt x="109" y="164"/>
                  </a:cubicBezTo>
                  <a:cubicBezTo>
                    <a:pt x="108" y="164"/>
                    <a:pt x="107" y="163"/>
                    <a:pt x="107" y="163"/>
                  </a:cubicBezTo>
                  <a:cubicBezTo>
                    <a:pt x="105" y="162"/>
                    <a:pt x="102" y="161"/>
                    <a:pt x="101" y="159"/>
                  </a:cubicBezTo>
                  <a:cubicBezTo>
                    <a:pt x="101" y="159"/>
                    <a:pt x="101" y="158"/>
                    <a:pt x="101" y="157"/>
                  </a:cubicBezTo>
                  <a:cubicBezTo>
                    <a:pt x="100" y="157"/>
                    <a:pt x="100" y="156"/>
                    <a:pt x="100" y="156"/>
                  </a:cubicBezTo>
                  <a:lnTo>
                    <a:pt x="100" y="186"/>
                  </a:lnTo>
                  <a:close/>
                  <a:moveTo>
                    <a:pt x="2" y="74"/>
                  </a:moveTo>
                  <a:cubicBezTo>
                    <a:pt x="2" y="76"/>
                    <a:pt x="1" y="77"/>
                    <a:pt x="1" y="79"/>
                  </a:cubicBezTo>
                  <a:cubicBezTo>
                    <a:pt x="1" y="80"/>
                    <a:pt x="1" y="82"/>
                    <a:pt x="0" y="83"/>
                  </a:cubicBezTo>
                  <a:cubicBezTo>
                    <a:pt x="0" y="87"/>
                    <a:pt x="0" y="90"/>
                    <a:pt x="0" y="93"/>
                  </a:cubicBezTo>
                  <a:cubicBezTo>
                    <a:pt x="0" y="96"/>
                    <a:pt x="0" y="99"/>
                    <a:pt x="0" y="103"/>
                  </a:cubicBezTo>
                  <a:cubicBezTo>
                    <a:pt x="1" y="104"/>
                    <a:pt x="1" y="106"/>
                    <a:pt x="1" y="107"/>
                  </a:cubicBezTo>
                  <a:cubicBezTo>
                    <a:pt x="1" y="109"/>
                    <a:pt x="2" y="110"/>
                    <a:pt x="2" y="112"/>
                  </a:cubicBezTo>
                  <a:cubicBezTo>
                    <a:pt x="2" y="113"/>
                    <a:pt x="3" y="115"/>
                    <a:pt x="3" y="116"/>
                  </a:cubicBezTo>
                  <a:cubicBezTo>
                    <a:pt x="4" y="119"/>
                    <a:pt x="5" y="122"/>
                    <a:pt x="6" y="125"/>
                  </a:cubicBezTo>
                  <a:cubicBezTo>
                    <a:pt x="6" y="127"/>
                    <a:pt x="7" y="128"/>
                    <a:pt x="7" y="129"/>
                  </a:cubicBezTo>
                  <a:cubicBezTo>
                    <a:pt x="8" y="131"/>
                    <a:pt x="9" y="132"/>
                    <a:pt x="9" y="134"/>
                  </a:cubicBezTo>
                  <a:cubicBezTo>
                    <a:pt x="10" y="134"/>
                    <a:pt x="10" y="135"/>
                    <a:pt x="10" y="136"/>
                  </a:cubicBezTo>
                  <a:cubicBezTo>
                    <a:pt x="11" y="137"/>
                    <a:pt x="12" y="138"/>
                    <a:pt x="12" y="140"/>
                  </a:cubicBezTo>
                  <a:cubicBezTo>
                    <a:pt x="15" y="143"/>
                    <a:pt x="17" y="147"/>
                    <a:pt x="20" y="151"/>
                  </a:cubicBezTo>
                  <a:cubicBezTo>
                    <a:pt x="21" y="152"/>
                    <a:pt x="23" y="154"/>
                    <a:pt x="24" y="156"/>
                  </a:cubicBezTo>
                  <a:cubicBezTo>
                    <a:pt x="25" y="157"/>
                    <a:pt x="26" y="158"/>
                    <a:pt x="27" y="159"/>
                  </a:cubicBezTo>
                  <a:cubicBezTo>
                    <a:pt x="28" y="160"/>
                    <a:pt x="29" y="161"/>
                    <a:pt x="31" y="162"/>
                  </a:cubicBezTo>
                  <a:cubicBezTo>
                    <a:pt x="36" y="167"/>
                    <a:pt x="41" y="171"/>
                    <a:pt x="47" y="174"/>
                  </a:cubicBezTo>
                  <a:cubicBezTo>
                    <a:pt x="48" y="175"/>
                    <a:pt x="50" y="176"/>
                    <a:pt x="51" y="176"/>
                  </a:cubicBezTo>
                  <a:cubicBezTo>
                    <a:pt x="54" y="178"/>
                    <a:pt x="56" y="179"/>
                    <a:pt x="59" y="180"/>
                  </a:cubicBezTo>
                  <a:cubicBezTo>
                    <a:pt x="61" y="181"/>
                    <a:pt x="62" y="181"/>
                    <a:pt x="63" y="182"/>
                  </a:cubicBezTo>
                  <a:cubicBezTo>
                    <a:pt x="73" y="185"/>
                    <a:pt x="83" y="186"/>
                    <a:pt x="93" y="186"/>
                  </a:cubicBezTo>
                  <a:cubicBezTo>
                    <a:pt x="96" y="186"/>
                    <a:pt x="98" y="186"/>
                    <a:pt x="100" y="186"/>
                  </a:cubicBezTo>
                  <a:cubicBezTo>
                    <a:pt x="100" y="156"/>
                    <a:pt x="100" y="156"/>
                    <a:pt x="100" y="156"/>
                  </a:cubicBezTo>
                  <a:cubicBezTo>
                    <a:pt x="99" y="156"/>
                    <a:pt x="99" y="155"/>
                    <a:pt x="99" y="154"/>
                  </a:cubicBezTo>
                  <a:cubicBezTo>
                    <a:pt x="97" y="153"/>
                    <a:pt x="96" y="150"/>
                    <a:pt x="95" y="148"/>
                  </a:cubicBezTo>
                  <a:cubicBezTo>
                    <a:pt x="95" y="147"/>
                    <a:pt x="94" y="146"/>
                    <a:pt x="93" y="145"/>
                  </a:cubicBezTo>
                  <a:cubicBezTo>
                    <a:pt x="93" y="145"/>
                    <a:pt x="92" y="144"/>
                    <a:pt x="91" y="144"/>
                  </a:cubicBezTo>
                  <a:cubicBezTo>
                    <a:pt x="91" y="143"/>
                    <a:pt x="90" y="142"/>
                    <a:pt x="91" y="141"/>
                  </a:cubicBezTo>
                  <a:cubicBezTo>
                    <a:pt x="91" y="140"/>
                    <a:pt x="93" y="139"/>
                    <a:pt x="93" y="138"/>
                  </a:cubicBezTo>
                  <a:cubicBezTo>
                    <a:pt x="93" y="138"/>
                    <a:pt x="92" y="137"/>
                    <a:pt x="91" y="136"/>
                  </a:cubicBezTo>
                  <a:cubicBezTo>
                    <a:pt x="91" y="135"/>
                    <a:pt x="92" y="134"/>
                    <a:pt x="92" y="133"/>
                  </a:cubicBezTo>
                  <a:cubicBezTo>
                    <a:pt x="92" y="132"/>
                    <a:pt x="93" y="132"/>
                    <a:pt x="93" y="131"/>
                  </a:cubicBezTo>
                  <a:cubicBezTo>
                    <a:pt x="93" y="131"/>
                    <a:pt x="94" y="131"/>
                    <a:pt x="94" y="130"/>
                  </a:cubicBezTo>
                  <a:cubicBezTo>
                    <a:pt x="95" y="130"/>
                    <a:pt x="95" y="129"/>
                    <a:pt x="95" y="129"/>
                  </a:cubicBezTo>
                  <a:cubicBezTo>
                    <a:pt x="96" y="128"/>
                    <a:pt x="97" y="127"/>
                    <a:pt x="98" y="126"/>
                  </a:cubicBezTo>
                  <a:cubicBezTo>
                    <a:pt x="98" y="126"/>
                    <a:pt x="98" y="122"/>
                    <a:pt x="98" y="121"/>
                  </a:cubicBezTo>
                  <a:cubicBezTo>
                    <a:pt x="98" y="120"/>
                    <a:pt x="97" y="119"/>
                    <a:pt x="97" y="119"/>
                  </a:cubicBezTo>
                  <a:cubicBezTo>
                    <a:pt x="96" y="117"/>
                    <a:pt x="96" y="116"/>
                    <a:pt x="95" y="116"/>
                  </a:cubicBezTo>
                  <a:cubicBezTo>
                    <a:pt x="94" y="116"/>
                    <a:pt x="93" y="117"/>
                    <a:pt x="93" y="117"/>
                  </a:cubicBezTo>
                  <a:cubicBezTo>
                    <a:pt x="93" y="118"/>
                    <a:pt x="93" y="119"/>
                    <a:pt x="92" y="119"/>
                  </a:cubicBezTo>
                  <a:cubicBezTo>
                    <a:pt x="91" y="119"/>
                    <a:pt x="91" y="118"/>
                    <a:pt x="89" y="118"/>
                  </a:cubicBezTo>
                  <a:cubicBezTo>
                    <a:pt x="89" y="117"/>
                    <a:pt x="88" y="117"/>
                    <a:pt x="88" y="117"/>
                  </a:cubicBezTo>
                  <a:cubicBezTo>
                    <a:pt x="87" y="117"/>
                    <a:pt x="86" y="115"/>
                    <a:pt x="85" y="115"/>
                  </a:cubicBezTo>
                  <a:cubicBezTo>
                    <a:pt x="84" y="114"/>
                    <a:pt x="84" y="115"/>
                    <a:pt x="83" y="114"/>
                  </a:cubicBezTo>
                  <a:cubicBezTo>
                    <a:pt x="83" y="113"/>
                    <a:pt x="83" y="112"/>
                    <a:pt x="83" y="112"/>
                  </a:cubicBezTo>
                  <a:cubicBezTo>
                    <a:pt x="82" y="111"/>
                    <a:pt x="81" y="109"/>
                    <a:pt x="80" y="108"/>
                  </a:cubicBezTo>
                  <a:cubicBezTo>
                    <a:pt x="79" y="108"/>
                    <a:pt x="78" y="108"/>
                    <a:pt x="77" y="108"/>
                  </a:cubicBezTo>
                  <a:cubicBezTo>
                    <a:pt x="76" y="107"/>
                    <a:pt x="76" y="107"/>
                    <a:pt x="75" y="107"/>
                  </a:cubicBezTo>
                  <a:cubicBezTo>
                    <a:pt x="74" y="107"/>
                    <a:pt x="74" y="107"/>
                    <a:pt x="73" y="107"/>
                  </a:cubicBezTo>
                  <a:cubicBezTo>
                    <a:pt x="71" y="106"/>
                    <a:pt x="70" y="102"/>
                    <a:pt x="68" y="103"/>
                  </a:cubicBezTo>
                  <a:cubicBezTo>
                    <a:pt x="67" y="103"/>
                    <a:pt x="66" y="104"/>
                    <a:pt x="65" y="104"/>
                  </a:cubicBezTo>
                  <a:cubicBezTo>
                    <a:pt x="64" y="104"/>
                    <a:pt x="62" y="103"/>
                    <a:pt x="61" y="102"/>
                  </a:cubicBezTo>
                  <a:cubicBezTo>
                    <a:pt x="60" y="102"/>
                    <a:pt x="58" y="101"/>
                    <a:pt x="57" y="101"/>
                  </a:cubicBezTo>
                  <a:cubicBezTo>
                    <a:pt x="57" y="100"/>
                    <a:pt x="56" y="100"/>
                    <a:pt x="55" y="99"/>
                  </a:cubicBezTo>
                  <a:cubicBezTo>
                    <a:pt x="55" y="99"/>
                    <a:pt x="54" y="99"/>
                    <a:pt x="54" y="99"/>
                  </a:cubicBezTo>
                  <a:cubicBezTo>
                    <a:pt x="53" y="99"/>
                    <a:pt x="52" y="98"/>
                    <a:pt x="51" y="97"/>
                  </a:cubicBezTo>
                  <a:cubicBezTo>
                    <a:pt x="51" y="97"/>
                    <a:pt x="50" y="96"/>
                    <a:pt x="50" y="95"/>
                  </a:cubicBezTo>
                  <a:cubicBezTo>
                    <a:pt x="50" y="95"/>
                    <a:pt x="51" y="94"/>
                    <a:pt x="51" y="93"/>
                  </a:cubicBezTo>
                  <a:cubicBezTo>
                    <a:pt x="51" y="91"/>
                    <a:pt x="49" y="89"/>
                    <a:pt x="48" y="88"/>
                  </a:cubicBezTo>
                  <a:cubicBezTo>
                    <a:pt x="47" y="87"/>
                    <a:pt x="46" y="86"/>
                    <a:pt x="45" y="85"/>
                  </a:cubicBezTo>
                  <a:cubicBezTo>
                    <a:pt x="45" y="84"/>
                    <a:pt x="45" y="84"/>
                    <a:pt x="45" y="83"/>
                  </a:cubicBezTo>
                  <a:cubicBezTo>
                    <a:pt x="45" y="83"/>
                    <a:pt x="44" y="82"/>
                    <a:pt x="44" y="81"/>
                  </a:cubicBezTo>
                  <a:cubicBezTo>
                    <a:pt x="43" y="80"/>
                    <a:pt x="42" y="79"/>
                    <a:pt x="42" y="78"/>
                  </a:cubicBezTo>
                  <a:cubicBezTo>
                    <a:pt x="42" y="77"/>
                    <a:pt x="42" y="76"/>
                    <a:pt x="42" y="75"/>
                  </a:cubicBezTo>
                  <a:cubicBezTo>
                    <a:pt x="41" y="73"/>
                    <a:pt x="38" y="74"/>
                    <a:pt x="39" y="76"/>
                  </a:cubicBezTo>
                  <a:cubicBezTo>
                    <a:pt x="39" y="77"/>
                    <a:pt x="40" y="78"/>
                    <a:pt x="40" y="79"/>
                  </a:cubicBezTo>
                  <a:cubicBezTo>
                    <a:pt x="40" y="79"/>
                    <a:pt x="40" y="80"/>
                    <a:pt x="41" y="81"/>
                  </a:cubicBezTo>
                  <a:cubicBezTo>
                    <a:pt x="41" y="82"/>
                    <a:pt x="42" y="82"/>
                    <a:pt x="42" y="83"/>
                  </a:cubicBezTo>
                  <a:cubicBezTo>
                    <a:pt x="42" y="85"/>
                    <a:pt x="42" y="86"/>
                    <a:pt x="43" y="87"/>
                  </a:cubicBezTo>
                  <a:cubicBezTo>
                    <a:pt x="43" y="88"/>
                    <a:pt x="44" y="88"/>
                    <a:pt x="44" y="89"/>
                  </a:cubicBezTo>
                  <a:cubicBezTo>
                    <a:pt x="43" y="90"/>
                    <a:pt x="42" y="89"/>
                    <a:pt x="42" y="88"/>
                  </a:cubicBezTo>
                  <a:cubicBezTo>
                    <a:pt x="41" y="88"/>
                    <a:pt x="40" y="87"/>
                    <a:pt x="40" y="86"/>
                  </a:cubicBezTo>
                  <a:cubicBezTo>
                    <a:pt x="40" y="86"/>
                    <a:pt x="40" y="85"/>
                    <a:pt x="40" y="84"/>
                  </a:cubicBezTo>
                  <a:cubicBezTo>
                    <a:pt x="40" y="83"/>
                    <a:pt x="37" y="83"/>
                    <a:pt x="37" y="81"/>
                  </a:cubicBezTo>
                  <a:cubicBezTo>
                    <a:pt x="37" y="81"/>
                    <a:pt x="38" y="80"/>
                    <a:pt x="38" y="80"/>
                  </a:cubicBezTo>
                  <a:cubicBezTo>
                    <a:pt x="38" y="79"/>
                    <a:pt x="37" y="78"/>
                    <a:pt x="37" y="77"/>
                  </a:cubicBezTo>
                  <a:cubicBezTo>
                    <a:pt x="36" y="76"/>
                    <a:pt x="36" y="75"/>
                    <a:pt x="36" y="74"/>
                  </a:cubicBezTo>
                  <a:cubicBezTo>
                    <a:pt x="36" y="73"/>
                    <a:pt x="36" y="72"/>
                    <a:pt x="36" y="71"/>
                  </a:cubicBezTo>
                  <a:cubicBezTo>
                    <a:pt x="36" y="70"/>
                    <a:pt x="35" y="69"/>
                    <a:pt x="34" y="69"/>
                  </a:cubicBezTo>
                  <a:cubicBezTo>
                    <a:pt x="33" y="69"/>
                    <a:pt x="32" y="69"/>
                    <a:pt x="32" y="68"/>
                  </a:cubicBezTo>
                  <a:cubicBezTo>
                    <a:pt x="32" y="67"/>
                    <a:pt x="31" y="66"/>
                    <a:pt x="31" y="65"/>
                  </a:cubicBezTo>
                  <a:cubicBezTo>
                    <a:pt x="31" y="64"/>
                    <a:pt x="31" y="63"/>
                    <a:pt x="31" y="62"/>
                  </a:cubicBezTo>
                  <a:cubicBezTo>
                    <a:pt x="31" y="60"/>
                    <a:pt x="31" y="59"/>
                    <a:pt x="31" y="58"/>
                  </a:cubicBezTo>
                  <a:cubicBezTo>
                    <a:pt x="32" y="57"/>
                    <a:pt x="33" y="56"/>
                    <a:pt x="33" y="55"/>
                  </a:cubicBezTo>
                  <a:cubicBezTo>
                    <a:pt x="34" y="55"/>
                    <a:pt x="34" y="54"/>
                    <a:pt x="34" y="53"/>
                  </a:cubicBezTo>
                  <a:cubicBezTo>
                    <a:pt x="35" y="52"/>
                    <a:pt x="36" y="51"/>
                    <a:pt x="37" y="49"/>
                  </a:cubicBezTo>
                  <a:cubicBezTo>
                    <a:pt x="39" y="48"/>
                    <a:pt x="40" y="47"/>
                    <a:pt x="40" y="45"/>
                  </a:cubicBezTo>
                  <a:cubicBezTo>
                    <a:pt x="41" y="44"/>
                    <a:pt x="41" y="43"/>
                    <a:pt x="41" y="43"/>
                  </a:cubicBezTo>
                  <a:cubicBezTo>
                    <a:pt x="41" y="42"/>
                    <a:pt x="39" y="41"/>
                    <a:pt x="39" y="40"/>
                  </a:cubicBezTo>
                  <a:cubicBezTo>
                    <a:pt x="39" y="39"/>
                    <a:pt x="40" y="39"/>
                    <a:pt x="41" y="38"/>
                  </a:cubicBezTo>
                  <a:cubicBezTo>
                    <a:pt x="41" y="38"/>
                    <a:pt x="41" y="37"/>
                    <a:pt x="41" y="36"/>
                  </a:cubicBezTo>
                  <a:cubicBezTo>
                    <a:pt x="41" y="35"/>
                    <a:pt x="40" y="34"/>
                    <a:pt x="41" y="33"/>
                  </a:cubicBezTo>
                  <a:cubicBezTo>
                    <a:pt x="41" y="33"/>
                    <a:pt x="42" y="32"/>
                    <a:pt x="41" y="31"/>
                  </a:cubicBezTo>
                  <a:cubicBezTo>
                    <a:pt x="41" y="30"/>
                    <a:pt x="40" y="32"/>
                    <a:pt x="39" y="31"/>
                  </a:cubicBezTo>
                  <a:cubicBezTo>
                    <a:pt x="38" y="31"/>
                    <a:pt x="39" y="30"/>
                    <a:pt x="39" y="29"/>
                  </a:cubicBezTo>
                  <a:cubicBezTo>
                    <a:pt x="39" y="28"/>
                    <a:pt x="39" y="28"/>
                    <a:pt x="39" y="28"/>
                  </a:cubicBezTo>
                  <a:cubicBezTo>
                    <a:pt x="39" y="27"/>
                    <a:pt x="40" y="26"/>
                    <a:pt x="40" y="26"/>
                  </a:cubicBezTo>
                  <a:cubicBezTo>
                    <a:pt x="39" y="26"/>
                    <a:pt x="39" y="25"/>
                    <a:pt x="38" y="24"/>
                  </a:cubicBezTo>
                  <a:cubicBezTo>
                    <a:pt x="49" y="15"/>
                    <a:pt x="63" y="9"/>
                    <a:pt x="78" y="6"/>
                  </a:cubicBezTo>
                  <a:cubicBezTo>
                    <a:pt x="78" y="6"/>
                    <a:pt x="78" y="6"/>
                    <a:pt x="78" y="6"/>
                  </a:cubicBezTo>
                  <a:cubicBezTo>
                    <a:pt x="78" y="6"/>
                    <a:pt x="78" y="7"/>
                    <a:pt x="78" y="7"/>
                  </a:cubicBezTo>
                  <a:cubicBezTo>
                    <a:pt x="79" y="6"/>
                    <a:pt x="80" y="7"/>
                    <a:pt x="81" y="7"/>
                  </a:cubicBezTo>
                  <a:cubicBezTo>
                    <a:pt x="82" y="7"/>
                    <a:pt x="83" y="6"/>
                    <a:pt x="84" y="7"/>
                  </a:cubicBezTo>
                  <a:cubicBezTo>
                    <a:pt x="86" y="7"/>
                    <a:pt x="88" y="9"/>
                    <a:pt x="90" y="8"/>
                  </a:cubicBezTo>
                  <a:cubicBezTo>
                    <a:pt x="90" y="7"/>
                    <a:pt x="90" y="7"/>
                    <a:pt x="90" y="6"/>
                  </a:cubicBezTo>
                  <a:cubicBezTo>
                    <a:pt x="91" y="6"/>
                    <a:pt x="91" y="5"/>
                    <a:pt x="91" y="5"/>
                  </a:cubicBezTo>
                  <a:cubicBezTo>
                    <a:pt x="92" y="5"/>
                    <a:pt x="93" y="5"/>
                    <a:pt x="93" y="5"/>
                  </a:cubicBezTo>
                  <a:cubicBezTo>
                    <a:pt x="96" y="5"/>
                    <a:pt x="98" y="5"/>
                    <a:pt x="100" y="5"/>
                  </a:cubicBezTo>
                  <a:cubicBezTo>
                    <a:pt x="100" y="0"/>
                    <a:pt x="100" y="0"/>
                    <a:pt x="100" y="0"/>
                  </a:cubicBezTo>
                  <a:cubicBezTo>
                    <a:pt x="98" y="0"/>
                    <a:pt x="97" y="0"/>
                    <a:pt x="95" y="0"/>
                  </a:cubicBezTo>
                  <a:cubicBezTo>
                    <a:pt x="94" y="0"/>
                    <a:pt x="94" y="0"/>
                    <a:pt x="93" y="0"/>
                  </a:cubicBezTo>
                  <a:cubicBezTo>
                    <a:pt x="92" y="0"/>
                    <a:pt x="91" y="0"/>
                    <a:pt x="90" y="0"/>
                  </a:cubicBezTo>
                  <a:cubicBezTo>
                    <a:pt x="81" y="0"/>
                    <a:pt x="72" y="2"/>
                    <a:pt x="63" y="5"/>
                  </a:cubicBezTo>
                  <a:cubicBezTo>
                    <a:pt x="62" y="5"/>
                    <a:pt x="61" y="6"/>
                    <a:pt x="59" y="6"/>
                  </a:cubicBezTo>
                  <a:cubicBezTo>
                    <a:pt x="59" y="6"/>
                    <a:pt x="58" y="6"/>
                    <a:pt x="58" y="7"/>
                  </a:cubicBezTo>
                  <a:cubicBezTo>
                    <a:pt x="57" y="7"/>
                    <a:pt x="56" y="7"/>
                    <a:pt x="55" y="8"/>
                  </a:cubicBezTo>
                  <a:cubicBezTo>
                    <a:pt x="54" y="9"/>
                    <a:pt x="52" y="9"/>
                    <a:pt x="51" y="10"/>
                  </a:cubicBezTo>
                  <a:cubicBezTo>
                    <a:pt x="49" y="11"/>
                    <a:pt x="48" y="11"/>
                    <a:pt x="47" y="12"/>
                  </a:cubicBezTo>
                  <a:cubicBezTo>
                    <a:pt x="42" y="15"/>
                    <a:pt x="37" y="19"/>
                    <a:pt x="32" y="22"/>
                  </a:cubicBezTo>
                  <a:cubicBezTo>
                    <a:pt x="32" y="23"/>
                    <a:pt x="31" y="23"/>
                    <a:pt x="31" y="24"/>
                  </a:cubicBezTo>
                  <a:cubicBezTo>
                    <a:pt x="29" y="25"/>
                    <a:pt x="28" y="26"/>
                    <a:pt x="27" y="27"/>
                  </a:cubicBezTo>
                  <a:cubicBezTo>
                    <a:pt x="26" y="28"/>
                    <a:pt x="25" y="29"/>
                    <a:pt x="24" y="30"/>
                  </a:cubicBezTo>
                  <a:cubicBezTo>
                    <a:pt x="23" y="32"/>
                    <a:pt x="21" y="34"/>
                    <a:pt x="20" y="35"/>
                  </a:cubicBezTo>
                  <a:cubicBezTo>
                    <a:pt x="17" y="39"/>
                    <a:pt x="15" y="43"/>
                    <a:pt x="12" y="47"/>
                  </a:cubicBezTo>
                  <a:cubicBezTo>
                    <a:pt x="12" y="48"/>
                    <a:pt x="11" y="49"/>
                    <a:pt x="10" y="51"/>
                  </a:cubicBezTo>
                  <a:cubicBezTo>
                    <a:pt x="10" y="51"/>
                    <a:pt x="10" y="52"/>
                    <a:pt x="9" y="53"/>
                  </a:cubicBezTo>
                  <a:cubicBezTo>
                    <a:pt x="8" y="55"/>
                    <a:pt x="7" y="57"/>
                    <a:pt x="6" y="59"/>
                  </a:cubicBezTo>
                  <a:cubicBezTo>
                    <a:pt x="6" y="60"/>
                    <a:pt x="6" y="60"/>
                    <a:pt x="6" y="61"/>
                  </a:cubicBezTo>
                  <a:cubicBezTo>
                    <a:pt x="5" y="64"/>
                    <a:pt x="4" y="67"/>
                    <a:pt x="3" y="70"/>
                  </a:cubicBezTo>
                  <a:cubicBezTo>
                    <a:pt x="3" y="71"/>
                    <a:pt x="2" y="73"/>
                    <a:pt x="2" y="74"/>
                  </a:cubicBezTo>
                  <a:close/>
                  <a:moveTo>
                    <a:pt x="100" y="73"/>
                  </a:moveTo>
                  <a:cubicBezTo>
                    <a:pt x="100" y="116"/>
                    <a:pt x="100" y="116"/>
                    <a:pt x="100" y="116"/>
                  </a:cubicBezTo>
                  <a:cubicBezTo>
                    <a:pt x="100" y="117"/>
                    <a:pt x="99" y="117"/>
                    <a:pt x="99" y="117"/>
                  </a:cubicBezTo>
                  <a:cubicBezTo>
                    <a:pt x="98" y="117"/>
                    <a:pt x="97" y="116"/>
                    <a:pt x="96" y="115"/>
                  </a:cubicBezTo>
                  <a:cubicBezTo>
                    <a:pt x="94" y="114"/>
                    <a:pt x="93" y="116"/>
                    <a:pt x="91" y="116"/>
                  </a:cubicBezTo>
                  <a:cubicBezTo>
                    <a:pt x="89" y="116"/>
                    <a:pt x="87" y="113"/>
                    <a:pt x="87" y="112"/>
                  </a:cubicBezTo>
                  <a:cubicBezTo>
                    <a:pt x="87" y="111"/>
                    <a:pt x="88" y="109"/>
                    <a:pt x="88" y="108"/>
                  </a:cubicBezTo>
                  <a:cubicBezTo>
                    <a:pt x="88" y="107"/>
                    <a:pt x="88" y="106"/>
                    <a:pt x="88" y="105"/>
                  </a:cubicBezTo>
                  <a:cubicBezTo>
                    <a:pt x="88" y="104"/>
                    <a:pt x="87" y="103"/>
                    <a:pt x="86" y="103"/>
                  </a:cubicBezTo>
                  <a:cubicBezTo>
                    <a:pt x="84" y="103"/>
                    <a:pt x="82" y="104"/>
                    <a:pt x="79" y="103"/>
                  </a:cubicBezTo>
                  <a:cubicBezTo>
                    <a:pt x="79" y="102"/>
                    <a:pt x="80" y="102"/>
                    <a:pt x="80" y="101"/>
                  </a:cubicBezTo>
                  <a:cubicBezTo>
                    <a:pt x="80" y="101"/>
                    <a:pt x="80" y="100"/>
                    <a:pt x="80" y="100"/>
                  </a:cubicBezTo>
                  <a:cubicBezTo>
                    <a:pt x="81" y="99"/>
                    <a:pt x="81" y="99"/>
                    <a:pt x="82" y="98"/>
                  </a:cubicBezTo>
                  <a:cubicBezTo>
                    <a:pt x="82" y="97"/>
                    <a:pt x="82" y="97"/>
                    <a:pt x="82" y="96"/>
                  </a:cubicBezTo>
                  <a:cubicBezTo>
                    <a:pt x="82" y="95"/>
                    <a:pt x="83" y="95"/>
                    <a:pt x="83" y="94"/>
                  </a:cubicBezTo>
                  <a:cubicBezTo>
                    <a:pt x="83" y="94"/>
                    <a:pt x="83" y="93"/>
                    <a:pt x="82" y="93"/>
                  </a:cubicBezTo>
                  <a:cubicBezTo>
                    <a:pt x="80" y="93"/>
                    <a:pt x="79" y="93"/>
                    <a:pt x="78" y="93"/>
                  </a:cubicBezTo>
                  <a:cubicBezTo>
                    <a:pt x="76" y="94"/>
                    <a:pt x="77" y="97"/>
                    <a:pt x="75" y="98"/>
                  </a:cubicBezTo>
                  <a:cubicBezTo>
                    <a:pt x="74" y="98"/>
                    <a:pt x="73" y="98"/>
                    <a:pt x="72" y="98"/>
                  </a:cubicBezTo>
                  <a:cubicBezTo>
                    <a:pt x="71" y="98"/>
                    <a:pt x="70" y="99"/>
                    <a:pt x="70" y="99"/>
                  </a:cubicBezTo>
                  <a:cubicBezTo>
                    <a:pt x="69" y="99"/>
                    <a:pt x="67" y="98"/>
                    <a:pt x="67" y="97"/>
                  </a:cubicBezTo>
                  <a:cubicBezTo>
                    <a:pt x="66" y="97"/>
                    <a:pt x="65" y="94"/>
                    <a:pt x="65" y="94"/>
                  </a:cubicBezTo>
                  <a:cubicBezTo>
                    <a:pt x="64" y="91"/>
                    <a:pt x="65" y="88"/>
                    <a:pt x="66" y="86"/>
                  </a:cubicBezTo>
                  <a:cubicBezTo>
                    <a:pt x="66" y="86"/>
                    <a:pt x="67" y="85"/>
                    <a:pt x="67" y="85"/>
                  </a:cubicBezTo>
                  <a:cubicBezTo>
                    <a:pt x="67" y="84"/>
                    <a:pt x="67" y="83"/>
                    <a:pt x="67" y="82"/>
                  </a:cubicBezTo>
                  <a:cubicBezTo>
                    <a:pt x="68" y="81"/>
                    <a:pt x="69" y="80"/>
                    <a:pt x="71" y="79"/>
                  </a:cubicBezTo>
                  <a:cubicBezTo>
                    <a:pt x="72" y="79"/>
                    <a:pt x="73" y="77"/>
                    <a:pt x="75" y="77"/>
                  </a:cubicBezTo>
                  <a:cubicBezTo>
                    <a:pt x="76" y="77"/>
                    <a:pt x="77" y="78"/>
                    <a:pt x="78" y="78"/>
                  </a:cubicBezTo>
                  <a:cubicBezTo>
                    <a:pt x="79" y="78"/>
                    <a:pt x="79" y="78"/>
                    <a:pt x="80" y="78"/>
                  </a:cubicBezTo>
                  <a:cubicBezTo>
                    <a:pt x="82" y="79"/>
                    <a:pt x="82" y="77"/>
                    <a:pt x="84" y="76"/>
                  </a:cubicBezTo>
                  <a:cubicBezTo>
                    <a:pt x="85" y="76"/>
                    <a:pt x="87" y="76"/>
                    <a:pt x="88" y="76"/>
                  </a:cubicBezTo>
                  <a:cubicBezTo>
                    <a:pt x="89" y="76"/>
                    <a:pt x="90" y="77"/>
                    <a:pt x="90" y="77"/>
                  </a:cubicBezTo>
                  <a:cubicBezTo>
                    <a:pt x="91" y="77"/>
                    <a:pt x="92" y="77"/>
                    <a:pt x="92" y="77"/>
                  </a:cubicBezTo>
                  <a:cubicBezTo>
                    <a:pt x="93" y="77"/>
                    <a:pt x="94" y="78"/>
                    <a:pt x="94" y="79"/>
                  </a:cubicBezTo>
                  <a:cubicBezTo>
                    <a:pt x="94" y="80"/>
                    <a:pt x="93" y="81"/>
                    <a:pt x="93" y="82"/>
                  </a:cubicBezTo>
                  <a:cubicBezTo>
                    <a:pt x="94" y="83"/>
                    <a:pt x="96" y="83"/>
                    <a:pt x="97" y="83"/>
                  </a:cubicBezTo>
                  <a:cubicBezTo>
                    <a:pt x="98" y="83"/>
                    <a:pt x="98" y="81"/>
                    <a:pt x="97" y="80"/>
                  </a:cubicBezTo>
                  <a:cubicBezTo>
                    <a:pt x="97" y="80"/>
                    <a:pt x="98" y="79"/>
                    <a:pt x="97" y="79"/>
                  </a:cubicBezTo>
                  <a:cubicBezTo>
                    <a:pt x="97" y="78"/>
                    <a:pt x="97" y="78"/>
                    <a:pt x="97" y="77"/>
                  </a:cubicBezTo>
                  <a:cubicBezTo>
                    <a:pt x="97" y="75"/>
                    <a:pt x="98" y="74"/>
                    <a:pt x="100" y="73"/>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0" name="Freeform 74"/>
            <p:cNvSpPr/>
            <p:nvPr/>
          </p:nvSpPr>
          <p:spPr bwMode="auto">
            <a:xfrm>
              <a:off x="-4767263" y="6270625"/>
              <a:ext cx="231775" cy="228600"/>
            </a:xfrm>
            <a:custGeom>
              <a:avLst/>
              <a:gdLst>
                <a:gd name="T0" fmla="*/ 14 w 62"/>
                <a:gd name="T1" fmla="*/ 56 h 61"/>
                <a:gd name="T2" fmla="*/ 31 w 62"/>
                <a:gd name="T3" fmla="*/ 61 h 61"/>
                <a:gd name="T4" fmla="*/ 62 w 62"/>
                <a:gd name="T5" fmla="*/ 31 h 61"/>
                <a:gd name="T6" fmla="*/ 31 w 62"/>
                <a:gd name="T7" fmla="*/ 0 h 61"/>
                <a:gd name="T8" fmla="*/ 0 w 62"/>
                <a:gd name="T9" fmla="*/ 26 h 61"/>
                <a:gd name="T10" fmla="*/ 31 w 62"/>
                <a:gd name="T11" fmla="*/ 26 h 61"/>
                <a:gd name="T12" fmla="*/ 41 w 62"/>
                <a:gd name="T13" fmla="*/ 26 h 61"/>
                <a:gd name="T14" fmla="*/ 34 w 62"/>
                <a:gd name="T15" fmla="*/ 34 h 61"/>
                <a:gd name="T16" fmla="*/ 14 w 62"/>
                <a:gd name="T17"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1">
                  <a:moveTo>
                    <a:pt x="14" y="56"/>
                  </a:moveTo>
                  <a:cubicBezTo>
                    <a:pt x="19" y="60"/>
                    <a:pt x="25" y="61"/>
                    <a:pt x="31" y="61"/>
                  </a:cubicBezTo>
                  <a:cubicBezTo>
                    <a:pt x="48" y="61"/>
                    <a:pt x="62" y="48"/>
                    <a:pt x="62" y="31"/>
                  </a:cubicBezTo>
                  <a:cubicBezTo>
                    <a:pt x="62" y="14"/>
                    <a:pt x="48" y="0"/>
                    <a:pt x="31" y="0"/>
                  </a:cubicBezTo>
                  <a:cubicBezTo>
                    <a:pt x="15" y="0"/>
                    <a:pt x="3" y="11"/>
                    <a:pt x="0" y="26"/>
                  </a:cubicBezTo>
                  <a:cubicBezTo>
                    <a:pt x="31" y="26"/>
                    <a:pt x="31" y="26"/>
                    <a:pt x="31" y="26"/>
                  </a:cubicBezTo>
                  <a:cubicBezTo>
                    <a:pt x="41" y="26"/>
                    <a:pt x="41" y="26"/>
                    <a:pt x="41" y="26"/>
                  </a:cubicBezTo>
                  <a:cubicBezTo>
                    <a:pt x="34" y="34"/>
                    <a:pt x="34" y="34"/>
                    <a:pt x="34" y="34"/>
                  </a:cubicBezTo>
                  <a:lnTo>
                    <a:pt x="14" y="56"/>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1" name="Freeform 75"/>
            <p:cNvSpPr/>
            <p:nvPr/>
          </p:nvSpPr>
          <p:spPr bwMode="auto">
            <a:xfrm>
              <a:off x="-5129213" y="6386513"/>
              <a:ext cx="477838" cy="447675"/>
            </a:xfrm>
            <a:custGeom>
              <a:avLst/>
              <a:gdLst>
                <a:gd name="T0" fmla="*/ 57 w 127"/>
                <a:gd name="T1" fmla="*/ 63 h 119"/>
                <a:gd name="T2" fmla="*/ 57 w 127"/>
                <a:gd name="T3" fmla="*/ 67 h 119"/>
                <a:gd name="T4" fmla="*/ 57 w 127"/>
                <a:gd name="T5" fmla="*/ 70 h 119"/>
                <a:gd name="T6" fmla="*/ 57 w 127"/>
                <a:gd name="T7" fmla="*/ 109 h 119"/>
                <a:gd name="T8" fmla="*/ 42 w 127"/>
                <a:gd name="T9" fmla="*/ 119 h 119"/>
                <a:gd name="T10" fmla="*/ 83 w 127"/>
                <a:gd name="T11" fmla="*/ 119 h 119"/>
                <a:gd name="T12" fmla="*/ 70 w 127"/>
                <a:gd name="T13" fmla="*/ 109 h 119"/>
                <a:gd name="T14" fmla="*/ 70 w 127"/>
                <a:gd name="T15" fmla="*/ 70 h 119"/>
                <a:gd name="T16" fmla="*/ 70 w 127"/>
                <a:gd name="T17" fmla="*/ 67 h 119"/>
                <a:gd name="T18" fmla="*/ 70 w 127"/>
                <a:gd name="T19" fmla="*/ 63 h 119"/>
                <a:gd name="T20" fmla="*/ 106 w 127"/>
                <a:gd name="T21" fmla="*/ 23 h 119"/>
                <a:gd name="T22" fmla="*/ 127 w 127"/>
                <a:gd name="T23" fmla="*/ 0 h 119"/>
                <a:gd name="T24" fmla="*/ 96 w 127"/>
                <a:gd name="T25" fmla="*/ 0 h 119"/>
                <a:gd name="T26" fmla="*/ 0 w 127"/>
                <a:gd name="T27" fmla="*/ 0 h 119"/>
                <a:gd name="T28" fmla="*/ 57 w 127"/>
                <a:gd name="T29" fmla="*/ 6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9">
                  <a:moveTo>
                    <a:pt x="57" y="63"/>
                  </a:moveTo>
                  <a:cubicBezTo>
                    <a:pt x="57" y="67"/>
                    <a:pt x="57" y="67"/>
                    <a:pt x="57" y="67"/>
                  </a:cubicBezTo>
                  <a:cubicBezTo>
                    <a:pt x="57" y="70"/>
                    <a:pt x="57" y="70"/>
                    <a:pt x="57" y="70"/>
                  </a:cubicBezTo>
                  <a:cubicBezTo>
                    <a:pt x="57" y="109"/>
                    <a:pt x="57" y="109"/>
                    <a:pt x="57" y="109"/>
                  </a:cubicBezTo>
                  <a:cubicBezTo>
                    <a:pt x="48" y="110"/>
                    <a:pt x="42" y="114"/>
                    <a:pt x="42" y="119"/>
                  </a:cubicBezTo>
                  <a:cubicBezTo>
                    <a:pt x="83" y="119"/>
                    <a:pt x="83" y="119"/>
                    <a:pt x="83" y="119"/>
                  </a:cubicBezTo>
                  <a:cubicBezTo>
                    <a:pt x="83" y="114"/>
                    <a:pt x="78" y="110"/>
                    <a:pt x="70" y="109"/>
                  </a:cubicBezTo>
                  <a:cubicBezTo>
                    <a:pt x="70" y="70"/>
                    <a:pt x="70" y="70"/>
                    <a:pt x="70" y="70"/>
                  </a:cubicBezTo>
                  <a:cubicBezTo>
                    <a:pt x="70" y="67"/>
                    <a:pt x="70" y="67"/>
                    <a:pt x="70" y="67"/>
                  </a:cubicBezTo>
                  <a:cubicBezTo>
                    <a:pt x="70" y="63"/>
                    <a:pt x="70" y="63"/>
                    <a:pt x="70" y="63"/>
                  </a:cubicBezTo>
                  <a:cubicBezTo>
                    <a:pt x="106" y="23"/>
                    <a:pt x="106" y="23"/>
                    <a:pt x="106" y="23"/>
                  </a:cubicBezTo>
                  <a:cubicBezTo>
                    <a:pt x="127" y="0"/>
                    <a:pt x="127" y="0"/>
                    <a:pt x="127" y="0"/>
                  </a:cubicBezTo>
                  <a:cubicBezTo>
                    <a:pt x="96" y="0"/>
                    <a:pt x="96" y="0"/>
                    <a:pt x="96" y="0"/>
                  </a:cubicBezTo>
                  <a:cubicBezTo>
                    <a:pt x="0" y="0"/>
                    <a:pt x="0" y="0"/>
                    <a:pt x="0" y="0"/>
                  </a:cubicBezTo>
                  <a:lnTo>
                    <a:pt x="57" y="63"/>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2" name="Freeform 76"/>
            <p:cNvSpPr/>
            <p:nvPr/>
          </p:nvSpPr>
          <p:spPr bwMode="auto">
            <a:xfrm>
              <a:off x="-2576513" y="8853488"/>
              <a:ext cx="539750" cy="142875"/>
            </a:xfrm>
            <a:custGeom>
              <a:avLst/>
              <a:gdLst>
                <a:gd name="T0" fmla="*/ 222 w 340"/>
                <a:gd name="T1" fmla="*/ 45 h 90"/>
                <a:gd name="T2" fmla="*/ 118 w 340"/>
                <a:gd name="T3" fmla="*/ 45 h 90"/>
                <a:gd name="T4" fmla="*/ 118 w 340"/>
                <a:gd name="T5" fmla="*/ 0 h 90"/>
                <a:gd name="T6" fmla="*/ 0 w 340"/>
                <a:gd name="T7" fmla="*/ 0 h 90"/>
                <a:gd name="T8" fmla="*/ 0 w 340"/>
                <a:gd name="T9" fmla="*/ 90 h 90"/>
                <a:gd name="T10" fmla="*/ 340 w 340"/>
                <a:gd name="T11" fmla="*/ 90 h 90"/>
                <a:gd name="T12" fmla="*/ 340 w 340"/>
                <a:gd name="T13" fmla="*/ 0 h 90"/>
                <a:gd name="T14" fmla="*/ 222 w 340"/>
                <a:gd name="T15" fmla="*/ 0 h 90"/>
                <a:gd name="T16" fmla="*/ 222 w 340"/>
                <a:gd name="T1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90">
                  <a:moveTo>
                    <a:pt x="222" y="45"/>
                  </a:moveTo>
                  <a:lnTo>
                    <a:pt x="118" y="45"/>
                  </a:lnTo>
                  <a:lnTo>
                    <a:pt x="118" y="0"/>
                  </a:lnTo>
                  <a:lnTo>
                    <a:pt x="0" y="0"/>
                  </a:lnTo>
                  <a:lnTo>
                    <a:pt x="0" y="90"/>
                  </a:lnTo>
                  <a:lnTo>
                    <a:pt x="340" y="90"/>
                  </a:lnTo>
                  <a:lnTo>
                    <a:pt x="340" y="0"/>
                  </a:lnTo>
                  <a:lnTo>
                    <a:pt x="222" y="0"/>
                  </a:lnTo>
                  <a:lnTo>
                    <a:pt x="222" y="45"/>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3" name="Rectangle 77"/>
            <p:cNvSpPr>
              <a:spLocks noChangeArrowheads="1"/>
            </p:cNvSpPr>
            <p:nvPr/>
          </p:nvSpPr>
          <p:spPr bwMode="auto">
            <a:xfrm>
              <a:off x="-2359025" y="8853488"/>
              <a:ext cx="104775" cy="41275"/>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84" name="Freeform 78"/>
            <p:cNvSpPr>
              <a:spLocks noEditPoints="1"/>
            </p:cNvSpPr>
            <p:nvPr/>
          </p:nvSpPr>
          <p:spPr bwMode="auto">
            <a:xfrm>
              <a:off x="-2576513" y="8537575"/>
              <a:ext cx="539750" cy="285750"/>
            </a:xfrm>
            <a:custGeom>
              <a:avLst/>
              <a:gdLst>
                <a:gd name="T0" fmla="*/ 253 w 340"/>
                <a:gd name="T1" fmla="*/ 0 h 180"/>
                <a:gd name="T2" fmla="*/ 170 w 340"/>
                <a:gd name="T3" fmla="*/ 0 h 180"/>
                <a:gd name="T4" fmla="*/ 170 w 340"/>
                <a:gd name="T5" fmla="*/ 31 h 180"/>
                <a:gd name="T6" fmla="*/ 224 w 340"/>
                <a:gd name="T7" fmla="*/ 31 h 180"/>
                <a:gd name="T8" fmla="*/ 224 w 340"/>
                <a:gd name="T9" fmla="*/ 67 h 180"/>
                <a:gd name="T10" fmla="*/ 170 w 340"/>
                <a:gd name="T11" fmla="*/ 67 h 180"/>
                <a:gd name="T12" fmla="*/ 170 w 340"/>
                <a:gd name="T13" fmla="*/ 180 h 180"/>
                <a:gd name="T14" fmla="*/ 222 w 340"/>
                <a:gd name="T15" fmla="*/ 180 h 180"/>
                <a:gd name="T16" fmla="*/ 340 w 340"/>
                <a:gd name="T17" fmla="*/ 180 h 180"/>
                <a:gd name="T18" fmla="*/ 340 w 340"/>
                <a:gd name="T19" fmla="*/ 67 h 180"/>
                <a:gd name="T20" fmla="*/ 253 w 340"/>
                <a:gd name="T21" fmla="*/ 67 h 180"/>
                <a:gd name="T22" fmla="*/ 253 w 340"/>
                <a:gd name="T23" fmla="*/ 0 h 180"/>
                <a:gd name="T24" fmla="*/ 170 w 340"/>
                <a:gd name="T25" fmla="*/ 0 h 180"/>
                <a:gd name="T26" fmla="*/ 87 w 340"/>
                <a:gd name="T27" fmla="*/ 0 h 180"/>
                <a:gd name="T28" fmla="*/ 87 w 340"/>
                <a:gd name="T29" fmla="*/ 67 h 180"/>
                <a:gd name="T30" fmla="*/ 0 w 340"/>
                <a:gd name="T31" fmla="*/ 67 h 180"/>
                <a:gd name="T32" fmla="*/ 0 w 340"/>
                <a:gd name="T33" fmla="*/ 180 h 180"/>
                <a:gd name="T34" fmla="*/ 118 w 340"/>
                <a:gd name="T35" fmla="*/ 180 h 180"/>
                <a:gd name="T36" fmla="*/ 170 w 340"/>
                <a:gd name="T37" fmla="*/ 180 h 180"/>
                <a:gd name="T38" fmla="*/ 170 w 340"/>
                <a:gd name="T39" fmla="*/ 67 h 180"/>
                <a:gd name="T40" fmla="*/ 116 w 340"/>
                <a:gd name="T41" fmla="*/ 67 h 180"/>
                <a:gd name="T42" fmla="*/ 116 w 340"/>
                <a:gd name="T43" fmla="*/ 67 h 180"/>
                <a:gd name="T44" fmla="*/ 116 w 340"/>
                <a:gd name="T45" fmla="*/ 31 h 180"/>
                <a:gd name="T46" fmla="*/ 170 w 340"/>
                <a:gd name="T47" fmla="*/ 31 h 180"/>
                <a:gd name="T48" fmla="*/ 170 w 340"/>
                <a:gd name="T49"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0" h="180">
                  <a:moveTo>
                    <a:pt x="253" y="0"/>
                  </a:moveTo>
                  <a:lnTo>
                    <a:pt x="170" y="0"/>
                  </a:lnTo>
                  <a:lnTo>
                    <a:pt x="170" y="31"/>
                  </a:lnTo>
                  <a:lnTo>
                    <a:pt x="224" y="31"/>
                  </a:lnTo>
                  <a:lnTo>
                    <a:pt x="224" y="67"/>
                  </a:lnTo>
                  <a:lnTo>
                    <a:pt x="170" y="67"/>
                  </a:lnTo>
                  <a:lnTo>
                    <a:pt x="170" y="180"/>
                  </a:lnTo>
                  <a:lnTo>
                    <a:pt x="222" y="180"/>
                  </a:lnTo>
                  <a:lnTo>
                    <a:pt x="340" y="180"/>
                  </a:lnTo>
                  <a:lnTo>
                    <a:pt x="340" y="67"/>
                  </a:lnTo>
                  <a:lnTo>
                    <a:pt x="253" y="67"/>
                  </a:lnTo>
                  <a:lnTo>
                    <a:pt x="253" y="0"/>
                  </a:lnTo>
                  <a:close/>
                  <a:moveTo>
                    <a:pt x="170" y="0"/>
                  </a:moveTo>
                  <a:lnTo>
                    <a:pt x="87" y="0"/>
                  </a:lnTo>
                  <a:lnTo>
                    <a:pt x="87" y="67"/>
                  </a:lnTo>
                  <a:lnTo>
                    <a:pt x="0" y="67"/>
                  </a:lnTo>
                  <a:lnTo>
                    <a:pt x="0" y="180"/>
                  </a:lnTo>
                  <a:lnTo>
                    <a:pt x="118" y="180"/>
                  </a:lnTo>
                  <a:lnTo>
                    <a:pt x="170" y="180"/>
                  </a:lnTo>
                  <a:lnTo>
                    <a:pt x="170" y="67"/>
                  </a:lnTo>
                  <a:lnTo>
                    <a:pt x="116" y="67"/>
                  </a:lnTo>
                  <a:lnTo>
                    <a:pt x="116" y="67"/>
                  </a:lnTo>
                  <a:lnTo>
                    <a:pt x="116" y="31"/>
                  </a:lnTo>
                  <a:lnTo>
                    <a:pt x="170" y="31"/>
                  </a:lnTo>
                  <a:lnTo>
                    <a:pt x="170"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5" name="Freeform 79"/>
            <p:cNvSpPr/>
            <p:nvPr/>
          </p:nvSpPr>
          <p:spPr bwMode="auto">
            <a:xfrm>
              <a:off x="-6281738" y="1944688"/>
              <a:ext cx="393700" cy="349250"/>
            </a:xfrm>
            <a:custGeom>
              <a:avLst/>
              <a:gdLst>
                <a:gd name="T0" fmla="*/ 0 w 248"/>
                <a:gd name="T1" fmla="*/ 88 h 220"/>
                <a:gd name="T2" fmla="*/ 0 w 248"/>
                <a:gd name="T3" fmla="*/ 189 h 220"/>
                <a:gd name="T4" fmla="*/ 5 w 248"/>
                <a:gd name="T5" fmla="*/ 189 h 220"/>
                <a:gd name="T6" fmla="*/ 40 w 248"/>
                <a:gd name="T7" fmla="*/ 189 h 220"/>
                <a:gd name="T8" fmla="*/ 50 w 248"/>
                <a:gd name="T9" fmla="*/ 189 h 220"/>
                <a:gd name="T10" fmla="*/ 50 w 248"/>
                <a:gd name="T11" fmla="*/ 199 h 220"/>
                <a:gd name="T12" fmla="*/ 50 w 248"/>
                <a:gd name="T13" fmla="*/ 220 h 220"/>
                <a:gd name="T14" fmla="*/ 64 w 248"/>
                <a:gd name="T15" fmla="*/ 220 h 220"/>
                <a:gd name="T16" fmla="*/ 64 w 248"/>
                <a:gd name="T17" fmla="*/ 199 h 220"/>
                <a:gd name="T18" fmla="*/ 64 w 248"/>
                <a:gd name="T19" fmla="*/ 189 h 220"/>
                <a:gd name="T20" fmla="*/ 73 w 248"/>
                <a:gd name="T21" fmla="*/ 189 h 220"/>
                <a:gd name="T22" fmla="*/ 109 w 248"/>
                <a:gd name="T23" fmla="*/ 189 h 220"/>
                <a:gd name="T24" fmla="*/ 118 w 248"/>
                <a:gd name="T25" fmla="*/ 189 h 220"/>
                <a:gd name="T26" fmla="*/ 118 w 248"/>
                <a:gd name="T27" fmla="*/ 199 h 220"/>
                <a:gd name="T28" fmla="*/ 118 w 248"/>
                <a:gd name="T29" fmla="*/ 220 h 220"/>
                <a:gd name="T30" fmla="*/ 130 w 248"/>
                <a:gd name="T31" fmla="*/ 220 h 220"/>
                <a:gd name="T32" fmla="*/ 130 w 248"/>
                <a:gd name="T33" fmla="*/ 199 h 220"/>
                <a:gd name="T34" fmla="*/ 130 w 248"/>
                <a:gd name="T35" fmla="*/ 189 h 220"/>
                <a:gd name="T36" fmla="*/ 139 w 248"/>
                <a:gd name="T37" fmla="*/ 189 h 220"/>
                <a:gd name="T38" fmla="*/ 175 w 248"/>
                <a:gd name="T39" fmla="*/ 189 h 220"/>
                <a:gd name="T40" fmla="*/ 184 w 248"/>
                <a:gd name="T41" fmla="*/ 189 h 220"/>
                <a:gd name="T42" fmla="*/ 184 w 248"/>
                <a:gd name="T43" fmla="*/ 199 h 220"/>
                <a:gd name="T44" fmla="*/ 184 w 248"/>
                <a:gd name="T45" fmla="*/ 220 h 220"/>
                <a:gd name="T46" fmla="*/ 199 w 248"/>
                <a:gd name="T47" fmla="*/ 220 h 220"/>
                <a:gd name="T48" fmla="*/ 199 w 248"/>
                <a:gd name="T49" fmla="*/ 199 h 220"/>
                <a:gd name="T50" fmla="*/ 199 w 248"/>
                <a:gd name="T51" fmla="*/ 189 h 220"/>
                <a:gd name="T52" fmla="*/ 208 w 248"/>
                <a:gd name="T53" fmla="*/ 189 h 220"/>
                <a:gd name="T54" fmla="*/ 241 w 248"/>
                <a:gd name="T55" fmla="*/ 189 h 220"/>
                <a:gd name="T56" fmla="*/ 248 w 248"/>
                <a:gd name="T57" fmla="*/ 189 h 220"/>
                <a:gd name="T58" fmla="*/ 248 w 248"/>
                <a:gd name="T59" fmla="*/ 88 h 220"/>
                <a:gd name="T60" fmla="*/ 232 w 248"/>
                <a:gd name="T61" fmla="*/ 88 h 220"/>
                <a:gd name="T62" fmla="*/ 232 w 248"/>
                <a:gd name="T63" fmla="*/ 109 h 220"/>
                <a:gd name="T64" fmla="*/ 208 w 248"/>
                <a:gd name="T65" fmla="*/ 109 h 220"/>
                <a:gd name="T66" fmla="*/ 208 w 248"/>
                <a:gd name="T67" fmla="*/ 88 h 220"/>
                <a:gd name="T68" fmla="*/ 184 w 248"/>
                <a:gd name="T69" fmla="*/ 88 h 220"/>
                <a:gd name="T70" fmla="*/ 184 w 248"/>
                <a:gd name="T71" fmla="*/ 109 h 220"/>
                <a:gd name="T72" fmla="*/ 161 w 248"/>
                <a:gd name="T73" fmla="*/ 109 h 220"/>
                <a:gd name="T74" fmla="*/ 161 w 248"/>
                <a:gd name="T75" fmla="*/ 88 h 220"/>
                <a:gd name="T76" fmla="*/ 139 w 248"/>
                <a:gd name="T77" fmla="*/ 88 h 220"/>
                <a:gd name="T78" fmla="*/ 139 w 248"/>
                <a:gd name="T79" fmla="*/ 0 h 220"/>
                <a:gd name="T80" fmla="*/ 109 w 248"/>
                <a:gd name="T81" fmla="*/ 0 h 220"/>
                <a:gd name="T82" fmla="*/ 109 w 248"/>
                <a:gd name="T83" fmla="*/ 88 h 220"/>
                <a:gd name="T84" fmla="*/ 87 w 248"/>
                <a:gd name="T85" fmla="*/ 88 h 220"/>
                <a:gd name="T86" fmla="*/ 87 w 248"/>
                <a:gd name="T87" fmla="*/ 109 h 220"/>
                <a:gd name="T88" fmla="*/ 64 w 248"/>
                <a:gd name="T89" fmla="*/ 109 h 220"/>
                <a:gd name="T90" fmla="*/ 64 w 248"/>
                <a:gd name="T91" fmla="*/ 88 h 220"/>
                <a:gd name="T92" fmla="*/ 40 w 248"/>
                <a:gd name="T93" fmla="*/ 88 h 220"/>
                <a:gd name="T94" fmla="*/ 40 w 248"/>
                <a:gd name="T95" fmla="*/ 109 h 220"/>
                <a:gd name="T96" fmla="*/ 16 w 248"/>
                <a:gd name="T97" fmla="*/ 109 h 220"/>
                <a:gd name="T98" fmla="*/ 16 w 248"/>
                <a:gd name="T99" fmla="*/ 88 h 220"/>
                <a:gd name="T100" fmla="*/ 0 w 248"/>
                <a:gd name="T101" fmla="*/ 8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8" h="220">
                  <a:moveTo>
                    <a:pt x="0" y="88"/>
                  </a:moveTo>
                  <a:lnTo>
                    <a:pt x="0" y="189"/>
                  </a:lnTo>
                  <a:lnTo>
                    <a:pt x="5" y="189"/>
                  </a:lnTo>
                  <a:lnTo>
                    <a:pt x="40" y="189"/>
                  </a:lnTo>
                  <a:lnTo>
                    <a:pt x="50" y="189"/>
                  </a:lnTo>
                  <a:lnTo>
                    <a:pt x="50" y="199"/>
                  </a:lnTo>
                  <a:lnTo>
                    <a:pt x="50" y="220"/>
                  </a:lnTo>
                  <a:lnTo>
                    <a:pt x="64" y="220"/>
                  </a:lnTo>
                  <a:lnTo>
                    <a:pt x="64" y="199"/>
                  </a:lnTo>
                  <a:lnTo>
                    <a:pt x="64" y="189"/>
                  </a:lnTo>
                  <a:lnTo>
                    <a:pt x="73" y="189"/>
                  </a:lnTo>
                  <a:lnTo>
                    <a:pt x="109" y="189"/>
                  </a:lnTo>
                  <a:lnTo>
                    <a:pt x="118" y="189"/>
                  </a:lnTo>
                  <a:lnTo>
                    <a:pt x="118" y="199"/>
                  </a:lnTo>
                  <a:lnTo>
                    <a:pt x="118" y="220"/>
                  </a:lnTo>
                  <a:lnTo>
                    <a:pt x="130" y="220"/>
                  </a:lnTo>
                  <a:lnTo>
                    <a:pt x="130" y="199"/>
                  </a:lnTo>
                  <a:lnTo>
                    <a:pt x="130" y="189"/>
                  </a:lnTo>
                  <a:lnTo>
                    <a:pt x="139" y="189"/>
                  </a:lnTo>
                  <a:lnTo>
                    <a:pt x="175" y="189"/>
                  </a:lnTo>
                  <a:lnTo>
                    <a:pt x="184" y="189"/>
                  </a:lnTo>
                  <a:lnTo>
                    <a:pt x="184" y="199"/>
                  </a:lnTo>
                  <a:lnTo>
                    <a:pt x="184" y="220"/>
                  </a:lnTo>
                  <a:lnTo>
                    <a:pt x="199" y="220"/>
                  </a:lnTo>
                  <a:lnTo>
                    <a:pt x="199" y="199"/>
                  </a:lnTo>
                  <a:lnTo>
                    <a:pt x="199" y="189"/>
                  </a:lnTo>
                  <a:lnTo>
                    <a:pt x="208" y="189"/>
                  </a:lnTo>
                  <a:lnTo>
                    <a:pt x="241" y="189"/>
                  </a:lnTo>
                  <a:lnTo>
                    <a:pt x="248" y="189"/>
                  </a:lnTo>
                  <a:lnTo>
                    <a:pt x="248" y="88"/>
                  </a:lnTo>
                  <a:lnTo>
                    <a:pt x="232" y="88"/>
                  </a:lnTo>
                  <a:lnTo>
                    <a:pt x="232" y="109"/>
                  </a:lnTo>
                  <a:lnTo>
                    <a:pt x="208" y="109"/>
                  </a:lnTo>
                  <a:lnTo>
                    <a:pt x="208" y="88"/>
                  </a:lnTo>
                  <a:lnTo>
                    <a:pt x="184" y="88"/>
                  </a:lnTo>
                  <a:lnTo>
                    <a:pt x="184" y="109"/>
                  </a:lnTo>
                  <a:lnTo>
                    <a:pt x="161" y="109"/>
                  </a:lnTo>
                  <a:lnTo>
                    <a:pt x="161" y="88"/>
                  </a:lnTo>
                  <a:lnTo>
                    <a:pt x="139" y="88"/>
                  </a:lnTo>
                  <a:lnTo>
                    <a:pt x="139" y="0"/>
                  </a:lnTo>
                  <a:lnTo>
                    <a:pt x="109" y="0"/>
                  </a:lnTo>
                  <a:lnTo>
                    <a:pt x="109" y="88"/>
                  </a:lnTo>
                  <a:lnTo>
                    <a:pt x="87" y="88"/>
                  </a:lnTo>
                  <a:lnTo>
                    <a:pt x="87" y="109"/>
                  </a:lnTo>
                  <a:lnTo>
                    <a:pt x="64" y="109"/>
                  </a:lnTo>
                  <a:lnTo>
                    <a:pt x="64" y="88"/>
                  </a:lnTo>
                  <a:lnTo>
                    <a:pt x="40" y="88"/>
                  </a:lnTo>
                  <a:lnTo>
                    <a:pt x="40" y="109"/>
                  </a:lnTo>
                  <a:lnTo>
                    <a:pt x="16" y="109"/>
                  </a:lnTo>
                  <a:lnTo>
                    <a:pt x="16" y="88"/>
                  </a:lnTo>
                  <a:lnTo>
                    <a:pt x="0" y="88"/>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6" name="Freeform 80"/>
            <p:cNvSpPr/>
            <p:nvPr/>
          </p:nvSpPr>
          <p:spPr bwMode="auto">
            <a:xfrm>
              <a:off x="-6361113" y="2260600"/>
              <a:ext cx="552450" cy="285750"/>
            </a:xfrm>
            <a:custGeom>
              <a:avLst/>
              <a:gdLst>
                <a:gd name="T0" fmla="*/ 348 w 348"/>
                <a:gd name="T1" fmla="*/ 0 h 180"/>
                <a:gd name="T2" fmla="*/ 324 w 348"/>
                <a:gd name="T3" fmla="*/ 0 h 180"/>
                <a:gd name="T4" fmla="*/ 324 w 348"/>
                <a:gd name="T5" fmla="*/ 31 h 180"/>
                <a:gd name="T6" fmla="*/ 298 w 348"/>
                <a:gd name="T7" fmla="*/ 31 h 180"/>
                <a:gd name="T8" fmla="*/ 291 w 348"/>
                <a:gd name="T9" fmla="*/ 31 h 180"/>
                <a:gd name="T10" fmla="*/ 291 w 348"/>
                <a:gd name="T11" fmla="*/ 0 h 180"/>
                <a:gd name="T12" fmla="*/ 258 w 348"/>
                <a:gd name="T13" fmla="*/ 0 h 180"/>
                <a:gd name="T14" fmla="*/ 258 w 348"/>
                <a:gd name="T15" fmla="*/ 31 h 180"/>
                <a:gd name="T16" fmla="*/ 225 w 348"/>
                <a:gd name="T17" fmla="*/ 31 h 180"/>
                <a:gd name="T18" fmla="*/ 225 w 348"/>
                <a:gd name="T19" fmla="*/ 0 h 180"/>
                <a:gd name="T20" fmla="*/ 189 w 348"/>
                <a:gd name="T21" fmla="*/ 0 h 180"/>
                <a:gd name="T22" fmla="*/ 189 w 348"/>
                <a:gd name="T23" fmla="*/ 31 h 180"/>
                <a:gd name="T24" fmla="*/ 159 w 348"/>
                <a:gd name="T25" fmla="*/ 31 h 180"/>
                <a:gd name="T26" fmla="*/ 159 w 348"/>
                <a:gd name="T27" fmla="*/ 0 h 180"/>
                <a:gd name="T28" fmla="*/ 123 w 348"/>
                <a:gd name="T29" fmla="*/ 0 h 180"/>
                <a:gd name="T30" fmla="*/ 123 w 348"/>
                <a:gd name="T31" fmla="*/ 31 h 180"/>
                <a:gd name="T32" fmla="*/ 90 w 348"/>
                <a:gd name="T33" fmla="*/ 31 h 180"/>
                <a:gd name="T34" fmla="*/ 90 w 348"/>
                <a:gd name="T35" fmla="*/ 0 h 180"/>
                <a:gd name="T36" fmla="*/ 55 w 348"/>
                <a:gd name="T37" fmla="*/ 0 h 180"/>
                <a:gd name="T38" fmla="*/ 55 w 348"/>
                <a:gd name="T39" fmla="*/ 31 h 180"/>
                <a:gd name="T40" fmla="*/ 50 w 348"/>
                <a:gd name="T41" fmla="*/ 31 h 180"/>
                <a:gd name="T42" fmla="*/ 24 w 348"/>
                <a:gd name="T43" fmla="*/ 31 h 180"/>
                <a:gd name="T44" fmla="*/ 24 w 348"/>
                <a:gd name="T45" fmla="*/ 0 h 180"/>
                <a:gd name="T46" fmla="*/ 0 w 348"/>
                <a:gd name="T47" fmla="*/ 0 h 180"/>
                <a:gd name="T48" fmla="*/ 0 w 348"/>
                <a:gd name="T49" fmla="*/ 180 h 180"/>
                <a:gd name="T50" fmla="*/ 133 w 348"/>
                <a:gd name="T51" fmla="*/ 180 h 180"/>
                <a:gd name="T52" fmla="*/ 133 w 348"/>
                <a:gd name="T53" fmla="*/ 109 h 180"/>
                <a:gd name="T54" fmla="*/ 225 w 348"/>
                <a:gd name="T55" fmla="*/ 109 h 180"/>
                <a:gd name="T56" fmla="*/ 225 w 348"/>
                <a:gd name="T57" fmla="*/ 180 h 180"/>
                <a:gd name="T58" fmla="*/ 348 w 348"/>
                <a:gd name="T59" fmla="*/ 180 h 180"/>
                <a:gd name="T60" fmla="*/ 348 w 348"/>
                <a:gd name="T6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8" h="180">
                  <a:moveTo>
                    <a:pt x="348" y="0"/>
                  </a:moveTo>
                  <a:lnTo>
                    <a:pt x="324" y="0"/>
                  </a:lnTo>
                  <a:lnTo>
                    <a:pt x="324" y="31"/>
                  </a:lnTo>
                  <a:lnTo>
                    <a:pt x="298" y="31"/>
                  </a:lnTo>
                  <a:lnTo>
                    <a:pt x="291" y="31"/>
                  </a:lnTo>
                  <a:lnTo>
                    <a:pt x="291" y="0"/>
                  </a:lnTo>
                  <a:lnTo>
                    <a:pt x="258" y="0"/>
                  </a:lnTo>
                  <a:lnTo>
                    <a:pt x="258" y="31"/>
                  </a:lnTo>
                  <a:lnTo>
                    <a:pt x="225" y="31"/>
                  </a:lnTo>
                  <a:lnTo>
                    <a:pt x="225" y="0"/>
                  </a:lnTo>
                  <a:lnTo>
                    <a:pt x="189" y="0"/>
                  </a:lnTo>
                  <a:lnTo>
                    <a:pt x="189" y="31"/>
                  </a:lnTo>
                  <a:lnTo>
                    <a:pt x="159" y="31"/>
                  </a:lnTo>
                  <a:lnTo>
                    <a:pt x="159" y="0"/>
                  </a:lnTo>
                  <a:lnTo>
                    <a:pt x="123" y="0"/>
                  </a:lnTo>
                  <a:lnTo>
                    <a:pt x="123" y="31"/>
                  </a:lnTo>
                  <a:lnTo>
                    <a:pt x="90" y="31"/>
                  </a:lnTo>
                  <a:lnTo>
                    <a:pt x="90" y="0"/>
                  </a:lnTo>
                  <a:lnTo>
                    <a:pt x="55" y="0"/>
                  </a:lnTo>
                  <a:lnTo>
                    <a:pt x="55" y="31"/>
                  </a:lnTo>
                  <a:lnTo>
                    <a:pt x="50" y="31"/>
                  </a:lnTo>
                  <a:lnTo>
                    <a:pt x="24" y="31"/>
                  </a:lnTo>
                  <a:lnTo>
                    <a:pt x="24" y="0"/>
                  </a:lnTo>
                  <a:lnTo>
                    <a:pt x="0" y="0"/>
                  </a:lnTo>
                  <a:lnTo>
                    <a:pt x="0" y="180"/>
                  </a:lnTo>
                  <a:lnTo>
                    <a:pt x="133" y="180"/>
                  </a:lnTo>
                  <a:lnTo>
                    <a:pt x="133" y="109"/>
                  </a:lnTo>
                  <a:lnTo>
                    <a:pt x="225" y="109"/>
                  </a:lnTo>
                  <a:lnTo>
                    <a:pt x="225" y="180"/>
                  </a:lnTo>
                  <a:lnTo>
                    <a:pt x="348" y="180"/>
                  </a:lnTo>
                  <a:lnTo>
                    <a:pt x="348"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7" name="Freeform 81"/>
            <p:cNvSpPr/>
            <p:nvPr/>
          </p:nvSpPr>
          <p:spPr bwMode="auto">
            <a:xfrm>
              <a:off x="-6034088" y="1955800"/>
              <a:ext cx="157163" cy="101600"/>
            </a:xfrm>
            <a:custGeom>
              <a:avLst/>
              <a:gdLst>
                <a:gd name="T0" fmla="*/ 0 w 99"/>
                <a:gd name="T1" fmla="*/ 0 h 64"/>
                <a:gd name="T2" fmla="*/ 0 w 99"/>
                <a:gd name="T3" fmla="*/ 64 h 64"/>
                <a:gd name="T4" fmla="*/ 99 w 99"/>
                <a:gd name="T5" fmla="*/ 33 h 64"/>
                <a:gd name="T6" fmla="*/ 0 w 99"/>
                <a:gd name="T7" fmla="*/ 0 h 64"/>
              </a:gdLst>
              <a:ahLst/>
              <a:cxnLst>
                <a:cxn ang="0">
                  <a:pos x="T0" y="T1"/>
                </a:cxn>
                <a:cxn ang="0">
                  <a:pos x="T2" y="T3"/>
                </a:cxn>
                <a:cxn ang="0">
                  <a:pos x="T4" y="T5"/>
                </a:cxn>
                <a:cxn ang="0">
                  <a:pos x="T6" y="T7"/>
                </a:cxn>
              </a:cxnLst>
              <a:rect l="0" t="0" r="r" b="b"/>
              <a:pathLst>
                <a:path w="99" h="64">
                  <a:moveTo>
                    <a:pt x="0" y="0"/>
                  </a:moveTo>
                  <a:lnTo>
                    <a:pt x="0" y="64"/>
                  </a:lnTo>
                  <a:lnTo>
                    <a:pt x="99" y="33"/>
                  </a:lnTo>
                  <a:lnTo>
                    <a:pt x="0"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8" name="Freeform 82"/>
            <p:cNvSpPr/>
            <p:nvPr/>
          </p:nvSpPr>
          <p:spPr bwMode="auto">
            <a:xfrm>
              <a:off x="-2108200" y="6784975"/>
              <a:ext cx="576263" cy="588963"/>
            </a:xfrm>
            <a:custGeom>
              <a:avLst/>
              <a:gdLst>
                <a:gd name="T0" fmla="*/ 77 w 153"/>
                <a:gd name="T1" fmla="*/ 0 h 157"/>
                <a:gd name="T2" fmla="*/ 60 w 153"/>
                <a:gd name="T3" fmla="*/ 34 h 157"/>
                <a:gd name="T4" fmla="*/ 60 w 153"/>
                <a:gd name="T5" fmla="*/ 58 h 157"/>
                <a:gd name="T6" fmla="*/ 0 w 153"/>
                <a:gd name="T7" fmla="*/ 83 h 157"/>
                <a:gd name="T8" fmla="*/ 0 w 153"/>
                <a:gd name="T9" fmla="*/ 100 h 157"/>
                <a:gd name="T10" fmla="*/ 60 w 153"/>
                <a:gd name="T11" fmla="*/ 88 h 157"/>
                <a:gd name="T12" fmla="*/ 60 w 153"/>
                <a:gd name="T13" fmla="*/ 122 h 157"/>
                <a:gd name="T14" fmla="*/ 34 w 153"/>
                <a:gd name="T15" fmla="*/ 140 h 157"/>
                <a:gd name="T16" fmla="*/ 34 w 153"/>
                <a:gd name="T17" fmla="*/ 157 h 157"/>
                <a:gd name="T18" fmla="*/ 76 w 153"/>
                <a:gd name="T19" fmla="*/ 142 h 157"/>
                <a:gd name="T20" fmla="*/ 118 w 153"/>
                <a:gd name="T21" fmla="*/ 157 h 157"/>
                <a:gd name="T22" fmla="*/ 118 w 153"/>
                <a:gd name="T23" fmla="*/ 140 h 157"/>
                <a:gd name="T24" fmla="*/ 94 w 153"/>
                <a:gd name="T25" fmla="*/ 122 h 157"/>
                <a:gd name="T26" fmla="*/ 94 w 153"/>
                <a:gd name="T27" fmla="*/ 88 h 157"/>
                <a:gd name="T28" fmla="*/ 153 w 153"/>
                <a:gd name="T29" fmla="*/ 100 h 157"/>
                <a:gd name="T30" fmla="*/ 153 w 153"/>
                <a:gd name="T31" fmla="*/ 83 h 157"/>
                <a:gd name="T32" fmla="*/ 94 w 153"/>
                <a:gd name="T33" fmla="*/ 58 h 157"/>
                <a:gd name="T34" fmla="*/ 94 w 153"/>
                <a:gd name="T35" fmla="*/ 34 h 157"/>
                <a:gd name="T36" fmla="*/ 77 w 153"/>
                <a:gd name="T3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 h="157">
                  <a:moveTo>
                    <a:pt x="77" y="0"/>
                  </a:moveTo>
                  <a:cubicBezTo>
                    <a:pt x="67" y="0"/>
                    <a:pt x="60" y="24"/>
                    <a:pt x="60" y="34"/>
                  </a:cubicBezTo>
                  <a:cubicBezTo>
                    <a:pt x="60" y="58"/>
                    <a:pt x="60" y="58"/>
                    <a:pt x="60" y="58"/>
                  </a:cubicBezTo>
                  <a:cubicBezTo>
                    <a:pt x="0" y="83"/>
                    <a:pt x="0" y="83"/>
                    <a:pt x="0" y="83"/>
                  </a:cubicBezTo>
                  <a:cubicBezTo>
                    <a:pt x="0" y="100"/>
                    <a:pt x="0" y="100"/>
                    <a:pt x="0" y="100"/>
                  </a:cubicBezTo>
                  <a:cubicBezTo>
                    <a:pt x="60" y="88"/>
                    <a:pt x="60" y="88"/>
                    <a:pt x="60" y="88"/>
                  </a:cubicBezTo>
                  <a:cubicBezTo>
                    <a:pt x="60" y="122"/>
                    <a:pt x="60" y="122"/>
                    <a:pt x="60" y="122"/>
                  </a:cubicBezTo>
                  <a:cubicBezTo>
                    <a:pt x="34" y="140"/>
                    <a:pt x="34" y="140"/>
                    <a:pt x="34" y="140"/>
                  </a:cubicBezTo>
                  <a:cubicBezTo>
                    <a:pt x="34" y="157"/>
                    <a:pt x="34" y="157"/>
                    <a:pt x="34" y="157"/>
                  </a:cubicBezTo>
                  <a:cubicBezTo>
                    <a:pt x="76" y="142"/>
                    <a:pt x="76" y="142"/>
                    <a:pt x="76" y="142"/>
                  </a:cubicBezTo>
                  <a:cubicBezTo>
                    <a:pt x="118" y="157"/>
                    <a:pt x="118" y="157"/>
                    <a:pt x="118" y="157"/>
                  </a:cubicBezTo>
                  <a:cubicBezTo>
                    <a:pt x="118" y="140"/>
                    <a:pt x="118" y="140"/>
                    <a:pt x="118" y="140"/>
                  </a:cubicBezTo>
                  <a:cubicBezTo>
                    <a:pt x="94" y="122"/>
                    <a:pt x="94" y="122"/>
                    <a:pt x="94" y="122"/>
                  </a:cubicBezTo>
                  <a:cubicBezTo>
                    <a:pt x="94" y="88"/>
                    <a:pt x="94" y="88"/>
                    <a:pt x="94" y="88"/>
                  </a:cubicBezTo>
                  <a:cubicBezTo>
                    <a:pt x="153" y="100"/>
                    <a:pt x="153" y="100"/>
                    <a:pt x="153" y="100"/>
                  </a:cubicBezTo>
                  <a:cubicBezTo>
                    <a:pt x="153" y="83"/>
                    <a:pt x="153" y="83"/>
                    <a:pt x="153" y="83"/>
                  </a:cubicBezTo>
                  <a:cubicBezTo>
                    <a:pt x="94" y="58"/>
                    <a:pt x="94" y="58"/>
                    <a:pt x="94" y="58"/>
                  </a:cubicBezTo>
                  <a:cubicBezTo>
                    <a:pt x="94" y="34"/>
                    <a:pt x="94" y="34"/>
                    <a:pt x="94" y="34"/>
                  </a:cubicBezTo>
                  <a:cubicBezTo>
                    <a:pt x="94" y="24"/>
                    <a:pt x="86" y="0"/>
                    <a:pt x="77"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89" name="Freeform 83"/>
            <p:cNvSpPr/>
            <p:nvPr/>
          </p:nvSpPr>
          <p:spPr bwMode="auto">
            <a:xfrm>
              <a:off x="-4557713" y="641350"/>
              <a:ext cx="571500" cy="150813"/>
            </a:xfrm>
            <a:custGeom>
              <a:avLst/>
              <a:gdLst>
                <a:gd name="T0" fmla="*/ 50 w 360"/>
                <a:gd name="T1" fmla="*/ 95 h 95"/>
                <a:gd name="T2" fmla="*/ 57 w 360"/>
                <a:gd name="T3" fmla="*/ 95 h 95"/>
                <a:gd name="T4" fmla="*/ 303 w 360"/>
                <a:gd name="T5" fmla="*/ 95 h 95"/>
                <a:gd name="T6" fmla="*/ 308 w 360"/>
                <a:gd name="T7" fmla="*/ 95 h 95"/>
                <a:gd name="T8" fmla="*/ 360 w 360"/>
                <a:gd name="T9" fmla="*/ 0 h 95"/>
                <a:gd name="T10" fmla="*/ 358 w 360"/>
                <a:gd name="T11" fmla="*/ 0 h 95"/>
                <a:gd name="T12" fmla="*/ 306 w 360"/>
                <a:gd name="T13" fmla="*/ 0 h 95"/>
                <a:gd name="T14" fmla="*/ 263 w 360"/>
                <a:gd name="T15" fmla="*/ 0 h 95"/>
                <a:gd name="T16" fmla="*/ 97 w 360"/>
                <a:gd name="T17" fmla="*/ 0 h 95"/>
                <a:gd name="T18" fmla="*/ 55 w 360"/>
                <a:gd name="T19" fmla="*/ 0 h 95"/>
                <a:gd name="T20" fmla="*/ 0 w 360"/>
                <a:gd name="T21" fmla="*/ 0 h 95"/>
                <a:gd name="T22" fmla="*/ 50 w 360"/>
                <a:gd name="T2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95">
                  <a:moveTo>
                    <a:pt x="50" y="95"/>
                  </a:moveTo>
                  <a:lnTo>
                    <a:pt x="57" y="95"/>
                  </a:lnTo>
                  <a:lnTo>
                    <a:pt x="303" y="95"/>
                  </a:lnTo>
                  <a:lnTo>
                    <a:pt x="308" y="95"/>
                  </a:lnTo>
                  <a:lnTo>
                    <a:pt x="360" y="0"/>
                  </a:lnTo>
                  <a:lnTo>
                    <a:pt x="358" y="0"/>
                  </a:lnTo>
                  <a:lnTo>
                    <a:pt x="306" y="0"/>
                  </a:lnTo>
                  <a:lnTo>
                    <a:pt x="263" y="0"/>
                  </a:lnTo>
                  <a:lnTo>
                    <a:pt x="97" y="0"/>
                  </a:lnTo>
                  <a:lnTo>
                    <a:pt x="55" y="0"/>
                  </a:lnTo>
                  <a:lnTo>
                    <a:pt x="0" y="0"/>
                  </a:lnTo>
                  <a:lnTo>
                    <a:pt x="50" y="95"/>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0" name="Freeform 84"/>
            <p:cNvSpPr/>
            <p:nvPr/>
          </p:nvSpPr>
          <p:spPr bwMode="auto">
            <a:xfrm>
              <a:off x="-4557713" y="676275"/>
              <a:ext cx="568325" cy="269875"/>
            </a:xfrm>
            <a:custGeom>
              <a:avLst/>
              <a:gdLst>
                <a:gd name="T0" fmla="*/ 0 w 151"/>
                <a:gd name="T1" fmla="*/ 72 h 72"/>
                <a:gd name="T2" fmla="*/ 151 w 151"/>
                <a:gd name="T3" fmla="*/ 72 h 72"/>
                <a:gd name="T4" fmla="*/ 151 w 151"/>
                <a:gd name="T5" fmla="*/ 0 h 72"/>
                <a:gd name="T6" fmla="*/ 134 w 151"/>
                <a:gd name="T7" fmla="*/ 33 h 72"/>
                <a:gd name="T8" fmla="*/ 133 w 151"/>
                <a:gd name="T9" fmla="*/ 36 h 72"/>
                <a:gd name="T10" fmla="*/ 130 w 151"/>
                <a:gd name="T11" fmla="*/ 36 h 72"/>
                <a:gd name="T12" fmla="*/ 125 w 151"/>
                <a:gd name="T13" fmla="*/ 36 h 72"/>
                <a:gd name="T14" fmla="*/ 87 w 151"/>
                <a:gd name="T15" fmla="*/ 36 h 72"/>
                <a:gd name="T16" fmla="*/ 88 w 151"/>
                <a:gd name="T17" fmla="*/ 37 h 72"/>
                <a:gd name="T18" fmla="*/ 86 w 151"/>
                <a:gd name="T19" fmla="*/ 44 h 72"/>
                <a:gd name="T20" fmla="*/ 76 w 151"/>
                <a:gd name="T21" fmla="*/ 49 h 72"/>
                <a:gd name="T22" fmla="*/ 66 w 151"/>
                <a:gd name="T23" fmla="*/ 44 h 72"/>
                <a:gd name="T24" fmla="*/ 64 w 151"/>
                <a:gd name="T25" fmla="*/ 37 h 72"/>
                <a:gd name="T26" fmla="*/ 64 w 151"/>
                <a:gd name="T27" fmla="*/ 36 h 72"/>
                <a:gd name="T28" fmla="*/ 27 w 151"/>
                <a:gd name="T29" fmla="*/ 36 h 72"/>
                <a:gd name="T30" fmla="*/ 21 w 151"/>
                <a:gd name="T31" fmla="*/ 36 h 72"/>
                <a:gd name="T32" fmla="*/ 18 w 151"/>
                <a:gd name="T33" fmla="*/ 36 h 72"/>
                <a:gd name="T34" fmla="*/ 16 w 151"/>
                <a:gd name="T35" fmla="*/ 33 h 72"/>
                <a:gd name="T36" fmla="*/ 0 w 151"/>
                <a:gd name="T37" fmla="*/ 0 h 72"/>
                <a:gd name="T38" fmla="*/ 0 w 151"/>
                <a:gd name="T3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72">
                  <a:moveTo>
                    <a:pt x="0" y="72"/>
                  </a:moveTo>
                  <a:cubicBezTo>
                    <a:pt x="151" y="72"/>
                    <a:pt x="151" y="72"/>
                    <a:pt x="151" y="72"/>
                  </a:cubicBezTo>
                  <a:cubicBezTo>
                    <a:pt x="151" y="0"/>
                    <a:pt x="151" y="0"/>
                    <a:pt x="151" y="0"/>
                  </a:cubicBezTo>
                  <a:cubicBezTo>
                    <a:pt x="134" y="33"/>
                    <a:pt x="134" y="33"/>
                    <a:pt x="134" y="33"/>
                  </a:cubicBezTo>
                  <a:cubicBezTo>
                    <a:pt x="133" y="36"/>
                    <a:pt x="133" y="36"/>
                    <a:pt x="133" y="36"/>
                  </a:cubicBezTo>
                  <a:cubicBezTo>
                    <a:pt x="130" y="36"/>
                    <a:pt x="130" y="36"/>
                    <a:pt x="130" y="36"/>
                  </a:cubicBezTo>
                  <a:cubicBezTo>
                    <a:pt x="125" y="36"/>
                    <a:pt x="125" y="36"/>
                    <a:pt x="125" y="36"/>
                  </a:cubicBezTo>
                  <a:cubicBezTo>
                    <a:pt x="87" y="36"/>
                    <a:pt x="87" y="36"/>
                    <a:pt x="87" y="36"/>
                  </a:cubicBezTo>
                  <a:cubicBezTo>
                    <a:pt x="88" y="36"/>
                    <a:pt x="88" y="37"/>
                    <a:pt x="88" y="37"/>
                  </a:cubicBezTo>
                  <a:cubicBezTo>
                    <a:pt x="88" y="40"/>
                    <a:pt x="87" y="42"/>
                    <a:pt x="86" y="44"/>
                  </a:cubicBezTo>
                  <a:cubicBezTo>
                    <a:pt x="84" y="47"/>
                    <a:pt x="80" y="49"/>
                    <a:pt x="76" y="49"/>
                  </a:cubicBezTo>
                  <a:cubicBezTo>
                    <a:pt x="72" y="49"/>
                    <a:pt x="68" y="47"/>
                    <a:pt x="66" y="44"/>
                  </a:cubicBezTo>
                  <a:cubicBezTo>
                    <a:pt x="65" y="42"/>
                    <a:pt x="64" y="40"/>
                    <a:pt x="64" y="37"/>
                  </a:cubicBezTo>
                  <a:cubicBezTo>
                    <a:pt x="64" y="37"/>
                    <a:pt x="64" y="36"/>
                    <a:pt x="64" y="36"/>
                  </a:cubicBezTo>
                  <a:cubicBezTo>
                    <a:pt x="27" y="36"/>
                    <a:pt x="27" y="36"/>
                    <a:pt x="27" y="36"/>
                  </a:cubicBezTo>
                  <a:cubicBezTo>
                    <a:pt x="21" y="36"/>
                    <a:pt x="21" y="36"/>
                    <a:pt x="21" y="36"/>
                  </a:cubicBezTo>
                  <a:cubicBezTo>
                    <a:pt x="18" y="36"/>
                    <a:pt x="18" y="36"/>
                    <a:pt x="18" y="36"/>
                  </a:cubicBezTo>
                  <a:cubicBezTo>
                    <a:pt x="16" y="33"/>
                    <a:pt x="16" y="33"/>
                    <a:pt x="16" y="33"/>
                  </a:cubicBezTo>
                  <a:cubicBezTo>
                    <a:pt x="0" y="0"/>
                    <a:pt x="0" y="0"/>
                    <a:pt x="0" y="0"/>
                  </a:cubicBezTo>
                  <a:lnTo>
                    <a:pt x="0" y="72"/>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1" name="Freeform 85"/>
            <p:cNvSpPr/>
            <p:nvPr/>
          </p:nvSpPr>
          <p:spPr bwMode="auto">
            <a:xfrm>
              <a:off x="-4470400" y="439738"/>
              <a:ext cx="398463" cy="184150"/>
            </a:xfrm>
            <a:custGeom>
              <a:avLst/>
              <a:gdLst>
                <a:gd name="T0" fmla="*/ 106 w 106"/>
                <a:gd name="T1" fmla="*/ 49 h 49"/>
                <a:gd name="T2" fmla="*/ 106 w 106"/>
                <a:gd name="T3" fmla="*/ 21 h 49"/>
                <a:gd name="T4" fmla="*/ 85 w 106"/>
                <a:gd name="T5" fmla="*/ 0 h 49"/>
                <a:gd name="T6" fmla="*/ 20 w 106"/>
                <a:gd name="T7" fmla="*/ 0 h 49"/>
                <a:gd name="T8" fmla="*/ 0 w 106"/>
                <a:gd name="T9" fmla="*/ 21 h 49"/>
                <a:gd name="T10" fmla="*/ 0 w 106"/>
                <a:gd name="T11" fmla="*/ 49 h 49"/>
                <a:gd name="T12" fmla="*/ 18 w 106"/>
                <a:gd name="T13" fmla="*/ 49 h 49"/>
                <a:gd name="T14" fmla="*/ 18 w 106"/>
                <a:gd name="T15" fmla="*/ 21 h 49"/>
                <a:gd name="T16" fmla="*/ 20 w 106"/>
                <a:gd name="T17" fmla="*/ 18 h 49"/>
                <a:gd name="T18" fmla="*/ 85 w 106"/>
                <a:gd name="T19" fmla="*/ 18 h 49"/>
                <a:gd name="T20" fmla="*/ 88 w 106"/>
                <a:gd name="T21" fmla="*/ 21 h 49"/>
                <a:gd name="T22" fmla="*/ 88 w 106"/>
                <a:gd name="T23" fmla="*/ 49 h 49"/>
                <a:gd name="T24" fmla="*/ 106 w 106"/>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49">
                  <a:moveTo>
                    <a:pt x="106" y="49"/>
                  </a:moveTo>
                  <a:cubicBezTo>
                    <a:pt x="106" y="21"/>
                    <a:pt x="106" y="21"/>
                    <a:pt x="106" y="21"/>
                  </a:cubicBezTo>
                  <a:cubicBezTo>
                    <a:pt x="106" y="10"/>
                    <a:pt x="97" y="0"/>
                    <a:pt x="85" y="0"/>
                  </a:cubicBezTo>
                  <a:cubicBezTo>
                    <a:pt x="20" y="0"/>
                    <a:pt x="20" y="0"/>
                    <a:pt x="20" y="0"/>
                  </a:cubicBezTo>
                  <a:cubicBezTo>
                    <a:pt x="9" y="0"/>
                    <a:pt x="0" y="10"/>
                    <a:pt x="0" y="21"/>
                  </a:cubicBezTo>
                  <a:cubicBezTo>
                    <a:pt x="0" y="49"/>
                    <a:pt x="0" y="49"/>
                    <a:pt x="0" y="49"/>
                  </a:cubicBezTo>
                  <a:cubicBezTo>
                    <a:pt x="18" y="49"/>
                    <a:pt x="18" y="49"/>
                    <a:pt x="18" y="49"/>
                  </a:cubicBezTo>
                  <a:cubicBezTo>
                    <a:pt x="18" y="21"/>
                    <a:pt x="18" y="21"/>
                    <a:pt x="18" y="21"/>
                  </a:cubicBezTo>
                  <a:cubicBezTo>
                    <a:pt x="18" y="20"/>
                    <a:pt x="19" y="18"/>
                    <a:pt x="20" y="18"/>
                  </a:cubicBezTo>
                  <a:cubicBezTo>
                    <a:pt x="85" y="18"/>
                    <a:pt x="85" y="18"/>
                    <a:pt x="85" y="18"/>
                  </a:cubicBezTo>
                  <a:cubicBezTo>
                    <a:pt x="87" y="18"/>
                    <a:pt x="88" y="20"/>
                    <a:pt x="88" y="21"/>
                  </a:cubicBezTo>
                  <a:cubicBezTo>
                    <a:pt x="88" y="49"/>
                    <a:pt x="88" y="49"/>
                    <a:pt x="88" y="49"/>
                  </a:cubicBezTo>
                  <a:lnTo>
                    <a:pt x="106" y="49"/>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2" name="Freeform 86"/>
            <p:cNvSpPr>
              <a:spLocks noEditPoints="1"/>
            </p:cNvSpPr>
            <p:nvPr/>
          </p:nvSpPr>
          <p:spPr bwMode="auto">
            <a:xfrm>
              <a:off x="-5534025" y="1603375"/>
              <a:ext cx="706438" cy="706438"/>
            </a:xfrm>
            <a:custGeom>
              <a:avLst/>
              <a:gdLst>
                <a:gd name="T0" fmla="*/ 94 w 188"/>
                <a:gd name="T1" fmla="*/ 188 h 188"/>
                <a:gd name="T2" fmla="*/ 188 w 188"/>
                <a:gd name="T3" fmla="*/ 94 h 188"/>
                <a:gd name="T4" fmla="*/ 94 w 188"/>
                <a:gd name="T5" fmla="*/ 0 h 188"/>
                <a:gd name="T6" fmla="*/ 94 w 188"/>
                <a:gd name="T7" fmla="*/ 67 h 188"/>
                <a:gd name="T8" fmla="*/ 121 w 188"/>
                <a:gd name="T9" fmla="*/ 94 h 188"/>
                <a:gd name="T10" fmla="*/ 94 w 188"/>
                <a:gd name="T11" fmla="*/ 121 h 188"/>
                <a:gd name="T12" fmla="*/ 94 w 188"/>
                <a:gd name="T13" fmla="*/ 188 h 188"/>
                <a:gd name="T14" fmla="*/ 94 w 188"/>
                <a:gd name="T15" fmla="*/ 0 h 188"/>
                <a:gd name="T16" fmla="*/ 0 w 188"/>
                <a:gd name="T17" fmla="*/ 94 h 188"/>
                <a:gd name="T18" fmla="*/ 94 w 188"/>
                <a:gd name="T19" fmla="*/ 188 h 188"/>
                <a:gd name="T20" fmla="*/ 94 w 188"/>
                <a:gd name="T21" fmla="*/ 188 h 188"/>
                <a:gd name="T22" fmla="*/ 94 w 188"/>
                <a:gd name="T23" fmla="*/ 121 h 188"/>
                <a:gd name="T24" fmla="*/ 94 w 188"/>
                <a:gd name="T25" fmla="*/ 121 h 188"/>
                <a:gd name="T26" fmla="*/ 94 w 188"/>
                <a:gd name="T27" fmla="*/ 121 h 188"/>
                <a:gd name="T28" fmla="*/ 67 w 188"/>
                <a:gd name="T29" fmla="*/ 94 h 188"/>
                <a:gd name="T30" fmla="*/ 94 w 188"/>
                <a:gd name="T31" fmla="*/ 67 h 188"/>
                <a:gd name="T32" fmla="*/ 94 w 188"/>
                <a:gd name="T33" fmla="*/ 67 h 188"/>
                <a:gd name="T34" fmla="*/ 94 w 188"/>
                <a:gd name="T3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188">
                  <a:moveTo>
                    <a:pt x="94" y="188"/>
                  </a:moveTo>
                  <a:cubicBezTo>
                    <a:pt x="146" y="188"/>
                    <a:pt x="188" y="146"/>
                    <a:pt x="188" y="94"/>
                  </a:cubicBezTo>
                  <a:cubicBezTo>
                    <a:pt x="188" y="42"/>
                    <a:pt x="146" y="0"/>
                    <a:pt x="94" y="0"/>
                  </a:cubicBezTo>
                  <a:cubicBezTo>
                    <a:pt x="94" y="67"/>
                    <a:pt x="94" y="67"/>
                    <a:pt x="94" y="67"/>
                  </a:cubicBezTo>
                  <a:cubicBezTo>
                    <a:pt x="109" y="67"/>
                    <a:pt x="121" y="79"/>
                    <a:pt x="121" y="94"/>
                  </a:cubicBezTo>
                  <a:cubicBezTo>
                    <a:pt x="121" y="109"/>
                    <a:pt x="109" y="121"/>
                    <a:pt x="94" y="121"/>
                  </a:cubicBezTo>
                  <a:lnTo>
                    <a:pt x="94" y="188"/>
                  </a:lnTo>
                  <a:close/>
                  <a:moveTo>
                    <a:pt x="94" y="0"/>
                  </a:moveTo>
                  <a:cubicBezTo>
                    <a:pt x="42" y="0"/>
                    <a:pt x="0" y="42"/>
                    <a:pt x="0" y="94"/>
                  </a:cubicBezTo>
                  <a:cubicBezTo>
                    <a:pt x="0" y="146"/>
                    <a:pt x="42" y="188"/>
                    <a:pt x="94" y="188"/>
                  </a:cubicBezTo>
                  <a:cubicBezTo>
                    <a:pt x="94" y="188"/>
                    <a:pt x="94" y="188"/>
                    <a:pt x="94" y="188"/>
                  </a:cubicBezTo>
                  <a:cubicBezTo>
                    <a:pt x="94" y="121"/>
                    <a:pt x="94" y="121"/>
                    <a:pt x="94" y="121"/>
                  </a:cubicBezTo>
                  <a:cubicBezTo>
                    <a:pt x="94" y="121"/>
                    <a:pt x="94" y="121"/>
                    <a:pt x="94" y="121"/>
                  </a:cubicBezTo>
                  <a:cubicBezTo>
                    <a:pt x="94" y="121"/>
                    <a:pt x="94" y="121"/>
                    <a:pt x="94" y="121"/>
                  </a:cubicBezTo>
                  <a:cubicBezTo>
                    <a:pt x="79" y="121"/>
                    <a:pt x="67" y="109"/>
                    <a:pt x="67" y="94"/>
                  </a:cubicBezTo>
                  <a:cubicBezTo>
                    <a:pt x="67" y="79"/>
                    <a:pt x="79" y="67"/>
                    <a:pt x="94" y="67"/>
                  </a:cubicBezTo>
                  <a:cubicBezTo>
                    <a:pt x="94" y="67"/>
                    <a:pt x="94" y="67"/>
                    <a:pt x="94" y="67"/>
                  </a:cubicBezTo>
                  <a:cubicBezTo>
                    <a:pt x="94" y="0"/>
                    <a:pt x="94" y="0"/>
                    <a:pt x="94"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3" name="Freeform 87"/>
            <p:cNvSpPr>
              <a:spLocks noEditPoints="1"/>
            </p:cNvSpPr>
            <p:nvPr/>
          </p:nvSpPr>
          <p:spPr bwMode="auto">
            <a:xfrm>
              <a:off x="-5264150" y="1873250"/>
              <a:ext cx="165100" cy="165100"/>
            </a:xfrm>
            <a:custGeom>
              <a:avLst/>
              <a:gdLst>
                <a:gd name="T0" fmla="*/ 22 w 44"/>
                <a:gd name="T1" fmla="*/ 44 h 44"/>
                <a:gd name="T2" fmla="*/ 44 w 44"/>
                <a:gd name="T3" fmla="*/ 22 h 44"/>
                <a:gd name="T4" fmla="*/ 22 w 44"/>
                <a:gd name="T5" fmla="*/ 0 h 44"/>
                <a:gd name="T6" fmla="*/ 22 w 44"/>
                <a:gd name="T7" fmla="*/ 6 h 44"/>
                <a:gd name="T8" fmla="*/ 38 w 44"/>
                <a:gd name="T9" fmla="*/ 22 h 44"/>
                <a:gd name="T10" fmla="*/ 22 w 44"/>
                <a:gd name="T11" fmla="*/ 37 h 44"/>
                <a:gd name="T12" fmla="*/ 22 w 44"/>
                <a:gd name="T13" fmla="*/ 44 h 44"/>
                <a:gd name="T14" fmla="*/ 22 w 44"/>
                <a:gd name="T15" fmla="*/ 0 h 44"/>
                <a:gd name="T16" fmla="*/ 0 w 44"/>
                <a:gd name="T17" fmla="*/ 22 h 44"/>
                <a:gd name="T18" fmla="*/ 22 w 44"/>
                <a:gd name="T19" fmla="*/ 44 h 44"/>
                <a:gd name="T20" fmla="*/ 22 w 44"/>
                <a:gd name="T21" fmla="*/ 44 h 44"/>
                <a:gd name="T22" fmla="*/ 22 w 44"/>
                <a:gd name="T23" fmla="*/ 37 h 44"/>
                <a:gd name="T24" fmla="*/ 22 w 44"/>
                <a:gd name="T25" fmla="*/ 37 h 44"/>
                <a:gd name="T26" fmla="*/ 22 w 44"/>
                <a:gd name="T27" fmla="*/ 37 h 44"/>
                <a:gd name="T28" fmla="*/ 7 w 44"/>
                <a:gd name="T29" fmla="*/ 22 h 44"/>
                <a:gd name="T30" fmla="*/ 22 w 44"/>
                <a:gd name="T31" fmla="*/ 6 h 44"/>
                <a:gd name="T32" fmla="*/ 22 w 44"/>
                <a:gd name="T33" fmla="*/ 6 h 44"/>
                <a:gd name="T34" fmla="*/ 22 w 44"/>
                <a:gd name="T3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4">
                  <a:moveTo>
                    <a:pt x="22" y="44"/>
                  </a:moveTo>
                  <a:cubicBezTo>
                    <a:pt x="34" y="44"/>
                    <a:pt x="44" y="34"/>
                    <a:pt x="44" y="22"/>
                  </a:cubicBezTo>
                  <a:cubicBezTo>
                    <a:pt x="44" y="10"/>
                    <a:pt x="34" y="0"/>
                    <a:pt x="22" y="0"/>
                  </a:cubicBezTo>
                  <a:cubicBezTo>
                    <a:pt x="22" y="6"/>
                    <a:pt x="22" y="6"/>
                    <a:pt x="22" y="6"/>
                  </a:cubicBezTo>
                  <a:cubicBezTo>
                    <a:pt x="31" y="6"/>
                    <a:pt x="38" y="13"/>
                    <a:pt x="38" y="22"/>
                  </a:cubicBezTo>
                  <a:cubicBezTo>
                    <a:pt x="38" y="30"/>
                    <a:pt x="31" y="37"/>
                    <a:pt x="22" y="37"/>
                  </a:cubicBezTo>
                  <a:lnTo>
                    <a:pt x="22" y="44"/>
                  </a:lnTo>
                  <a:close/>
                  <a:moveTo>
                    <a:pt x="22" y="0"/>
                  </a:moveTo>
                  <a:cubicBezTo>
                    <a:pt x="10" y="0"/>
                    <a:pt x="0" y="10"/>
                    <a:pt x="0" y="22"/>
                  </a:cubicBezTo>
                  <a:cubicBezTo>
                    <a:pt x="0" y="34"/>
                    <a:pt x="10" y="44"/>
                    <a:pt x="22" y="44"/>
                  </a:cubicBezTo>
                  <a:cubicBezTo>
                    <a:pt x="22" y="44"/>
                    <a:pt x="22" y="44"/>
                    <a:pt x="22" y="44"/>
                  </a:cubicBezTo>
                  <a:cubicBezTo>
                    <a:pt x="22" y="37"/>
                    <a:pt x="22" y="37"/>
                    <a:pt x="22" y="37"/>
                  </a:cubicBezTo>
                  <a:cubicBezTo>
                    <a:pt x="22" y="37"/>
                    <a:pt x="22" y="37"/>
                    <a:pt x="22" y="37"/>
                  </a:cubicBezTo>
                  <a:cubicBezTo>
                    <a:pt x="22" y="37"/>
                    <a:pt x="22" y="37"/>
                    <a:pt x="22" y="37"/>
                  </a:cubicBezTo>
                  <a:cubicBezTo>
                    <a:pt x="14" y="37"/>
                    <a:pt x="7" y="30"/>
                    <a:pt x="7" y="22"/>
                  </a:cubicBezTo>
                  <a:cubicBezTo>
                    <a:pt x="7" y="13"/>
                    <a:pt x="14" y="6"/>
                    <a:pt x="22" y="6"/>
                  </a:cubicBezTo>
                  <a:cubicBezTo>
                    <a:pt x="22" y="6"/>
                    <a:pt x="22" y="6"/>
                    <a:pt x="22" y="6"/>
                  </a:cubicBezTo>
                  <a:cubicBezTo>
                    <a:pt x="22" y="0"/>
                    <a:pt x="22" y="0"/>
                    <a:pt x="22"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4" name="Freeform 88"/>
            <p:cNvSpPr/>
            <p:nvPr/>
          </p:nvSpPr>
          <p:spPr bwMode="auto">
            <a:xfrm>
              <a:off x="-5448300" y="26988"/>
              <a:ext cx="538163" cy="550863"/>
            </a:xfrm>
            <a:custGeom>
              <a:avLst/>
              <a:gdLst>
                <a:gd name="T0" fmla="*/ 140 w 143"/>
                <a:gd name="T1" fmla="*/ 103 h 147"/>
                <a:gd name="T2" fmla="*/ 112 w 143"/>
                <a:gd name="T3" fmla="*/ 75 h 147"/>
                <a:gd name="T4" fmla="*/ 107 w 143"/>
                <a:gd name="T5" fmla="*/ 70 h 147"/>
                <a:gd name="T6" fmla="*/ 79 w 143"/>
                <a:gd name="T7" fmla="*/ 37 h 147"/>
                <a:gd name="T8" fmla="*/ 67 w 143"/>
                <a:gd name="T9" fmla="*/ 10 h 147"/>
                <a:gd name="T10" fmla="*/ 52 w 143"/>
                <a:gd name="T11" fmla="*/ 9 h 147"/>
                <a:gd name="T12" fmla="*/ 47 w 143"/>
                <a:gd name="T13" fmla="*/ 21 h 147"/>
                <a:gd name="T14" fmla="*/ 55 w 143"/>
                <a:gd name="T15" fmla="*/ 42 h 147"/>
                <a:gd name="T16" fmla="*/ 56 w 143"/>
                <a:gd name="T17" fmla="*/ 56 h 147"/>
                <a:gd name="T18" fmla="*/ 13 w 143"/>
                <a:gd name="T19" fmla="*/ 56 h 147"/>
                <a:gd name="T20" fmla="*/ 3 w 143"/>
                <a:gd name="T21" fmla="*/ 71 h 147"/>
                <a:gd name="T22" fmla="*/ 25 w 143"/>
                <a:gd name="T23" fmla="*/ 131 h 147"/>
                <a:gd name="T24" fmla="*/ 34 w 143"/>
                <a:gd name="T25" fmla="*/ 137 h 147"/>
                <a:gd name="T26" fmla="*/ 85 w 143"/>
                <a:gd name="T27" fmla="*/ 137 h 147"/>
                <a:gd name="T28" fmla="*/ 97 w 143"/>
                <a:gd name="T29" fmla="*/ 142 h 147"/>
                <a:gd name="T30" fmla="*/ 99 w 143"/>
                <a:gd name="T31" fmla="*/ 144 h 147"/>
                <a:gd name="T32" fmla="*/ 108 w 143"/>
                <a:gd name="T33" fmla="*/ 144 h 147"/>
                <a:gd name="T34" fmla="*/ 140 w 143"/>
                <a:gd name="T35" fmla="*/ 112 h 147"/>
                <a:gd name="T36" fmla="*/ 140 w 143"/>
                <a:gd name="T37" fmla="*/ 10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147">
                  <a:moveTo>
                    <a:pt x="140" y="103"/>
                  </a:moveTo>
                  <a:cubicBezTo>
                    <a:pt x="112" y="75"/>
                    <a:pt x="112" y="75"/>
                    <a:pt x="112" y="75"/>
                  </a:cubicBezTo>
                  <a:cubicBezTo>
                    <a:pt x="109" y="72"/>
                    <a:pt x="107" y="70"/>
                    <a:pt x="107" y="70"/>
                  </a:cubicBezTo>
                  <a:cubicBezTo>
                    <a:pt x="107" y="70"/>
                    <a:pt x="96" y="48"/>
                    <a:pt x="79" y="37"/>
                  </a:cubicBezTo>
                  <a:cubicBezTo>
                    <a:pt x="63" y="27"/>
                    <a:pt x="67" y="18"/>
                    <a:pt x="67" y="10"/>
                  </a:cubicBezTo>
                  <a:cubicBezTo>
                    <a:pt x="67" y="2"/>
                    <a:pt x="58" y="0"/>
                    <a:pt x="52" y="9"/>
                  </a:cubicBezTo>
                  <a:cubicBezTo>
                    <a:pt x="49" y="11"/>
                    <a:pt x="47" y="17"/>
                    <a:pt x="47" y="21"/>
                  </a:cubicBezTo>
                  <a:cubicBezTo>
                    <a:pt x="45" y="32"/>
                    <a:pt x="53" y="38"/>
                    <a:pt x="55" y="42"/>
                  </a:cubicBezTo>
                  <a:cubicBezTo>
                    <a:pt x="57" y="45"/>
                    <a:pt x="58" y="50"/>
                    <a:pt x="56" y="56"/>
                  </a:cubicBezTo>
                  <a:cubicBezTo>
                    <a:pt x="13" y="56"/>
                    <a:pt x="13" y="56"/>
                    <a:pt x="13" y="56"/>
                  </a:cubicBezTo>
                  <a:cubicBezTo>
                    <a:pt x="5" y="56"/>
                    <a:pt x="0" y="63"/>
                    <a:pt x="3" y="71"/>
                  </a:cubicBezTo>
                  <a:cubicBezTo>
                    <a:pt x="25" y="131"/>
                    <a:pt x="25" y="131"/>
                    <a:pt x="25" y="131"/>
                  </a:cubicBezTo>
                  <a:cubicBezTo>
                    <a:pt x="26" y="134"/>
                    <a:pt x="30" y="137"/>
                    <a:pt x="34" y="137"/>
                  </a:cubicBezTo>
                  <a:cubicBezTo>
                    <a:pt x="85" y="137"/>
                    <a:pt x="85" y="137"/>
                    <a:pt x="85" y="137"/>
                  </a:cubicBezTo>
                  <a:cubicBezTo>
                    <a:pt x="89" y="137"/>
                    <a:pt x="94" y="139"/>
                    <a:pt x="97" y="142"/>
                  </a:cubicBezTo>
                  <a:cubicBezTo>
                    <a:pt x="99" y="144"/>
                    <a:pt x="99" y="144"/>
                    <a:pt x="99" y="144"/>
                  </a:cubicBezTo>
                  <a:cubicBezTo>
                    <a:pt x="102" y="147"/>
                    <a:pt x="106" y="147"/>
                    <a:pt x="108" y="144"/>
                  </a:cubicBezTo>
                  <a:cubicBezTo>
                    <a:pt x="140" y="112"/>
                    <a:pt x="140" y="112"/>
                    <a:pt x="140" y="112"/>
                  </a:cubicBezTo>
                  <a:cubicBezTo>
                    <a:pt x="143" y="110"/>
                    <a:pt x="143" y="106"/>
                    <a:pt x="140" y="103"/>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5" name="Freeform 89"/>
            <p:cNvSpPr/>
            <p:nvPr/>
          </p:nvSpPr>
          <p:spPr bwMode="auto">
            <a:xfrm>
              <a:off x="-5038725" y="454025"/>
              <a:ext cx="176213" cy="173038"/>
            </a:xfrm>
            <a:custGeom>
              <a:avLst/>
              <a:gdLst>
                <a:gd name="T0" fmla="*/ 22 w 111"/>
                <a:gd name="T1" fmla="*/ 109 h 109"/>
                <a:gd name="T2" fmla="*/ 0 w 111"/>
                <a:gd name="T3" fmla="*/ 90 h 109"/>
                <a:gd name="T4" fmla="*/ 90 w 111"/>
                <a:gd name="T5" fmla="*/ 0 h 109"/>
                <a:gd name="T6" fmla="*/ 111 w 111"/>
                <a:gd name="T7" fmla="*/ 21 h 109"/>
                <a:gd name="T8" fmla="*/ 22 w 111"/>
                <a:gd name="T9" fmla="*/ 109 h 109"/>
              </a:gdLst>
              <a:ahLst/>
              <a:cxnLst>
                <a:cxn ang="0">
                  <a:pos x="T0" y="T1"/>
                </a:cxn>
                <a:cxn ang="0">
                  <a:pos x="T2" y="T3"/>
                </a:cxn>
                <a:cxn ang="0">
                  <a:pos x="T4" y="T5"/>
                </a:cxn>
                <a:cxn ang="0">
                  <a:pos x="T6" y="T7"/>
                </a:cxn>
                <a:cxn ang="0">
                  <a:pos x="T8" y="T9"/>
                </a:cxn>
              </a:cxnLst>
              <a:rect l="0" t="0" r="r" b="b"/>
              <a:pathLst>
                <a:path w="111" h="109">
                  <a:moveTo>
                    <a:pt x="22" y="109"/>
                  </a:moveTo>
                  <a:lnTo>
                    <a:pt x="0" y="90"/>
                  </a:lnTo>
                  <a:lnTo>
                    <a:pt x="90" y="0"/>
                  </a:lnTo>
                  <a:lnTo>
                    <a:pt x="111" y="21"/>
                  </a:lnTo>
                  <a:lnTo>
                    <a:pt x="22" y="109"/>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6" name="Freeform 90"/>
            <p:cNvSpPr>
              <a:spLocks noEditPoints="1"/>
            </p:cNvSpPr>
            <p:nvPr/>
          </p:nvSpPr>
          <p:spPr bwMode="auto">
            <a:xfrm>
              <a:off x="-2584450" y="5384800"/>
              <a:ext cx="552450" cy="514350"/>
            </a:xfrm>
            <a:custGeom>
              <a:avLst/>
              <a:gdLst>
                <a:gd name="T0" fmla="*/ 132 w 147"/>
                <a:gd name="T1" fmla="*/ 22 h 137"/>
                <a:gd name="T2" fmla="*/ 110 w 147"/>
                <a:gd name="T3" fmla="*/ 0 h 137"/>
                <a:gd name="T4" fmla="*/ 73 w 147"/>
                <a:gd name="T5" fmla="*/ 0 h 137"/>
                <a:gd name="T6" fmla="*/ 73 w 147"/>
                <a:gd name="T7" fmla="*/ 18 h 137"/>
                <a:gd name="T8" fmla="*/ 110 w 147"/>
                <a:gd name="T9" fmla="*/ 18 h 137"/>
                <a:gd name="T10" fmla="*/ 115 w 147"/>
                <a:gd name="T11" fmla="*/ 22 h 137"/>
                <a:gd name="T12" fmla="*/ 115 w 147"/>
                <a:gd name="T13" fmla="*/ 59 h 137"/>
                <a:gd name="T14" fmla="*/ 73 w 147"/>
                <a:gd name="T15" fmla="*/ 59 h 137"/>
                <a:gd name="T16" fmla="*/ 73 w 147"/>
                <a:gd name="T17" fmla="*/ 76 h 137"/>
                <a:gd name="T18" fmla="*/ 73 w 147"/>
                <a:gd name="T19" fmla="*/ 76 h 137"/>
                <a:gd name="T20" fmla="*/ 87 w 147"/>
                <a:gd name="T21" fmla="*/ 89 h 137"/>
                <a:gd name="T22" fmla="*/ 81 w 147"/>
                <a:gd name="T23" fmla="*/ 100 h 137"/>
                <a:gd name="T24" fmla="*/ 79 w 147"/>
                <a:gd name="T25" fmla="*/ 101 h 137"/>
                <a:gd name="T26" fmla="*/ 79 w 147"/>
                <a:gd name="T27" fmla="*/ 118 h 137"/>
                <a:gd name="T28" fmla="*/ 79 w 147"/>
                <a:gd name="T29" fmla="*/ 121 h 137"/>
                <a:gd name="T30" fmla="*/ 79 w 147"/>
                <a:gd name="T31" fmla="*/ 121 h 137"/>
                <a:gd name="T32" fmla="*/ 73 w 147"/>
                <a:gd name="T33" fmla="*/ 121 h 137"/>
                <a:gd name="T34" fmla="*/ 73 w 147"/>
                <a:gd name="T35" fmla="*/ 137 h 137"/>
                <a:gd name="T36" fmla="*/ 147 w 147"/>
                <a:gd name="T37" fmla="*/ 137 h 137"/>
                <a:gd name="T38" fmla="*/ 147 w 147"/>
                <a:gd name="T39" fmla="*/ 59 h 137"/>
                <a:gd name="T40" fmla="*/ 132 w 147"/>
                <a:gd name="T41" fmla="*/ 59 h 137"/>
                <a:gd name="T42" fmla="*/ 132 w 147"/>
                <a:gd name="T43" fmla="*/ 22 h 137"/>
                <a:gd name="T44" fmla="*/ 73 w 147"/>
                <a:gd name="T45" fmla="*/ 0 h 137"/>
                <a:gd name="T46" fmla="*/ 37 w 147"/>
                <a:gd name="T47" fmla="*/ 0 h 137"/>
                <a:gd name="T48" fmla="*/ 15 w 147"/>
                <a:gd name="T49" fmla="*/ 22 h 137"/>
                <a:gd name="T50" fmla="*/ 15 w 147"/>
                <a:gd name="T51" fmla="*/ 59 h 137"/>
                <a:gd name="T52" fmla="*/ 0 w 147"/>
                <a:gd name="T53" fmla="*/ 59 h 137"/>
                <a:gd name="T54" fmla="*/ 0 w 147"/>
                <a:gd name="T55" fmla="*/ 137 h 137"/>
                <a:gd name="T56" fmla="*/ 73 w 147"/>
                <a:gd name="T57" fmla="*/ 137 h 137"/>
                <a:gd name="T58" fmla="*/ 73 w 147"/>
                <a:gd name="T59" fmla="*/ 121 h 137"/>
                <a:gd name="T60" fmla="*/ 67 w 147"/>
                <a:gd name="T61" fmla="*/ 121 h 137"/>
                <a:gd name="T62" fmla="*/ 67 w 147"/>
                <a:gd name="T63" fmla="*/ 118 h 137"/>
                <a:gd name="T64" fmla="*/ 67 w 147"/>
                <a:gd name="T65" fmla="*/ 101 h 137"/>
                <a:gd name="T66" fmla="*/ 66 w 147"/>
                <a:gd name="T67" fmla="*/ 100 h 137"/>
                <a:gd name="T68" fmla="*/ 60 w 147"/>
                <a:gd name="T69" fmla="*/ 89 h 137"/>
                <a:gd name="T70" fmla="*/ 73 w 147"/>
                <a:gd name="T71" fmla="*/ 76 h 137"/>
                <a:gd name="T72" fmla="*/ 73 w 147"/>
                <a:gd name="T73" fmla="*/ 59 h 137"/>
                <a:gd name="T74" fmla="*/ 32 w 147"/>
                <a:gd name="T75" fmla="*/ 59 h 137"/>
                <a:gd name="T76" fmla="*/ 32 w 147"/>
                <a:gd name="T77" fmla="*/ 59 h 137"/>
                <a:gd name="T78" fmla="*/ 32 w 147"/>
                <a:gd name="T79" fmla="*/ 22 h 137"/>
                <a:gd name="T80" fmla="*/ 37 w 147"/>
                <a:gd name="T81" fmla="*/ 18 h 137"/>
                <a:gd name="T82" fmla="*/ 73 w 147"/>
                <a:gd name="T83" fmla="*/ 18 h 137"/>
                <a:gd name="T84" fmla="*/ 73 w 147"/>
                <a:gd name="T8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137">
                  <a:moveTo>
                    <a:pt x="132" y="22"/>
                  </a:moveTo>
                  <a:cubicBezTo>
                    <a:pt x="132" y="10"/>
                    <a:pt x="122" y="0"/>
                    <a:pt x="110" y="0"/>
                  </a:cubicBezTo>
                  <a:cubicBezTo>
                    <a:pt x="73" y="0"/>
                    <a:pt x="73" y="0"/>
                    <a:pt x="73" y="0"/>
                  </a:cubicBezTo>
                  <a:cubicBezTo>
                    <a:pt x="73" y="18"/>
                    <a:pt x="73" y="18"/>
                    <a:pt x="73" y="18"/>
                  </a:cubicBezTo>
                  <a:cubicBezTo>
                    <a:pt x="110" y="18"/>
                    <a:pt x="110" y="18"/>
                    <a:pt x="110" y="18"/>
                  </a:cubicBezTo>
                  <a:cubicBezTo>
                    <a:pt x="113" y="18"/>
                    <a:pt x="115" y="20"/>
                    <a:pt x="115" y="22"/>
                  </a:cubicBezTo>
                  <a:cubicBezTo>
                    <a:pt x="115" y="59"/>
                    <a:pt x="115" y="59"/>
                    <a:pt x="115" y="59"/>
                  </a:cubicBezTo>
                  <a:cubicBezTo>
                    <a:pt x="73" y="59"/>
                    <a:pt x="73" y="59"/>
                    <a:pt x="73" y="59"/>
                  </a:cubicBezTo>
                  <a:cubicBezTo>
                    <a:pt x="73" y="76"/>
                    <a:pt x="73" y="76"/>
                    <a:pt x="73" y="76"/>
                  </a:cubicBezTo>
                  <a:cubicBezTo>
                    <a:pt x="73" y="76"/>
                    <a:pt x="73" y="76"/>
                    <a:pt x="73" y="76"/>
                  </a:cubicBezTo>
                  <a:cubicBezTo>
                    <a:pt x="81" y="76"/>
                    <a:pt x="87" y="82"/>
                    <a:pt x="87" y="89"/>
                  </a:cubicBezTo>
                  <a:cubicBezTo>
                    <a:pt x="87" y="94"/>
                    <a:pt x="84" y="98"/>
                    <a:pt x="81" y="100"/>
                  </a:cubicBezTo>
                  <a:cubicBezTo>
                    <a:pt x="80" y="101"/>
                    <a:pt x="80" y="101"/>
                    <a:pt x="79" y="101"/>
                  </a:cubicBezTo>
                  <a:cubicBezTo>
                    <a:pt x="79" y="118"/>
                    <a:pt x="79" y="118"/>
                    <a:pt x="79" y="118"/>
                  </a:cubicBezTo>
                  <a:cubicBezTo>
                    <a:pt x="79" y="121"/>
                    <a:pt x="79" y="121"/>
                    <a:pt x="79" y="121"/>
                  </a:cubicBezTo>
                  <a:cubicBezTo>
                    <a:pt x="79" y="121"/>
                    <a:pt x="79" y="121"/>
                    <a:pt x="79" y="121"/>
                  </a:cubicBezTo>
                  <a:cubicBezTo>
                    <a:pt x="73" y="121"/>
                    <a:pt x="73" y="121"/>
                    <a:pt x="73" y="121"/>
                  </a:cubicBezTo>
                  <a:cubicBezTo>
                    <a:pt x="73" y="137"/>
                    <a:pt x="73" y="137"/>
                    <a:pt x="73" y="137"/>
                  </a:cubicBezTo>
                  <a:cubicBezTo>
                    <a:pt x="147" y="137"/>
                    <a:pt x="147" y="137"/>
                    <a:pt x="147" y="137"/>
                  </a:cubicBezTo>
                  <a:cubicBezTo>
                    <a:pt x="147" y="59"/>
                    <a:pt x="147" y="59"/>
                    <a:pt x="147" y="59"/>
                  </a:cubicBezTo>
                  <a:cubicBezTo>
                    <a:pt x="132" y="59"/>
                    <a:pt x="132" y="59"/>
                    <a:pt x="132" y="59"/>
                  </a:cubicBezTo>
                  <a:lnTo>
                    <a:pt x="132" y="22"/>
                  </a:lnTo>
                  <a:close/>
                  <a:moveTo>
                    <a:pt x="73" y="0"/>
                  </a:moveTo>
                  <a:cubicBezTo>
                    <a:pt x="37" y="0"/>
                    <a:pt x="37" y="0"/>
                    <a:pt x="37" y="0"/>
                  </a:cubicBezTo>
                  <a:cubicBezTo>
                    <a:pt x="24" y="0"/>
                    <a:pt x="15" y="10"/>
                    <a:pt x="15" y="22"/>
                  </a:cubicBezTo>
                  <a:cubicBezTo>
                    <a:pt x="15" y="59"/>
                    <a:pt x="15" y="59"/>
                    <a:pt x="15" y="59"/>
                  </a:cubicBezTo>
                  <a:cubicBezTo>
                    <a:pt x="0" y="59"/>
                    <a:pt x="0" y="59"/>
                    <a:pt x="0" y="59"/>
                  </a:cubicBezTo>
                  <a:cubicBezTo>
                    <a:pt x="0" y="137"/>
                    <a:pt x="0" y="137"/>
                    <a:pt x="0" y="137"/>
                  </a:cubicBezTo>
                  <a:cubicBezTo>
                    <a:pt x="73" y="137"/>
                    <a:pt x="73" y="137"/>
                    <a:pt x="73" y="137"/>
                  </a:cubicBezTo>
                  <a:cubicBezTo>
                    <a:pt x="73" y="121"/>
                    <a:pt x="73" y="121"/>
                    <a:pt x="73" y="121"/>
                  </a:cubicBezTo>
                  <a:cubicBezTo>
                    <a:pt x="67" y="121"/>
                    <a:pt x="67" y="121"/>
                    <a:pt x="67" y="121"/>
                  </a:cubicBezTo>
                  <a:cubicBezTo>
                    <a:pt x="67" y="118"/>
                    <a:pt x="67" y="118"/>
                    <a:pt x="67" y="118"/>
                  </a:cubicBezTo>
                  <a:cubicBezTo>
                    <a:pt x="67" y="101"/>
                    <a:pt x="67" y="101"/>
                    <a:pt x="67" y="101"/>
                  </a:cubicBezTo>
                  <a:cubicBezTo>
                    <a:pt x="67" y="101"/>
                    <a:pt x="66" y="101"/>
                    <a:pt x="66" y="100"/>
                  </a:cubicBezTo>
                  <a:cubicBezTo>
                    <a:pt x="62" y="98"/>
                    <a:pt x="60" y="94"/>
                    <a:pt x="60" y="89"/>
                  </a:cubicBezTo>
                  <a:cubicBezTo>
                    <a:pt x="60" y="82"/>
                    <a:pt x="66" y="76"/>
                    <a:pt x="73" y="76"/>
                  </a:cubicBezTo>
                  <a:cubicBezTo>
                    <a:pt x="73" y="59"/>
                    <a:pt x="73" y="59"/>
                    <a:pt x="73" y="59"/>
                  </a:cubicBezTo>
                  <a:cubicBezTo>
                    <a:pt x="32" y="59"/>
                    <a:pt x="32" y="59"/>
                    <a:pt x="32" y="59"/>
                  </a:cubicBezTo>
                  <a:cubicBezTo>
                    <a:pt x="32" y="59"/>
                    <a:pt x="32" y="59"/>
                    <a:pt x="32" y="59"/>
                  </a:cubicBezTo>
                  <a:cubicBezTo>
                    <a:pt x="32" y="22"/>
                    <a:pt x="32" y="22"/>
                    <a:pt x="32" y="22"/>
                  </a:cubicBezTo>
                  <a:cubicBezTo>
                    <a:pt x="32" y="20"/>
                    <a:pt x="34" y="18"/>
                    <a:pt x="37" y="18"/>
                  </a:cubicBezTo>
                  <a:cubicBezTo>
                    <a:pt x="73" y="18"/>
                    <a:pt x="73" y="18"/>
                    <a:pt x="73" y="18"/>
                  </a:cubicBezTo>
                  <a:lnTo>
                    <a:pt x="73"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7" name="Freeform 91"/>
            <p:cNvSpPr/>
            <p:nvPr/>
          </p:nvSpPr>
          <p:spPr bwMode="auto">
            <a:xfrm>
              <a:off x="-3670300" y="-409575"/>
              <a:ext cx="588963" cy="495300"/>
            </a:xfrm>
            <a:custGeom>
              <a:avLst/>
              <a:gdLst>
                <a:gd name="T0" fmla="*/ 105 w 157"/>
                <a:gd name="T1" fmla="*/ 0 h 132"/>
                <a:gd name="T2" fmla="*/ 56 w 157"/>
                <a:gd name="T3" fmla="*/ 0 h 132"/>
                <a:gd name="T4" fmla="*/ 0 w 157"/>
                <a:gd name="T5" fmla="*/ 47 h 132"/>
                <a:gd name="T6" fmla="*/ 15 w 157"/>
                <a:gd name="T7" fmla="*/ 69 h 132"/>
                <a:gd name="T8" fmla="*/ 35 w 157"/>
                <a:gd name="T9" fmla="*/ 49 h 132"/>
                <a:gd name="T10" fmla="*/ 35 w 157"/>
                <a:gd name="T11" fmla="*/ 132 h 132"/>
                <a:gd name="T12" fmla="*/ 79 w 157"/>
                <a:gd name="T13" fmla="*/ 132 h 132"/>
                <a:gd name="T14" fmla="*/ 122 w 157"/>
                <a:gd name="T15" fmla="*/ 132 h 132"/>
                <a:gd name="T16" fmla="*/ 122 w 157"/>
                <a:gd name="T17" fmla="*/ 49 h 132"/>
                <a:gd name="T18" fmla="*/ 142 w 157"/>
                <a:gd name="T19" fmla="*/ 69 h 132"/>
                <a:gd name="T20" fmla="*/ 157 w 157"/>
                <a:gd name="T21" fmla="*/ 47 h 132"/>
                <a:gd name="T22" fmla="*/ 105 w 157"/>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32">
                  <a:moveTo>
                    <a:pt x="105" y="0"/>
                  </a:moveTo>
                  <a:cubicBezTo>
                    <a:pt x="97" y="14"/>
                    <a:pt x="64" y="14"/>
                    <a:pt x="56" y="0"/>
                  </a:cubicBezTo>
                  <a:cubicBezTo>
                    <a:pt x="56" y="0"/>
                    <a:pt x="8" y="27"/>
                    <a:pt x="0" y="47"/>
                  </a:cubicBezTo>
                  <a:cubicBezTo>
                    <a:pt x="15" y="69"/>
                    <a:pt x="15" y="69"/>
                    <a:pt x="15" y="69"/>
                  </a:cubicBezTo>
                  <a:cubicBezTo>
                    <a:pt x="15" y="69"/>
                    <a:pt x="29" y="54"/>
                    <a:pt x="35" y="49"/>
                  </a:cubicBezTo>
                  <a:cubicBezTo>
                    <a:pt x="35" y="132"/>
                    <a:pt x="35" y="132"/>
                    <a:pt x="35" y="132"/>
                  </a:cubicBezTo>
                  <a:cubicBezTo>
                    <a:pt x="79" y="132"/>
                    <a:pt x="79" y="132"/>
                    <a:pt x="79" y="132"/>
                  </a:cubicBezTo>
                  <a:cubicBezTo>
                    <a:pt x="122" y="132"/>
                    <a:pt x="122" y="132"/>
                    <a:pt x="122" y="132"/>
                  </a:cubicBezTo>
                  <a:cubicBezTo>
                    <a:pt x="122" y="49"/>
                    <a:pt x="122" y="49"/>
                    <a:pt x="122" y="49"/>
                  </a:cubicBezTo>
                  <a:cubicBezTo>
                    <a:pt x="128" y="54"/>
                    <a:pt x="142" y="69"/>
                    <a:pt x="142" y="69"/>
                  </a:cubicBezTo>
                  <a:cubicBezTo>
                    <a:pt x="157" y="47"/>
                    <a:pt x="157" y="47"/>
                    <a:pt x="157" y="47"/>
                  </a:cubicBezTo>
                  <a:cubicBezTo>
                    <a:pt x="149" y="27"/>
                    <a:pt x="105" y="0"/>
                    <a:pt x="105"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8" name="Freeform 92"/>
            <p:cNvSpPr/>
            <p:nvPr/>
          </p:nvSpPr>
          <p:spPr bwMode="auto">
            <a:xfrm>
              <a:off x="-3452813" y="-431800"/>
              <a:ext cx="165100" cy="49213"/>
            </a:xfrm>
            <a:custGeom>
              <a:avLst/>
              <a:gdLst>
                <a:gd name="T0" fmla="*/ 22 w 44"/>
                <a:gd name="T1" fmla="*/ 13 h 13"/>
                <a:gd name="T2" fmla="*/ 44 w 44"/>
                <a:gd name="T3" fmla="*/ 4 h 13"/>
                <a:gd name="T4" fmla="*/ 43 w 44"/>
                <a:gd name="T5" fmla="*/ 1 h 13"/>
                <a:gd name="T6" fmla="*/ 40 w 44"/>
                <a:gd name="T7" fmla="*/ 2 h 13"/>
                <a:gd name="T8" fmla="*/ 22 w 44"/>
                <a:gd name="T9" fmla="*/ 8 h 13"/>
                <a:gd name="T10" fmla="*/ 5 w 44"/>
                <a:gd name="T11" fmla="*/ 2 h 13"/>
                <a:gd name="T12" fmla="*/ 2 w 44"/>
                <a:gd name="T13" fmla="*/ 1 h 13"/>
                <a:gd name="T14" fmla="*/ 1 w 44"/>
                <a:gd name="T15" fmla="*/ 4 h 13"/>
                <a:gd name="T16" fmla="*/ 22 w 44"/>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3">
                  <a:moveTo>
                    <a:pt x="22" y="13"/>
                  </a:moveTo>
                  <a:cubicBezTo>
                    <a:pt x="32" y="13"/>
                    <a:pt x="41" y="9"/>
                    <a:pt x="44" y="4"/>
                  </a:cubicBezTo>
                  <a:cubicBezTo>
                    <a:pt x="44" y="3"/>
                    <a:pt x="44" y="1"/>
                    <a:pt x="43" y="1"/>
                  </a:cubicBezTo>
                  <a:cubicBezTo>
                    <a:pt x="42" y="0"/>
                    <a:pt x="40" y="0"/>
                    <a:pt x="40" y="2"/>
                  </a:cubicBezTo>
                  <a:cubicBezTo>
                    <a:pt x="38" y="5"/>
                    <a:pt x="31" y="8"/>
                    <a:pt x="22" y="8"/>
                  </a:cubicBezTo>
                  <a:cubicBezTo>
                    <a:pt x="13" y="8"/>
                    <a:pt x="7" y="5"/>
                    <a:pt x="5" y="2"/>
                  </a:cubicBezTo>
                  <a:cubicBezTo>
                    <a:pt x="4" y="0"/>
                    <a:pt x="3" y="0"/>
                    <a:pt x="2" y="1"/>
                  </a:cubicBezTo>
                  <a:cubicBezTo>
                    <a:pt x="0" y="1"/>
                    <a:pt x="0" y="3"/>
                    <a:pt x="1" y="4"/>
                  </a:cubicBezTo>
                  <a:cubicBezTo>
                    <a:pt x="4" y="9"/>
                    <a:pt x="12" y="13"/>
                    <a:pt x="22" y="13"/>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99" name="Freeform 93"/>
            <p:cNvSpPr/>
            <p:nvPr/>
          </p:nvSpPr>
          <p:spPr bwMode="auto">
            <a:xfrm>
              <a:off x="-3986213" y="5511800"/>
              <a:ext cx="187325" cy="211138"/>
            </a:xfrm>
            <a:custGeom>
              <a:avLst/>
              <a:gdLst>
                <a:gd name="T0" fmla="*/ 32 w 50"/>
                <a:gd name="T1" fmla="*/ 0 h 56"/>
                <a:gd name="T2" fmla="*/ 13 w 50"/>
                <a:gd name="T3" fmla="*/ 15 h 56"/>
                <a:gd name="T4" fmla="*/ 6 w 50"/>
                <a:gd name="T5" fmla="*/ 17 h 56"/>
                <a:gd name="T6" fmla="*/ 6 w 50"/>
                <a:gd name="T7" fmla="*/ 17 h 56"/>
                <a:gd name="T8" fmla="*/ 13 w 50"/>
                <a:gd name="T9" fmla="*/ 51 h 56"/>
                <a:gd name="T10" fmla="*/ 44 w 50"/>
                <a:gd name="T11" fmla="*/ 35 h 56"/>
                <a:gd name="T12" fmla="*/ 37 w 50"/>
                <a:gd name="T13" fmla="*/ 2 h 56"/>
                <a:gd name="T14" fmla="*/ 32 w 5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6">
                  <a:moveTo>
                    <a:pt x="32" y="0"/>
                  </a:moveTo>
                  <a:cubicBezTo>
                    <a:pt x="28" y="7"/>
                    <a:pt x="21" y="12"/>
                    <a:pt x="13" y="15"/>
                  </a:cubicBezTo>
                  <a:cubicBezTo>
                    <a:pt x="11" y="16"/>
                    <a:pt x="9" y="16"/>
                    <a:pt x="6" y="17"/>
                  </a:cubicBezTo>
                  <a:cubicBezTo>
                    <a:pt x="6" y="17"/>
                    <a:pt x="6" y="17"/>
                    <a:pt x="6" y="17"/>
                  </a:cubicBezTo>
                  <a:cubicBezTo>
                    <a:pt x="0" y="31"/>
                    <a:pt x="3" y="46"/>
                    <a:pt x="13" y="51"/>
                  </a:cubicBezTo>
                  <a:cubicBezTo>
                    <a:pt x="24" y="56"/>
                    <a:pt x="38" y="49"/>
                    <a:pt x="44" y="35"/>
                  </a:cubicBezTo>
                  <a:cubicBezTo>
                    <a:pt x="50" y="21"/>
                    <a:pt x="47" y="6"/>
                    <a:pt x="37" y="2"/>
                  </a:cubicBezTo>
                  <a:cubicBezTo>
                    <a:pt x="35" y="1"/>
                    <a:pt x="34" y="0"/>
                    <a:pt x="32"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0" name="Freeform 94"/>
            <p:cNvSpPr/>
            <p:nvPr/>
          </p:nvSpPr>
          <p:spPr bwMode="auto">
            <a:xfrm>
              <a:off x="-4222750" y="5264150"/>
              <a:ext cx="379413" cy="300038"/>
            </a:xfrm>
            <a:custGeom>
              <a:avLst/>
              <a:gdLst>
                <a:gd name="T0" fmla="*/ 35 w 101"/>
                <a:gd name="T1" fmla="*/ 73 h 80"/>
                <a:gd name="T2" fmla="*/ 73 w 101"/>
                <a:gd name="T3" fmla="*/ 76 h 80"/>
                <a:gd name="T4" fmla="*/ 75 w 101"/>
                <a:gd name="T5" fmla="*/ 76 h 80"/>
                <a:gd name="T6" fmla="*/ 89 w 101"/>
                <a:gd name="T7" fmla="*/ 66 h 80"/>
                <a:gd name="T8" fmla="*/ 93 w 101"/>
                <a:gd name="T9" fmla="*/ 60 h 80"/>
                <a:gd name="T10" fmla="*/ 66 w 101"/>
                <a:gd name="T11" fmla="*/ 7 h 80"/>
                <a:gd name="T12" fmla="*/ 26 w 101"/>
                <a:gd name="T13" fmla="*/ 4 h 80"/>
                <a:gd name="T14" fmla="*/ 8 w 101"/>
                <a:gd name="T15" fmla="*/ 20 h 80"/>
                <a:gd name="T16" fmla="*/ 35 w 101"/>
                <a:gd name="T17" fmla="*/ 7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80">
                  <a:moveTo>
                    <a:pt x="35" y="73"/>
                  </a:moveTo>
                  <a:cubicBezTo>
                    <a:pt x="48" y="79"/>
                    <a:pt x="62" y="80"/>
                    <a:pt x="73" y="76"/>
                  </a:cubicBezTo>
                  <a:cubicBezTo>
                    <a:pt x="74" y="76"/>
                    <a:pt x="74" y="76"/>
                    <a:pt x="75" y="76"/>
                  </a:cubicBezTo>
                  <a:cubicBezTo>
                    <a:pt x="80" y="74"/>
                    <a:pt x="85" y="71"/>
                    <a:pt x="89" y="66"/>
                  </a:cubicBezTo>
                  <a:cubicBezTo>
                    <a:pt x="91" y="64"/>
                    <a:pt x="92" y="62"/>
                    <a:pt x="93" y="60"/>
                  </a:cubicBezTo>
                  <a:cubicBezTo>
                    <a:pt x="101" y="42"/>
                    <a:pt x="89" y="18"/>
                    <a:pt x="66" y="7"/>
                  </a:cubicBezTo>
                  <a:cubicBezTo>
                    <a:pt x="52" y="1"/>
                    <a:pt x="38" y="0"/>
                    <a:pt x="26" y="4"/>
                  </a:cubicBezTo>
                  <a:cubicBezTo>
                    <a:pt x="18" y="7"/>
                    <a:pt x="12" y="13"/>
                    <a:pt x="8" y="20"/>
                  </a:cubicBezTo>
                  <a:cubicBezTo>
                    <a:pt x="0" y="38"/>
                    <a:pt x="12" y="62"/>
                    <a:pt x="35" y="73"/>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1" name="Freeform 95"/>
            <p:cNvSpPr/>
            <p:nvPr/>
          </p:nvSpPr>
          <p:spPr bwMode="auto">
            <a:xfrm>
              <a:off x="-3752850" y="5448300"/>
              <a:ext cx="220663" cy="165100"/>
            </a:xfrm>
            <a:custGeom>
              <a:avLst/>
              <a:gdLst>
                <a:gd name="T0" fmla="*/ 54 w 59"/>
                <a:gd name="T1" fmla="*/ 31 h 44"/>
                <a:gd name="T2" fmla="*/ 38 w 59"/>
                <a:gd name="T3" fmla="*/ 0 h 44"/>
                <a:gd name="T4" fmla="*/ 38 w 59"/>
                <a:gd name="T5" fmla="*/ 0 h 44"/>
                <a:gd name="T6" fmla="*/ 31 w 59"/>
                <a:gd name="T7" fmla="*/ 3 h 44"/>
                <a:gd name="T8" fmla="*/ 7 w 59"/>
                <a:gd name="T9" fmla="*/ 4 h 44"/>
                <a:gd name="T10" fmla="*/ 5 w 59"/>
                <a:gd name="T11" fmla="*/ 8 h 44"/>
                <a:gd name="T12" fmla="*/ 21 w 59"/>
                <a:gd name="T13" fmla="*/ 38 h 44"/>
                <a:gd name="T14" fmla="*/ 54 w 59"/>
                <a:gd name="T15" fmla="*/ 3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4">
                  <a:moveTo>
                    <a:pt x="54" y="31"/>
                  </a:moveTo>
                  <a:cubicBezTo>
                    <a:pt x="59" y="20"/>
                    <a:pt x="52" y="7"/>
                    <a:pt x="38" y="0"/>
                  </a:cubicBezTo>
                  <a:cubicBezTo>
                    <a:pt x="38" y="0"/>
                    <a:pt x="38" y="0"/>
                    <a:pt x="38" y="0"/>
                  </a:cubicBezTo>
                  <a:cubicBezTo>
                    <a:pt x="36" y="1"/>
                    <a:pt x="33" y="2"/>
                    <a:pt x="31" y="3"/>
                  </a:cubicBezTo>
                  <a:cubicBezTo>
                    <a:pt x="23" y="6"/>
                    <a:pt x="15" y="6"/>
                    <a:pt x="7" y="4"/>
                  </a:cubicBezTo>
                  <a:cubicBezTo>
                    <a:pt x="6" y="5"/>
                    <a:pt x="6" y="6"/>
                    <a:pt x="5" y="8"/>
                  </a:cubicBezTo>
                  <a:cubicBezTo>
                    <a:pt x="0" y="18"/>
                    <a:pt x="7" y="32"/>
                    <a:pt x="21" y="38"/>
                  </a:cubicBezTo>
                  <a:cubicBezTo>
                    <a:pt x="34" y="44"/>
                    <a:pt x="49" y="41"/>
                    <a:pt x="54" y="31"/>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2" name="Freeform 96"/>
            <p:cNvSpPr/>
            <p:nvPr/>
          </p:nvSpPr>
          <p:spPr bwMode="auto">
            <a:xfrm>
              <a:off x="-3824288" y="5106988"/>
              <a:ext cx="330200" cy="344488"/>
            </a:xfrm>
            <a:custGeom>
              <a:avLst/>
              <a:gdLst>
                <a:gd name="T0" fmla="*/ 64 w 88"/>
                <a:gd name="T1" fmla="*/ 4 h 92"/>
                <a:gd name="T2" fmla="*/ 40 w 88"/>
                <a:gd name="T3" fmla="*/ 3 h 92"/>
                <a:gd name="T4" fmla="*/ 11 w 88"/>
                <a:gd name="T5" fmla="*/ 31 h 92"/>
                <a:gd name="T6" fmla="*/ 24 w 88"/>
                <a:gd name="T7" fmla="*/ 89 h 92"/>
                <a:gd name="T8" fmla="*/ 31 w 88"/>
                <a:gd name="T9" fmla="*/ 91 h 92"/>
                <a:gd name="T10" fmla="*/ 48 w 88"/>
                <a:gd name="T11" fmla="*/ 89 h 92"/>
                <a:gd name="T12" fmla="*/ 50 w 88"/>
                <a:gd name="T13" fmla="*/ 89 h 92"/>
                <a:gd name="T14" fmla="*/ 77 w 88"/>
                <a:gd name="T15" fmla="*/ 62 h 92"/>
                <a:gd name="T16" fmla="*/ 64 w 88"/>
                <a:gd name="T17"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2">
                  <a:moveTo>
                    <a:pt x="64" y="4"/>
                  </a:moveTo>
                  <a:cubicBezTo>
                    <a:pt x="57" y="0"/>
                    <a:pt x="48" y="0"/>
                    <a:pt x="40" y="3"/>
                  </a:cubicBezTo>
                  <a:cubicBezTo>
                    <a:pt x="29" y="7"/>
                    <a:pt x="18" y="17"/>
                    <a:pt x="11" y="31"/>
                  </a:cubicBezTo>
                  <a:cubicBezTo>
                    <a:pt x="0" y="54"/>
                    <a:pt x="6" y="80"/>
                    <a:pt x="24" y="89"/>
                  </a:cubicBezTo>
                  <a:cubicBezTo>
                    <a:pt x="27" y="90"/>
                    <a:pt x="29" y="90"/>
                    <a:pt x="31" y="91"/>
                  </a:cubicBezTo>
                  <a:cubicBezTo>
                    <a:pt x="37" y="92"/>
                    <a:pt x="43" y="91"/>
                    <a:pt x="48" y="89"/>
                  </a:cubicBezTo>
                  <a:cubicBezTo>
                    <a:pt x="49" y="89"/>
                    <a:pt x="49" y="89"/>
                    <a:pt x="50" y="89"/>
                  </a:cubicBezTo>
                  <a:cubicBezTo>
                    <a:pt x="61" y="84"/>
                    <a:pt x="71" y="75"/>
                    <a:pt x="77" y="62"/>
                  </a:cubicBezTo>
                  <a:cubicBezTo>
                    <a:pt x="88" y="38"/>
                    <a:pt x="82" y="12"/>
                    <a:pt x="64" y="4"/>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3" name="Freeform 97"/>
            <p:cNvSpPr/>
            <p:nvPr/>
          </p:nvSpPr>
          <p:spPr bwMode="auto">
            <a:xfrm>
              <a:off x="-3944938" y="5203825"/>
              <a:ext cx="225425" cy="439738"/>
            </a:xfrm>
            <a:custGeom>
              <a:avLst/>
              <a:gdLst>
                <a:gd name="T0" fmla="*/ 30 w 60"/>
                <a:gd name="T1" fmla="*/ 6 h 117"/>
                <a:gd name="T2" fmla="*/ 25 w 60"/>
                <a:gd name="T3" fmla="*/ 3 h 117"/>
                <a:gd name="T4" fmla="*/ 21 w 60"/>
                <a:gd name="T5" fmla="*/ 17 h 117"/>
                <a:gd name="T6" fmla="*/ 19 w 60"/>
                <a:gd name="T7" fmla="*/ 17 h 117"/>
                <a:gd name="T8" fmla="*/ 17 w 60"/>
                <a:gd name="T9" fmla="*/ 18 h 117"/>
                <a:gd name="T10" fmla="*/ 5 w 60"/>
                <a:gd name="T11" fmla="*/ 11 h 117"/>
                <a:gd name="T12" fmla="*/ 3 w 60"/>
                <a:gd name="T13" fmla="*/ 15 h 117"/>
                <a:gd name="T14" fmla="*/ 14 w 60"/>
                <a:gd name="T15" fmla="*/ 23 h 117"/>
                <a:gd name="T16" fmla="*/ 15 w 60"/>
                <a:gd name="T17" fmla="*/ 26 h 117"/>
                <a:gd name="T18" fmla="*/ 20 w 60"/>
                <a:gd name="T19" fmla="*/ 41 h 117"/>
                <a:gd name="T20" fmla="*/ 26 w 60"/>
                <a:gd name="T21" fmla="*/ 59 h 117"/>
                <a:gd name="T22" fmla="*/ 45 w 60"/>
                <a:gd name="T23" fmla="*/ 112 h 117"/>
                <a:gd name="T24" fmla="*/ 54 w 60"/>
                <a:gd name="T25" fmla="*/ 116 h 117"/>
                <a:gd name="T26" fmla="*/ 59 w 60"/>
                <a:gd name="T27" fmla="*/ 107 h 117"/>
                <a:gd name="T28" fmla="*/ 40 w 60"/>
                <a:gd name="T29" fmla="*/ 55 h 117"/>
                <a:gd name="T30" fmla="*/ 33 w 60"/>
                <a:gd name="T31" fmla="*/ 37 h 117"/>
                <a:gd name="T32" fmla="*/ 28 w 60"/>
                <a:gd name="T33" fmla="*/ 21 h 117"/>
                <a:gd name="T34" fmla="*/ 26 w 60"/>
                <a:gd name="T35" fmla="*/ 19 h 117"/>
                <a:gd name="T36" fmla="*/ 30 w 60"/>
                <a:gd name="T37" fmla="*/ 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17">
                  <a:moveTo>
                    <a:pt x="30" y="6"/>
                  </a:moveTo>
                  <a:cubicBezTo>
                    <a:pt x="31" y="3"/>
                    <a:pt x="27" y="0"/>
                    <a:pt x="25" y="3"/>
                  </a:cubicBezTo>
                  <a:cubicBezTo>
                    <a:pt x="23" y="8"/>
                    <a:pt x="22" y="12"/>
                    <a:pt x="21" y="17"/>
                  </a:cubicBezTo>
                  <a:cubicBezTo>
                    <a:pt x="20" y="17"/>
                    <a:pt x="20" y="17"/>
                    <a:pt x="19" y="17"/>
                  </a:cubicBezTo>
                  <a:cubicBezTo>
                    <a:pt x="18" y="17"/>
                    <a:pt x="17" y="18"/>
                    <a:pt x="17" y="18"/>
                  </a:cubicBezTo>
                  <a:cubicBezTo>
                    <a:pt x="13" y="15"/>
                    <a:pt x="10" y="12"/>
                    <a:pt x="5" y="11"/>
                  </a:cubicBezTo>
                  <a:cubicBezTo>
                    <a:pt x="2" y="9"/>
                    <a:pt x="0" y="14"/>
                    <a:pt x="3" y="15"/>
                  </a:cubicBezTo>
                  <a:cubicBezTo>
                    <a:pt x="7" y="17"/>
                    <a:pt x="11" y="20"/>
                    <a:pt x="14" y="23"/>
                  </a:cubicBezTo>
                  <a:cubicBezTo>
                    <a:pt x="14" y="24"/>
                    <a:pt x="14" y="25"/>
                    <a:pt x="15" y="26"/>
                  </a:cubicBezTo>
                  <a:cubicBezTo>
                    <a:pt x="20" y="41"/>
                    <a:pt x="20" y="41"/>
                    <a:pt x="20" y="41"/>
                  </a:cubicBezTo>
                  <a:cubicBezTo>
                    <a:pt x="26" y="59"/>
                    <a:pt x="26" y="59"/>
                    <a:pt x="26" y="59"/>
                  </a:cubicBezTo>
                  <a:cubicBezTo>
                    <a:pt x="45" y="112"/>
                    <a:pt x="45" y="112"/>
                    <a:pt x="45" y="112"/>
                  </a:cubicBezTo>
                  <a:cubicBezTo>
                    <a:pt x="47" y="116"/>
                    <a:pt x="51" y="117"/>
                    <a:pt x="54" y="116"/>
                  </a:cubicBezTo>
                  <a:cubicBezTo>
                    <a:pt x="58" y="115"/>
                    <a:pt x="60" y="111"/>
                    <a:pt x="59" y="107"/>
                  </a:cubicBezTo>
                  <a:cubicBezTo>
                    <a:pt x="40" y="55"/>
                    <a:pt x="40" y="55"/>
                    <a:pt x="40" y="55"/>
                  </a:cubicBezTo>
                  <a:cubicBezTo>
                    <a:pt x="33" y="37"/>
                    <a:pt x="33" y="37"/>
                    <a:pt x="33" y="37"/>
                  </a:cubicBezTo>
                  <a:cubicBezTo>
                    <a:pt x="28" y="21"/>
                    <a:pt x="28" y="21"/>
                    <a:pt x="28" y="21"/>
                  </a:cubicBezTo>
                  <a:cubicBezTo>
                    <a:pt x="27" y="20"/>
                    <a:pt x="27" y="19"/>
                    <a:pt x="26" y="19"/>
                  </a:cubicBezTo>
                  <a:cubicBezTo>
                    <a:pt x="26" y="14"/>
                    <a:pt x="28" y="10"/>
                    <a:pt x="30" y="6"/>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4" name="Freeform 98"/>
            <p:cNvSpPr/>
            <p:nvPr/>
          </p:nvSpPr>
          <p:spPr bwMode="auto">
            <a:xfrm>
              <a:off x="-6589713" y="4914900"/>
              <a:ext cx="206375" cy="307975"/>
            </a:xfrm>
            <a:custGeom>
              <a:avLst/>
              <a:gdLst>
                <a:gd name="T0" fmla="*/ 130 w 130"/>
                <a:gd name="T1" fmla="*/ 35 h 194"/>
                <a:gd name="T2" fmla="*/ 99 w 130"/>
                <a:gd name="T3" fmla="*/ 35 h 194"/>
                <a:gd name="T4" fmla="*/ 116 w 130"/>
                <a:gd name="T5" fmla="*/ 0 h 194"/>
                <a:gd name="T6" fmla="*/ 73 w 130"/>
                <a:gd name="T7" fmla="*/ 0 h 194"/>
                <a:gd name="T8" fmla="*/ 68 w 130"/>
                <a:gd name="T9" fmla="*/ 0 h 194"/>
                <a:gd name="T10" fmla="*/ 49 w 130"/>
                <a:gd name="T11" fmla="*/ 0 h 194"/>
                <a:gd name="T12" fmla="*/ 9 w 130"/>
                <a:gd name="T13" fmla="*/ 83 h 194"/>
                <a:gd name="T14" fmla="*/ 45 w 130"/>
                <a:gd name="T15" fmla="*/ 83 h 194"/>
                <a:gd name="T16" fmla="*/ 0 w 130"/>
                <a:gd name="T17" fmla="*/ 194 h 194"/>
                <a:gd name="T18" fmla="*/ 130 w 130"/>
                <a:gd name="T19" fmla="*/ 3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94">
                  <a:moveTo>
                    <a:pt x="130" y="35"/>
                  </a:moveTo>
                  <a:lnTo>
                    <a:pt x="99" y="35"/>
                  </a:lnTo>
                  <a:lnTo>
                    <a:pt x="116" y="0"/>
                  </a:lnTo>
                  <a:lnTo>
                    <a:pt x="73" y="0"/>
                  </a:lnTo>
                  <a:lnTo>
                    <a:pt x="68" y="0"/>
                  </a:lnTo>
                  <a:lnTo>
                    <a:pt x="49" y="0"/>
                  </a:lnTo>
                  <a:lnTo>
                    <a:pt x="9" y="83"/>
                  </a:lnTo>
                  <a:lnTo>
                    <a:pt x="45" y="83"/>
                  </a:lnTo>
                  <a:lnTo>
                    <a:pt x="0" y="194"/>
                  </a:lnTo>
                  <a:lnTo>
                    <a:pt x="130" y="35"/>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5" name="Freeform 99"/>
            <p:cNvSpPr/>
            <p:nvPr/>
          </p:nvSpPr>
          <p:spPr bwMode="auto">
            <a:xfrm>
              <a:off x="-6707188" y="4551363"/>
              <a:ext cx="563563" cy="344488"/>
            </a:xfrm>
            <a:custGeom>
              <a:avLst/>
              <a:gdLst>
                <a:gd name="T0" fmla="*/ 0 w 150"/>
                <a:gd name="T1" fmla="*/ 76 h 92"/>
                <a:gd name="T2" fmla="*/ 16 w 150"/>
                <a:gd name="T3" fmla="*/ 92 h 92"/>
                <a:gd name="T4" fmla="*/ 54 w 150"/>
                <a:gd name="T5" fmla="*/ 92 h 92"/>
                <a:gd name="T6" fmla="*/ 60 w 150"/>
                <a:gd name="T7" fmla="*/ 92 h 92"/>
                <a:gd name="T8" fmla="*/ 62 w 150"/>
                <a:gd name="T9" fmla="*/ 92 h 92"/>
                <a:gd name="T10" fmla="*/ 83 w 150"/>
                <a:gd name="T11" fmla="*/ 92 h 92"/>
                <a:gd name="T12" fmla="*/ 124 w 150"/>
                <a:gd name="T13" fmla="*/ 92 h 92"/>
                <a:gd name="T14" fmla="*/ 150 w 150"/>
                <a:gd name="T15" fmla="*/ 66 h 92"/>
                <a:gd name="T16" fmla="*/ 124 w 150"/>
                <a:gd name="T17" fmla="*/ 39 h 92"/>
                <a:gd name="T18" fmla="*/ 106 w 150"/>
                <a:gd name="T19" fmla="*/ 45 h 92"/>
                <a:gd name="T20" fmla="*/ 60 w 150"/>
                <a:gd name="T21" fmla="*/ 0 h 92"/>
                <a:gd name="T22" fmla="*/ 14 w 150"/>
                <a:gd name="T23" fmla="*/ 46 h 92"/>
                <a:gd name="T24" fmla="*/ 16 w 150"/>
                <a:gd name="T25" fmla="*/ 60 h 92"/>
                <a:gd name="T26" fmla="*/ 0 w 150"/>
                <a:gd name="T2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2">
                  <a:moveTo>
                    <a:pt x="0" y="76"/>
                  </a:moveTo>
                  <a:cubicBezTo>
                    <a:pt x="0" y="85"/>
                    <a:pt x="7" y="92"/>
                    <a:pt x="16" y="92"/>
                  </a:cubicBezTo>
                  <a:cubicBezTo>
                    <a:pt x="54" y="92"/>
                    <a:pt x="54" y="92"/>
                    <a:pt x="54" y="92"/>
                  </a:cubicBezTo>
                  <a:cubicBezTo>
                    <a:pt x="60" y="92"/>
                    <a:pt x="60" y="92"/>
                    <a:pt x="60" y="92"/>
                  </a:cubicBezTo>
                  <a:cubicBezTo>
                    <a:pt x="62" y="92"/>
                    <a:pt x="62" y="92"/>
                    <a:pt x="62" y="92"/>
                  </a:cubicBezTo>
                  <a:cubicBezTo>
                    <a:pt x="83" y="92"/>
                    <a:pt x="83" y="92"/>
                    <a:pt x="83" y="92"/>
                  </a:cubicBezTo>
                  <a:cubicBezTo>
                    <a:pt x="124" y="92"/>
                    <a:pt x="124" y="92"/>
                    <a:pt x="124" y="92"/>
                  </a:cubicBezTo>
                  <a:cubicBezTo>
                    <a:pt x="138" y="92"/>
                    <a:pt x="150" y="80"/>
                    <a:pt x="150" y="66"/>
                  </a:cubicBezTo>
                  <a:cubicBezTo>
                    <a:pt x="150" y="51"/>
                    <a:pt x="138" y="39"/>
                    <a:pt x="124" y="39"/>
                  </a:cubicBezTo>
                  <a:cubicBezTo>
                    <a:pt x="117" y="39"/>
                    <a:pt x="111" y="41"/>
                    <a:pt x="106" y="45"/>
                  </a:cubicBezTo>
                  <a:cubicBezTo>
                    <a:pt x="106" y="20"/>
                    <a:pt x="85" y="0"/>
                    <a:pt x="60" y="0"/>
                  </a:cubicBezTo>
                  <a:cubicBezTo>
                    <a:pt x="34" y="0"/>
                    <a:pt x="14" y="21"/>
                    <a:pt x="14" y="46"/>
                  </a:cubicBezTo>
                  <a:cubicBezTo>
                    <a:pt x="14" y="51"/>
                    <a:pt x="14" y="55"/>
                    <a:pt x="16" y="60"/>
                  </a:cubicBezTo>
                  <a:cubicBezTo>
                    <a:pt x="7" y="60"/>
                    <a:pt x="0" y="67"/>
                    <a:pt x="0" y="76"/>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6" name="Freeform 100"/>
            <p:cNvSpPr>
              <a:spLocks noEditPoints="1"/>
            </p:cNvSpPr>
            <p:nvPr/>
          </p:nvSpPr>
          <p:spPr bwMode="auto">
            <a:xfrm>
              <a:off x="-2974975" y="3567113"/>
              <a:ext cx="649288" cy="322263"/>
            </a:xfrm>
            <a:custGeom>
              <a:avLst/>
              <a:gdLst>
                <a:gd name="T0" fmla="*/ 149 w 173"/>
                <a:gd name="T1" fmla="*/ 61 h 86"/>
                <a:gd name="T2" fmla="*/ 173 w 173"/>
                <a:gd name="T3" fmla="*/ 31 h 86"/>
                <a:gd name="T4" fmla="*/ 149 w 173"/>
                <a:gd name="T5" fmla="*/ 1 h 86"/>
                <a:gd name="T6" fmla="*/ 149 w 173"/>
                <a:gd name="T7" fmla="*/ 15 h 86"/>
                <a:gd name="T8" fmla="*/ 160 w 173"/>
                <a:gd name="T9" fmla="*/ 31 h 86"/>
                <a:gd name="T10" fmla="*/ 149 w 173"/>
                <a:gd name="T11" fmla="*/ 47 h 86"/>
                <a:gd name="T12" fmla="*/ 149 w 173"/>
                <a:gd name="T13" fmla="*/ 61 h 86"/>
                <a:gd name="T14" fmla="*/ 73 w 173"/>
                <a:gd name="T15" fmla="*/ 86 h 86"/>
                <a:gd name="T16" fmla="*/ 130 w 173"/>
                <a:gd name="T17" fmla="*/ 59 h 86"/>
                <a:gd name="T18" fmla="*/ 143 w 173"/>
                <a:gd name="T19" fmla="*/ 61 h 86"/>
                <a:gd name="T20" fmla="*/ 149 w 173"/>
                <a:gd name="T21" fmla="*/ 61 h 86"/>
                <a:gd name="T22" fmla="*/ 149 w 173"/>
                <a:gd name="T23" fmla="*/ 47 h 86"/>
                <a:gd name="T24" fmla="*/ 143 w 173"/>
                <a:gd name="T25" fmla="*/ 48 h 86"/>
                <a:gd name="T26" fmla="*/ 137 w 173"/>
                <a:gd name="T27" fmla="*/ 47 h 86"/>
                <a:gd name="T28" fmla="*/ 145 w 173"/>
                <a:gd name="T29" fmla="*/ 14 h 86"/>
                <a:gd name="T30" fmla="*/ 145 w 173"/>
                <a:gd name="T31" fmla="*/ 14 h 86"/>
                <a:gd name="T32" fmla="*/ 145 w 173"/>
                <a:gd name="T33" fmla="*/ 14 h 86"/>
                <a:gd name="T34" fmla="*/ 149 w 173"/>
                <a:gd name="T35" fmla="*/ 15 h 86"/>
                <a:gd name="T36" fmla="*/ 149 w 173"/>
                <a:gd name="T37" fmla="*/ 1 h 86"/>
                <a:gd name="T38" fmla="*/ 144 w 173"/>
                <a:gd name="T39" fmla="*/ 0 h 86"/>
                <a:gd name="T40" fmla="*/ 144 w 173"/>
                <a:gd name="T41" fmla="*/ 0 h 86"/>
                <a:gd name="T42" fmla="*/ 2 w 173"/>
                <a:gd name="T43" fmla="*/ 0 h 86"/>
                <a:gd name="T44" fmla="*/ 0 w 173"/>
                <a:gd name="T45" fmla="*/ 14 h 86"/>
                <a:gd name="T46" fmla="*/ 73 w 173"/>
                <a:gd name="T4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86">
                  <a:moveTo>
                    <a:pt x="149" y="61"/>
                  </a:moveTo>
                  <a:cubicBezTo>
                    <a:pt x="163" y="58"/>
                    <a:pt x="173" y="46"/>
                    <a:pt x="173" y="31"/>
                  </a:cubicBezTo>
                  <a:cubicBezTo>
                    <a:pt x="173" y="16"/>
                    <a:pt x="163" y="4"/>
                    <a:pt x="149" y="1"/>
                  </a:cubicBezTo>
                  <a:cubicBezTo>
                    <a:pt x="149" y="15"/>
                    <a:pt x="149" y="15"/>
                    <a:pt x="149" y="15"/>
                  </a:cubicBezTo>
                  <a:cubicBezTo>
                    <a:pt x="155" y="17"/>
                    <a:pt x="160" y="23"/>
                    <a:pt x="160" y="31"/>
                  </a:cubicBezTo>
                  <a:cubicBezTo>
                    <a:pt x="160" y="38"/>
                    <a:pt x="155" y="45"/>
                    <a:pt x="149" y="47"/>
                  </a:cubicBezTo>
                  <a:lnTo>
                    <a:pt x="149" y="61"/>
                  </a:lnTo>
                  <a:close/>
                  <a:moveTo>
                    <a:pt x="73" y="86"/>
                  </a:moveTo>
                  <a:cubicBezTo>
                    <a:pt x="96" y="86"/>
                    <a:pt x="117" y="75"/>
                    <a:pt x="130" y="59"/>
                  </a:cubicBezTo>
                  <a:cubicBezTo>
                    <a:pt x="134" y="60"/>
                    <a:pt x="138" y="61"/>
                    <a:pt x="143" y="61"/>
                  </a:cubicBezTo>
                  <a:cubicBezTo>
                    <a:pt x="145" y="61"/>
                    <a:pt x="147" y="61"/>
                    <a:pt x="149" y="61"/>
                  </a:cubicBezTo>
                  <a:cubicBezTo>
                    <a:pt x="149" y="47"/>
                    <a:pt x="149" y="47"/>
                    <a:pt x="149" y="47"/>
                  </a:cubicBezTo>
                  <a:cubicBezTo>
                    <a:pt x="147" y="48"/>
                    <a:pt x="145" y="48"/>
                    <a:pt x="143" y="48"/>
                  </a:cubicBezTo>
                  <a:cubicBezTo>
                    <a:pt x="141" y="48"/>
                    <a:pt x="139" y="48"/>
                    <a:pt x="137" y="47"/>
                  </a:cubicBezTo>
                  <a:cubicBezTo>
                    <a:pt x="142" y="37"/>
                    <a:pt x="145" y="26"/>
                    <a:pt x="145" y="14"/>
                  </a:cubicBezTo>
                  <a:cubicBezTo>
                    <a:pt x="145" y="14"/>
                    <a:pt x="145" y="14"/>
                    <a:pt x="145" y="14"/>
                  </a:cubicBezTo>
                  <a:cubicBezTo>
                    <a:pt x="145" y="14"/>
                    <a:pt x="145" y="14"/>
                    <a:pt x="145" y="14"/>
                  </a:cubicBezTo>
                  <a:cubicBezTo>
                    <a:pt x="146" y="14"/>
                    <a:pt x="148" y="14"/>
                    <a:pt x="149" y="15"/>
                  </a:cubicBezTo>
                  <a:cubicBezTo>
                    <a:pt x="149" y="1"/>
                    <a:pt x="149" y="1"/>
                    <a:pt x="149" y="1"/>
                  </a:cubicBezTo>
                  <a:cubicBezTo>
                    <a:pt x="147" y="1"/>
                    <a:pt x="146" y="0"/>
                    <a:pt x="144" y="0"/>
                  </a:cubicBezTo>
                  <a:cubicBezTo>
                    <a:pt x="144" y="0"/>
                    <a:pt x="144" y="0"/>
                    <a:pt x="144" y="0"/>
                  </a:cubicBezTo>
                  <a:cubicBezTo>
                    <a:pt x="2" y="0"/>
                    <a:pt x="2" y="0"/>
                    <a:pt x="2" y="0"/>
                  </a:cubicBezTo>
                  <a:cubicBezTo>
                    <a:pt x="1" y="5"/>
                    <a:pt x="0" y="9"/>
                    <a:pt x="0" y="14"/>
                  </a:cubicBezTo>
                  <a:cubicBezTo>
                    <a:pt x="0" y="54"/>
                    <a:pt x="33" y="86"/>
                    <a:pt x="73" y="86"/>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7" name="Rectangle 101"/>
            <p:cNvSpPr>
              <a:spLocks noChangeArrowheads="1"/>
            </p:cNvSpPr>
            <p:nvPr/>
          </p:nvSpPr>
          <p:spPr bwMode="auto">
            <a:xfrm>
              <a:off x="-2974975" y="3919538"/>
              <a:ext cx="588963" cy="49213"/>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108" name="Freeform 102"/>
            <p:cNvSpPr/>
            <p:nvPr/>
          </p:nvSpPr>
          <p:spPr bwMode="auto">
            <a:xfrm>
              <a:off x="-2840038" y="3281363"/>
              <a:ext cx="104775" cy="266700"/>
            </a:xfrm>
            <a:custGeom>
              <a:avLst/>
              <a:gdLst>
                <a:gd name="T0" fmla="*/ 10 w 28"/>
                <a:gd name="T1" fmla="*/ 54 h 71"/>
                <a:gd name="T2" fmla="*/ 14 w 28"/>
                <a:gd name="T3" fmla="*/ 68 h 71"/>
                <a:gd name="T4" fmla="*/ 26 w 28"/>
                <a:gd name="T5" fmla="*/ 44 h 71"/>
                <a:gd name="T6" fmla="*/ 19 w 28"/>
                <a:gd name="T7" fmla="*/ 29 h 71"/>
                <a:gd name="T8" fmla="*/ 18 w 28"/>
                <a:gd name="T9" fmla="*/ 18 h 71"/>
                <a:gd name="T10" fmla="*/ 11 w 28"/>
                <a:gd name="T11" fmla="*/ 5 h 71"/>
                <a:gd name="T12" fmla="*/ 3 w 28"/>
                <a:gd name="T13" fmla="*/ 30 h 71"/>
                <a:gd name="T14" fmla="*/ 10 w 28"/>
                <a:gd name="T15" fmla="*/ 5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1">
                  <a:moveTo>
                    <a:pt x="10" y="54"/>
                  </a:moveTo>
                  <a:cubicBezTo>
                    <a:pt x="1" y="57"/>
                    <a:pt x="5" y="71"/>
                    <a:pt x="14" y="68"/>
                  </a:cubicBezTo>
                  <a:cubicBezTo>
                    <a:pt x="25" y="65"/>
                    <a:pt x="28" y="54"/>
                    <a:pt x="26" y="44"/>
                  </a:cubicBezTo>
                  <a:cubicBezTo>
                    <a:pt x="24" y="38"/>
                    <a:pt x="21" y="34"/>
                    <a:pt x="19" y="29"/>
                  </a:cubicBezTo>
                  <a:cubicBezTo>
                    <a:pt x="17" y="26"/>
                    <a:pt x="15" y="20"/>
                    <a:pt x="18" y="18"/>
                  </a:cubicBezTo>
                  <a:cubicBezTo>
                    <a:pt x="26" y="13"/>
                    <a:pt x="19" y="0"/>
                    <a:pt x="11" y="5"/>
                  </a:cubicBezTo>
                  <a:cubicBezTo>
                    <a:pt x="2" y="11"/>
                    <a:pt x="0" y="21"/>
                    <a:pt x="3" y="30"/>
                  </a:cubicBezTo>
                  <a:cubicBezTo>
                    <a:pt x="4" y="34"/>
                    <a:pt x="17" y="52"/>
                    <a:pt x="10" y="54"/>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09" name="Freeform 103"/>
            <p:cNvSpPr/>
            <p:nvPr/>
          </p:nvSpPr>
          <p:spPr bwMode="auto">
            <a:xfrm>
              <a:off x="-2686050" y="3281363"/>
              <a:ext cx="104775" cy="266700"/>
            </a:xfrm>
            <a:custGeom>
              <a:avLst/>
              <a:gdLst>
                <a:gd name="T0" fmla="*/ 10 w 28"/>
                <a:gd name="T1" fmla="*/ 54 h 71"/>
                <a:gd name="T2" fmla="*/ 14 w 28"/>
                <a:gd name="T3" fmla="*/ 68 h 71"/>
                <a:gd name="T4" fmla="*/ 25 w 28"/>
                <a:gd name="T5" fmla="*/ 44 h 71"/>
                <a:gd name="T6" fmla="*/ 18 w 28"/>
                <a:gd name="T7" fmla="*/ 29 h 71"/>
                <a:gd name="T8" fmla="*/ 18 w 28"/>
                <a:gd name="T9" fmla="*/ 18 h 71"/>
                <a:gd name="T10" fmla="*/ 10 w 28"/>
                <a:gd name="T11" fmla="*/ 5 h 71"/>
                <a:gd name="T12" fmla="*/ 3 w 28"/>
                <a:gd name="T13" fmla="*/ 30 h 71"/>
                <a:gd name="T14" fmla="*/ 10 w 28"/>
                <a:gd name="T15" fmla="*/ 5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1">
                  <a:moveTo>
                    <a:pt x="10" y="54"/>
                  </a:moveTo>
                  <a:cubicBezTo>
                    <a:pt x="1" y="57"/>
                    <a:pt x="5" y="71"/>
                    <a:pt x="14" y="68"/>
                  </a:cubicBezTo>
                  <a:cubicBezTo>
                    <a:pt x="24" y="65"/>
                    <a:pt x="28" y="54"/>
                    <a:pt x="25" y="44"/>
                  </a:cubicBezTo>
                  <a:cubicBezTo>
                    <a:pt x="24" y="38"/>
                    <a:pt x="21" y="34"/>
                    <a:pt x="18" y="29"/>
                  </a:cubicBezTo>
                  <a:cubicBezTo>
                    <a:pt x="17" y="26"/>
                    <a:pt x="14" y="20"/>
                    <a:pt x="18" y="18"/>
                  </a:cubicBezTo>
                  <a:cubicBezTo>
                    <a:pt x="26" y="13"/>
                    <a:pt x="19" y="0"/>
                    <a:pt x="10" y="5"/>
                  </a:cubicBezTo>
                  <a:cubicBezTo>
                    <a:pt x="2" y="11"/>
                    <a:pt x="0" y="21"/>
                    <a:pt x="3" y="30"/>
                  </a:cubicBezTo>
                  <a:cubicBezTo>
                    <a:pt x="4" y="34"/>
                    <a:pt x="16" y="52"/>
                    <a:pt x="10" y="54"/>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10" name="Freeform 104"/>
            <p:cNvSpPr/>
            <p:nvPr/>
          </p:nvSpPr>
          <p:spPr bwMode="auto">
            <a:xfrm>
              <a:off x="-5267325" y="5068888"/>
              <a:ext cx="266700" cy="431800"/>
            </a:xfrm>
            <a:custGeom>
              <a:avLst/>
              <a:gdLst>
                <a:gd name="T0" fmla="*/ 168 w 168"/>
                <a:gd name="T1" fmla="*/ 158 h 272"/>
                <a:gd name="T2" fmla="*/ 168 w 168"/>
                <a:gd name="T3" fmla="*/ 0 h 272"/>
                <a:gd name="T4" fmla="*/ 85 w 168"/>
                <a:gd name="T5" fmla="*/ 0 h 272"/>
                <a:gd name="T6" fmla="*/ 0 w 168"/>
                <a:gd name="T7" fmla="*/ 218 h 272"/>
                <a:gd name="T8" fmla="*/ 123 w 168"/>
                <a:gd name="T9" fmla="*/ 272 h 272"/>
                <a:gd name="T10" fmla="*/ 168 w 168"/>
                <a:gd name="T11" fmla="*/ 158 h 272"/>
              </a:gdLst>
              <a:ahLst/>
              <a:cxnLst>
                <a:cxn ang="0">
                  <a:pos x="T0" y="T1"/>
                </a:cxn>
                <a:cxn ang="0">
                  <a:pos x="T2" y="T3"/>
                </a:cxn>
                <a:cxn ang="0">
                  <a:pos x="T4" y="T5"/>
                </a:cxn>
                <a:cxn ang="0">
                  <a:pos x="T6" y="T7"/>
                </a:cxn>
                <a:cxn ang="0">
                  <a:pos x="T8" y="T9"/>
                </a:cxn>
                <a:cxn ang="0">
                  <a:pos x="T10" y="T11"/>
                </a:cxn>
              </a:cxnLst>
              <a:rect l="0" t="0" r="r" b="b"/>
              <a:pathLst>
                <a:path w="168" h="272">
                  <a:moveTo>
                    <a:pt x="168" y="158"/>
                  </a:moveTo>
                  <a:lnTo>
                    <a:pt x="168" y="0"/>
                  </a:lnTo>
                  <a:lnTo>
                    <a:pt x="85" y="0"/>
                  </a:lnTo>
                  <a:lnTo>
                    <a:pt x="0" y="218"/>
                  </a:lnTo>
                  <a:lnTo>
                    <a:pt x="123" y="272"/>
                  </a:lnTo>
                  <a:lnTo>
                    <a:pt x="168" y="158"/>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11" name="Freeform 105"/>
            <p:cNvSpPr/>
            <p:nvPr/>
          </p:nvSpPr>
          <p:spPr bwMode="auto">
            <a:xfrm>
              <a:off x="-4986338" y="5068888"/>
              <a:ext cx="49213" cy="134938"/>
            </a:xfrm>
            <a:custGeom>
              <a:avLst/>
              <a:gdLst>
                <a:gd name="T0" fmla="*/ 0 w 13"/>
                <a:gd name="T1" fmla="*/ 36 h 36"/>
                <a:gd name="T2" fmla="*/ 13 w 13"/>
                <a:gd name="T3" fmla="*/ 2 h 36"/>
                <a:gd name="T4" fmla="*/ 13 w 13"/>
                <a:gd name="T5" fmla="*/ 0 h 36"/>
                <a:gd name="T6" fmla="*/ 0 w 13"/>
                <a:gd name="T7" fmla="*/ 0 h 36"/>
                <a:gd name="T8" fmla="*/ 0 w 13"/>
                <a:gd name="T9" fmla="*/ 36 h 36"/>
              </a:gdLst>
              <a:ahLst/>
              <a:cxnLst>
                <a:cxn ang="0">
                  <a:pos x="T0" y="T1"/>
                </a:cxn>
                <a:cxn ang="0">
                  <a:pos x="T2" y="T3"/>
                </a:cxn>
                <a:cxn ang="0">
                  <a:pos x="T4" y="T5"/>
                </a:cxn>
                <a:cxn ang="0">
                  <a:pos x="T6" y="T7"/>
                </a:cxn>
                <a:cxn ang="0">
                  <a:pos x="T8" y="T9"/>
                </a:cxn>
              </a:cxnLst>
              <a:rect l="0" t="0" r="r" b="b"/>
              <a:pathLst>
                <a:path w="13" h="36">
                  <a:moveTo>
                    <a:pt x="0" y="36"/>
                  </a:moveTo>
                  <a:cubicBezTo>
                    <a:pt x="12" y="30"/>
                    <a:pt x="13" y="14"/>
                    <a:pt x="13" y="2"/>
                  </a:cubicBezTo>
                  <a:cubicBezTo>
                    <a:pt x="13" y="1"/>
                    <a:pt x="13" y="1"/>
                    <a:pt x="13" y="0"/>
                  </a:cubicBezTo>
                  <a:cubicBezTo>
                    <a:pt x="0" y="0"/>
                    <a:pt x="0" y="0"/>
                    <a:pt x="0" y="0"/>
                  </a:cubicBezTo>
                  <a:lnTo>
                    <a:pt x="0" y="36"/>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12" name="Freeform 106"/>
            <p:cNvSpPr/>
            <p:nvPr/>
          </p:nvSpPr>
          <p:spPr bwMode="auto">
            <a:xfrm>
              <a:off x="-4986338" y="5068888"/>
              <a:ext cx="266700" cy="431800"/>
            </a:xfrm>
            <a:custGeom>
              <a:avLst/>
              <a:gdLst>
                <a:gd name="T0" fmla="*/ 17 w 71"/>
                <a:gd name="T1" fmla="*/ 0 h 115"/>
                <a:gd name="T2" fmla="*/ 17 w 71"/>
                <a:gd name="T3" fmla="*/ 2 h 115"/>
                <a:gd name="T4" fmla="*/ 0 w 71"/>
                <a:gd name="T5" fmla="*/ 41 h 115"/>
                <a:gd name="T6" fmla="*/ 0 w 71"/>
                <a:gd name="T7" fmla="*/ 67 h 115"/>
                <a:gd name="T8" fmla="*/ 20 w 71"/>
                <a:gd name="T9" fmla="*/ 115 h 115"/>
                <a:gd name="T10" fmla="*/ 71 w 71"/>
                <a:gd name="T11" fmla="*/ 92 h 115"/>
                <a:gd name="T12" fmla="*/ 35 w 71"/>
                <a:gd name="T13" fmla="*/ 0 h 115"/>
                <a:gd name="T14" fmla="*/ 17 w 71"/>
                <a:gd name="T15" fmla="*/ 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5">
                  <a:moveTo>
                    <a:pt x="17" y="0"/>
                  </a:moveTo>
                  <a:cubicBezTo>
                    <a:pt x="17" y="1"/>
                    <a:pt x="17" y="1"/>
                    <a:pt x="17" y="2"/>
                  </a:cubicBezTo>
                  <a:cubicBezTo>
                    <a:pt x="17" y="16"/>
                    <a:pt x="15" y="34"/>
                    <a:pt x="0" y="41"/>
                  </a:cubicBezTo>
                  <a:cubicBezTo>
                    <a:pt x="0" y="67"/>
                    <a:pt x="0" y="67"/>
                    <a:pt x="0" y="67"/>
                  </a:cubicBezTo>
                  <a:cubicBezTo>
                    <a:pt x="20" y="115"/>
                    <a:pt x="20" y="115"/>
                    <a:pt x="20" y="115"/>
                  </a:cubicBezTo>
                  <a:cubicBezTo>
                    <a:pt x="71" y="92"/>
                    <a:pt x="71" y="92"/>
                    <a:pt x="71" y="92"/>
                  </a:cubicBezTo>
                  <a:cubicBezTo>
                    <a:pt x="35" y="0"/>
                    <a:pt x="35" y="0"/>
                    <a:pt x="35" y="0"/>
                  </a:cubicBezTo>
                  <a:lnTo>
                    <a:pt x="17"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13" name="Freeform 107"/>
            <p:cNvSpPr/>
            <p:nvPr/>
          </p:nvSpPr>
          <p:spPr bwMode="auto">
            <a:xfrm>
              <a:off x="-5132388" y="5019675"/>
              <a:ext cx="277813" cy="38100"/>
            </a:xfrm>
            <a:custGeom>
              <a:avLst/>
              <a:gdLst>
                <a:gd name="T0" fmla="*/ 175 w 175"/>
                <a:gd name="T1" fmla="*/ 0 h 24"/>
                <a:gd name="T2" fmla="*/ 0 w 175"/>
                <a:gd name="T3" fmla="*/ 0 h 24"/>
                <a:gd name="T4" fmla="*/ 0 w 175"/>
                <a:gd name="T5" fmla="*/ 24 h 24"/>
                <a:gd name="T6" fmla="*/ 83 w 175"/>
                <a:gd name="T7" fmla="*/ 24 h 24"/>
                <a:gd name="T8" fmla="*/ 92 w 175"/>
                <a:gd name="T9" fmla="*/ 24 h 24"/>
                <a:gd name="T10" fmla="*/ 175 w 175"/>
                <a:gd name="T11" fmla="*/ 24 h 24"/>
                <a:gd name="T12" fmla="*/ 175 w 17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75" h="24">
                  <a:moveTo>
                    <a:pt x="175" y="0"/>
                  </a:moveTo>
                  <a:lnTo>
                    <a:pt x="0" y="0"/>
                  </a:lnTo>
                  <a:lnTo>
                    <a:pt x="0" y="24"/>
                  </a:lnTo>
                  <a:lnTo>
                    <a:pt x="83" y="24"/>
                  </a:lnTo>
                  <a:lnTo>
                    <a:pt x="92" y="24"/>
                  </a:lnTo>
                  <a:lnTo>
                    <a:pt x="175" y="24"/>
                  </a:lnTo>
                  <a:lnTo>
                    <a:pt x="175"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grpSp>
      <p:grpSp>
        <p:nvGrpSpPr>
          <p:cNvPr id="114" name="Group 615"/>
          <p:cNvGrpSpPr/>
          <p:nvPr/>
        </p:nvGrpSpPr>
        <p:grpSpPr>
          <a:xfrm>
            <a:off x="5572125" y="213995"/>
            <a:ext cx="3331210" cy="4922520"/>
            <a:chOff x="-6699250" y="-300038"/>
            <a:chExt cx="6051550" cy="9296401"/>
          </a:xfrm>
          <a:solidFill>
            <a:srgbClr val="FF66FF"/>
          </a:solidFill>
        </p:grpSpPr>
        <p:sp>
          <p:nvSpPr>
            <p:cNvPr id="115" name="Freeform 111"/>
            <p:cNvSpPr/>
            <p:nvPr/>
          </p:nvSpPr>
          <p:spPr bwMode="auto">
            <a:xfrm>
              <a:off x="-4589463" y="3746500"/>
              <a:ext cx="450850" cy="615950"/>
            </a:xfrm>
            <a:custGeom>
              <a:avLst/>
              <a:gdLst>
                <a:gd name="T0" fmla="*/ 65 w 120"/>
                <a:gd name="T1" fmla="*/ 31 h 164"/>
                <a:gd name="T2" fmla="*/ 65 w 120"/>
                <a:gd name="T3" fmla="*/ 31 h 164"/>
                <a:gd name="T4" fmla="*/ 65 w 120"/>
                <a:gd name="T5" fmla="*/ 131 h 164"/>
                <a:gd name="T6" fmla="*/ 44 w 120"/>
                <a:gd name="T7" fmla="*/ 153 h 164"/>
                <a:gd name="T8" fmla="*/ 15 w 120"/>
                <a:gd name="T9" fmla="*/ 137 h 164"/>
                <a:gd name="T10" fmla="*/ 20 w 120"/>
                <a:gd name="T11" fmla="*/ 137 h 164"/>
                <a:gd name="T12" fmla="*/ 20 w 120"/>
                <a:gd name="T13" fmla="*/ 129 h 164"/>
                <a:gd name="T14" fmla="*/ 0 w 120"/>
                <a:gd name="T15" fmla="*/ 129 h 164"/>
                <a:gd name="T16" fmla="*/ 0 w 120"/>
                <a:gd name="T17" fmla="*/ 137 h 164"/>
                <a:gd name="T18" fmla="*/ 6 w 120"/>
                <a:gd name="T19" fmla="*/ 137 h 164"/>
                <a:gd name="T20" fmla="*/ 41 w 120"/>
                <a:gd name="T21" fmla="*/ 163 h 164"/>
                <a:gd name="T22" fmla="*/ 75 w 120"/>
                <a:gd name="T23" fmla="*/ 129 h 164"/>
                <a:gd name="T24" fmla="*/ 74 w 120"/>
                <a:gd name="T25" fmla="*/ 31 h 164"/>
                <a:gd name="T26" fmla="*/ 92 w 120"/>
                <a:gd name="T27" fmla="*/ 10 h 164"/>
                <a:gd name="T28" fmla="*/ 110 w 120"/>
                <a:gd name="T29" fmla="*/ 32 h 164"/>
                <a:gd name="T30" fmla="*/ 110 w 120"/>
                <a:gd name="T31" fmla="*/ 142 h 164"/>
                <a:gd name="T32" fmla="*/ 120 w 120"/>
                <a:gd name="T33" fmla="*/ 142 h 164"/>
                <a:gd name="T34" fmla="*/ 119 w 120"/>
                <a:gd name="T35" fmla="*/ 30 h 164"/>
                <a:gd name="T36" fmla="*/ 93 w 120"/>
                <a:gd name="T37" fmla="*/ 1 h 164"/>
                <a:gd name="T38" fmla="*/ 65 w 120"/>
                <a:gd name="T39" fmla="*/ 3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64">
                  <a:moveTo>
                    <a:pt x="65" y="31"/>
                  </a:moveTo>
                  <a:cubicBezTo>
                    <a:pt x="65" y="31"/>
                    <a:pt x="65" y="31"/>
                    <a:pt x="65" y="31"/>
                  </a:cubicBezTo>
                  <a:cubicBezTo>
                    <a:pt x="65" y="31"/>
                    <a:pt x="65" y="130"/>
                    <a:pt x="65" y="131"/>
                  </a:cubicBezTo>
                  <a:cubicBezTo>
                    <a:pt x="65" y="142"/>
                    <a:pt x="55" y="150"/>
                    <a:pt x="44" y="153"/>
                  </a:cubicBezTo>
                  <a:cubicBezTo>
                    <a:pt x="34" y="156"/>
                    <a:pt x="13" y="151"/>
                    <a:pt x="15" y="137"/>
                  </a:cubicBezTo>
                  <a:cubicBezTo>
                    <a:pt x="20" y="137"/>
                    <a:pt x="20" y="137"/>
                    <a:pt x="20" y="137"/>
                  </a:cubicBezTo>
                  <a:cubicBezTo>
                    <a:pt x="20" y="129"/>
                    <a:pt x="20" y="129"/>
                    <a:pt x="20" y="129"/>
                  </a:cubicBezTo>
                  <a:cubicBezTo>
                    <a:pt x="0" y="129"/>
                    <a:pt x="0" y="129"/>
                    <a:pt x="0" y="129"/>
                  </a:cubicBezTo>
                  <a:cubicBezTo>
                    <a:pt x="0" y="137"/>
                    <a:pt x="0" y="137"/>
                    <a:pt x="0" y="137"/>
                  </a:cubicBezTo>
                  <a:cubicBezTo>
                    <a:pt x="6" y="137"/>
                    <a:pt x="6" y="137"/>
                    <a:pt x="6" y="137"/>
                  </a:cubicBezTo>
                  <a:cubicBezTo>
                    <a:pt x="5" y="155"/>
                    <a:pt x="25" y="164"/>
                    <a:pt x="41" y="163"/>
                  </a:cubicBezTo>
                  <a:cubicBezTo>
                    <a:pt x="59" y="162"/>
                    <a:pt x="75" y="146"/>
                    <a:pt x="75" y="129"/>
                  </a:cubicBezTo>
                  <a:cubicBezTo>
                    <a:pt x="75" y="127"/>
                    <a:pt x="74" y="32"/>
                    <a:pt x="74" y="31"/>
                  </a:cubicBezTo>
                  <a:cubicBezTo>
                    <a:pt x="74" y="21"/>
                    <a:pt x="80" y="10"/>
                    <a:pt x="92" y="10"/>
                  </a:cubicBezTo>
                  <a:cubicBezTo>
                    <a:pt x="104" y="10"/>
                    <a:pt x="110" y="21"/>
                    <a:pt x="110" y="32"/>
                  </a:cubicBezTo>
                  <a:cubicBezTo>
                    <a:pt x="110" y="33"/>
                    <a:pt x="110" y="142"/>
                    <a:pt x="110" y="142"/>
                  </a:cubicBezTo>
                  <a:cubicBezTo>
                    <a:pt x="110" y="148"/>
                    <a:pt x="120" y="148"/>
                    <a:pt x="120" y="142"/>
                  </a:cubicBezTo>
                  <a:cubicBezTo>
                    <a:pt x="120" y="142"/>
                    <a:pt x="120" y="31"/>
                    <a:pt x="119" y="30"/>
                  </a:cubicBezTo>
                  <a:cubicBezTo>
                    <a:pt x="119" y="15"/>
                    <a:pt x="108" y="2"/>
                    <a:pt x="93" y="1"/>
                  </a:cubicBezTo>
                  <a:cubicBezTo>
                    <a:pt x="76" y="0"/>
                    <a:pt x="65" y="15"/>
                    <a:pt x="65" y="3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16" name="Freeform 112"/>
            <p:cNvSpPr/>
            <p:nvPr/>
          </p:nvSpPr>
          <p:spPr bwMode="auto">
            <a:xfrm>
              <a:off x="-4645025" y="3894137"/>
              <a:ext cx="187325" cy="319088"/>
            </a:xfrm>
            <a:custGeom>
              <a:avLst/>
              <a:gdLst>
                <a:gd name="T0" fmla="*/ 15 w 50"/>
                <a:gd name="T1" fmla="*/ 85 h 85"/>
                <a:gd name="T2" fmla="*/ 35 w 50"/>
                <a:gd name="T3" fmla="*/ 85 h 85"/>
                <a:gd name="T4" fmla="*/ 41 w 50"/>
                <a:gd name="T5" fmla="*/ 85 h 85"/>
                <a:gd name="T6" fmla="*/ 50 w 50"/>
                <a:gd name="T7" fmla="*/ 0 h 85"/>
                <a:gd name="T8" fmla="*/ 25 w 50"/>
                <a:gd name="T9" fmla="*/ 7 h 85"/>
                <a:gd name="T10" fmla="*/ 0 w 50"/>
                <a:gd name="T11" fmla="*/ 0 h 85"/>
                <a:gd name="T12" fmla="*/ 8 w 50"/>
                <a:gd name="T13" fmla="*/ 85 h 85"/>
                <a:gd name="T14" fmla="*/ 15 w 5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85">
                  <a:moveTo>
                    <a:pt x="15" y="85"/>
                  </a:moveTo>
                  <a:cubicBezTo>
                    <a:pt x="35" y="85"/>
                    <a:pt x="35" y="85"/>
                    <a:pt x="35" y="85"/>
                  </a:cubicBezTo>
                  <a:cubicBezTo>
                    <a:pt x="41" y="85"/>
                    <a:pt x="41" y="85"/>
                    <a:pt x="41" y="85"/>
                  </a:cubicBezTo>
                  <a:cubicBezTo>
                    <a:pt x="50" y="0"/>
                    <a:pt x="50" y="0"/>
                    <a:pt x="50" y="0"/>
                  </a:cubicBezTo>
                  <a:cubicBezTo>
                    <a:pt x="43" y="4"/>
                    <a:pt x="34" y="7"/>
                    <a:pt x="25" y="7"/>
                  </a:cubicBezTo>
                  <a:cubicBezTo>
                    <a:pt x="16" y="7"/>
                    <a:pt x="7" y="4"/>
                    <a:pt x="0" y="0"/>
                  </a:cubicBezTo>
                  <a:cubicBezTo>
                    <a:pt x="8" y="85"/>
                    <a:pt x="8" y="85"/>
                    <a:pt x="8" y="85"/>
                  </a:cubicBezTo>
                  <a:lnTo>
                    <a:pt x="15" y="85"/>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17" name="Freeform 113"/>
            <p:cNvSpPr/>
            <p:nvPr/>
          </p:nvSpPr>
          <p:spPr bwMode="auto">
            <a:xfrm>
              <a:off x="-4672013" y="3690937"/>
              <a:ext cx="236538" cy="209550"/>
            </a:xfrm>
            <a:custGeom>
              <a:avLst/>
              <a:gdLst>
                <a:gd name="T0" fmla="*/ 0 w 63"/>
                <a:gd name="T1" fmla="*/ 32 h 56"/>
                <a:gd name="T2" fmla="*/ 3 w 63"/>
                <a:gd name="T3" fmla="*/ 44 h 56"/>
                <a:gd name="T4" fmla="*/ 5 w 63"/>
                <a:gd name="T5" fmla="*/ 46 h 56"/>
                <a:gd name="T6" fmla="*/ 7 w 63"/>
                <a:gd name="T7" fmla="*/ 48 h 56"/>
                <a:gd name="T8" fmla="*/ 7 w 63"/>
                <a:gd name="T9" fmla="*/ 48 h 56"/>
                <a:gd name="T10" fmla="*/ 7 w 63"/>
                <a:gd name="T11" fmla="*/ 49 h 56"/>
                <a:gd name="T12" fmla="*/ 31 w 63"/>
                <a:gd name="T13" fmla="*/ 56 h 56"/>
                <a:gd name="T14" fmla="*/ 32 w 63"/>
                <a:gd name="T15" fmla="*/ 56 h 56"/>
                <a:gd name="T16" fmla="*/ 32 w 63"/>
                <a:gd name="T17" fmla="*/ 56 h 56"/>
                <a:gd name="T18" fmla="*/ 56 w 63"/>
                <a:gd name="T19" fmla="*/ 49 h 56"/>
                <a:gd name="T20" fmla="*/ 57 w 63"/>
                <a:gd name="T21" fmla="*/ 48 h 56"/>
                <a:gd name="T22" fmla="*/ 57 w 63"/>
                <a:gd name="T23" fmla="*/ 48 h 56"/>
                <a:gd name="T24" fmla="*/ 59 w 63"/>
                <a:gd name="T25" fmla="*/ 46 h 56"/>
                <a:gd name="T26" fmla="*/ 60 w 63"/>
                <a:gd name="T27" fmla="*/ 44 h 56"/>
                <a:gd name="T28" fmla="*/ 63 w 63"/>
                <a:gd name="T29" fmla="*/ 32 h 56"/>
                <a:gd name="T30" fmla="*/ 32 w 63"/>
                <a:gd name="T31" fmla="*/ 0 h 56"/>
                <a:gd name="T32" fmla="*/ 0 w 63"/>
                <a:gd name="T33"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56">
                  <a:moveTo>
                    <a:pt x="0" y="32"/>
                  </a:moveTo>
                  <a:cubicBezTo>
                    <a:pt x="0" y="36"/>
                    <a:pt x="1" y="40"/>
                    <a:pt x="3" y="44"/>
                  </a:cubicBezTo>
                  <a:cubicBezTo>
                    <a:pt x="4" y="45"/>
                    <a:pt x="4" y="45"/>
                    <a:pt x="5" y="46"/>
                  </a:cubicBezTo>
                  <a:cubicBezTo>
                    <a:pt x="6" y="47"/>
                    <a:pt x="6" y="48"/>
                    <a:pt x="7" y="48"/>
                  </a:cubicBezTo>
                  <a:cubicBezTo>
                    <a:pt x="7" y="48"/>
                    <a:pt x="7" y="48"/>
                    <a:pt x="7" y="48"/>
                  </a:cubicBezTo>
                  <a:cubicBezTo>
                    <a:pt x="7" y="48"/>
                    <a:pt x="7" y="49"/>
                    <a:pt x="7" y="49"/>
                  </a:cubicBezTo>
                  <a:cubicBezTo>
                    <a:pt x="14" y="53"/>
                    <a:pt x="22" y="56"/>
                    <a:pt x="31" y="56"/>
                  </a:cubicBezTo>
                  <a:cubicBezTo>
                    <a:pt x="32" y="56"/>
                    <a:pt x="32" y="56"/>
                    <a:pt x="32" y="56"/>
                  </a:cubicBezTo>
                  <a:cubicBezTo>
                    <a:pt x="32" y="56"/>
                    <a:pt x="32" y="56"/>
                    <a:pt x="32" y="56"/>
                  </a:cubicBezTo>
                  <a:cubicBezTo>
                    <a:pt x="41" y="56"/>
                    <a:pt x="50" y="53"/>
                    <a:pt x="56" y="49"/>
                  </a:cubicBezTo>
                  <a:cubicBezTo>
                    <a:pt x="57" y="49"/>
                    <a:pt x="57" y="48"/>
                    <a:pt x="57" y="48"/>
                  </a:cubicBezTo>
                  <a:cubicBezTo>
                    <a:pt x="57" y="48"/>
                    <a:pt x="57" y="48"/>
                    <a:pt x="57" y="48"/>
                  </a:cubicBezTo>
                  <a:cubicBezTo>
                    <a:pt x="58" y="48"/>
                    <a:pt x="58" y="47"/>
                    <a:pt x="59" y="46"/>
                  </a:cubicBezTo>
                  <a:cubicBezTo>
                    <a:pt x="59" y="45"/>
                    <a:pt x="60" y="45"/>
                    <a:pt x="60" y="44"/>
                  </a:cubicBezTo>
                  <a:cubicBezTo>
                    <a:pt x="62" y="40"/>
                    <a:pt x="63" y="36"/>
                    <a:pt x="63" y="32"/>
                  </a:cubicBezTo>
                  <a:cubicBezTo>
                    <a:pt x="63" y="14"/>
                    <a:pt x="49" y="0"/>
                    <a:pt x="32" y="0"/>
                  </a:cubicBezTo>
                  <a:cubicBezTo>
                    <a:pt x="15" y="0"/>
                    <a:pt x="0" y="14"/>
                    <a:pt x="0" y="3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18" name="Freeform 114"/>
            <p:cNvSpPr>
              <a:spLocks noEditPoints="1"/>
            </p:cNvSpPr>
            <p:nvPr/>
          </p:nvSpPr>
          <p:spPr bwMode="auto">
            <a:xfrm>
              <a:off x="-5145088" y="806450"/>
              <a:ext cx="442913" cy="500063"/>
            </a:xfrm>
            <a:custGeom>
              <a:avLst/>
              <a:gdLst>
                <a:gd name="T0" fmla="*/ 260 w 279"/>
                <a:gd name="T1" fmla="*/ 315 h 315"/>
                <a:gd name="T2" fmla="*/ 260 w 279"/>
                <a:gd name="T3" fmla="*/ 0 h 315"/>
                <a:gd name="T4" fmla="*/ 244 w 279"/>
                <a:gd name="T5" fmla="*/ 36 h 315"/>
                <a:gd name="T6" fmla="*/ 244 w 279"/>
                <a:gd name="T7" fmla="*/ 64 h 315"/>
                <a:gd name="T8" fmla="*/ 260 w 279"/>
                <a:gd name="T9" fmla="*/ 119 h 315"/>
                <a:gd name="T10" fmla="*/ 260 w 279"/>
                <a:gd name="T11" fmla="*/ 142 h 315"/>
                <a:gd name="T12" fmla="*/ 244 w 279"/>
                <a:gd name="T13" fmla="*/ 197 h 315"/>
                <a:gd name="T14" fmla="*/ 244 w 279"/>
                <a:gd name="T15" fmla="*/ 225 h 315"/>
                <a:gd name="T16" fmla="*/ 260 w 279"/>
                <a:gd name="T17" fmla="*/ 279 h 315"/>
                <a:gd name="T18" fmla="*/ 140 w 279"/>
                <a:gd name="T19" fmla="*/ 230 h 315"/>
                <a:gd name="T20" fmla="*/ 227 w 279"/>
                <a:gd name="T21" fmla="*/ 315 h 315"/>
                <a:gd name="T22" fmla="*/ 244 w 279"/>
                <a:gd name="T23" fmla="*/ 279 h 315"/>
                <a:gd name="T24" fmla="*/ 227 w 279"/>
                <a:gd name="T25" fmla="*/ 249 h 315"/>
                <a:gd name="T26" fmla="*/ 227 w 279"/>
                <a:gd name="T27" fmla="*/ 225 h 315"/>
                <a:gd name="T28" fmla="*/ 244 w 279"/>
                <a:gd name="T29" fmla="*/ 197 h 315"/>
                <a:gd name="T30" fmla="*/ 227 w 279"/>
                <a:gd name="T31" fmla="*/ 142 h 315"/>
                <a:gd name="T32" fmla="*/ 244 w 279"/>
                <a:gd name="T33" fmla="*/ 119 h 315"/>
                <a:gd name="T34" fmla="*/ 227 w 279"/>
                <a:gd name="T35" fmla="*/ 88 h 315"/>
                <a:gd name="T36" fmla="*/ 227 w 279"/>
                <a:gd name="T37" fmla="*/ 64 h 315"/>
                <a:gd name="T38" fmla="*/ 244 w 279"/>
                <a:gd name="T39" fmla="*/ 36 h 315"/>
                <a:gd name="T40" fmla="*/ 227 w 279"/>
                <a:gd name="T41" fmla="*/ 0 h 315"/>
                <a:gd name="T42" fmla="*/ 140 w 279"/>
                <a:gd name="T43" fmla="*/ 83 h 315"/>
                <a:gd name="T44" fmla="*/ 206 w 279"/>
                <a:gd name="T45" fmla="*/ 114 h 315"/>
                <a:gd name="T46" fmla="*/ 140 w 279"/>
                <a:gd name="T47" fmla="*/ 230 h 315"/>
                <a:gd name="T48" fmla="*/ 36 w 279"/>
                <a:gd name="T49" fmla="*/ 12 h 315"/>
                <a:gd name="T50" fmla="*/ 52 w 279"/>
                <a:gd name="T51" fmla="*/ 64 h 315"/>
                <a:gd name="T52" fmla="*/ 36 w 279"/>
                <a:gd name="T53" fmla="*/ 88 h 315"/>
                <a:gd name="T54" fmla="*/ 52 w 279"/>
                <a:gd name="T55" fmla="*/ 119 h 315"/>
                <a:gd name="T56" fmla="*/ 52 w 279"/>
                <a:gd name="T57" fmla="*/ 142 h 315"/>
                <a:gd name="T58" fmla="*/ 36 w 279"/>
                <a:gd name="T59" fmla="*/ 171 h 315"/>
                <a:gd name="T60" fmla="*/ 52 w 279"/>
                <a:gd name="T61" fmla="*/ 225 h 315"/>
                <a:gd name="T62" fmla="*/ 36 w 279"/>
                <a:gd name="T63" fmla="*/ 249 h 315"/>
                <a:gd name="T64" fmla="*/ 52 w 279"/>
                <a:gd name="T65" fmla="*/ 279 h 315"/>
                <a:gd name="T66" fmla="*/ 52 w 279"/>
                <a:gd name="T67" fmla="*/ 303 h 315"/>
                <a:gd name="T68" fmla="*/ 74 w 279"/>
                <a:gd name="T69" fmla="*/ 230 h 315"/>
                <a:gd name="T70" fmla="*/ 74 w 279"/>
                <a:gd name="T71" fmla="*/ 199 h 315"/>
                <a:gd name="T72" fmla="*/ 140 w 279"/>
                <a:gd name="T73" fmla="*/ 83 h 315"/>
                <a:gd name="T74" fmla="*/ 52 w 279"/>
                <a:gd name="T75" fmla="*/ 0 h 315"/>
                <a:gd name="T76" fmla="*/ 21 w 279"/>
                <a:gd name="T77" fmla="*/ 0 h 315"/>
                <a:gd name="T78" fmla="*/ 21 w 279"/>
                <a:gd name="T79" fmla="*/ 315 h 315"/>
                <a:gd name="T80" fmla="*/ 36 w 279"/>
                <a:gd name="T81" fmla="*/ 279 h 315"/>
                <a:gd name="T82" fmla="*/ 36 w 279"/>
                <a:gd name="T83" fmla="*/ 249 h 315"/>
                <a:gd name="T84" fmla="*/ 21 w 279"/>
                <a:gd name="T85" fmla="*/ 197 h 315"/>
                <a:gd name="T86" fmla="*/ 21 w 279"/>
                <a:gd name="T87" fmla="*/ 171 h 315"/>
                <a:gd name="T88" fmla="*/ 36 w 279"/>
                <a:gd name="T89" fmla="*/ 119 h 315"/>
                <a:gd name="T90" fmla="*/ 36 w 279"/>
                <a:gd name="T91" fmla="*/ 88 h 315"/>
                <a:gd name="T92" fmla="*/ 21 w 279"/>
                <a:gd name="T93" fmla="*/ 3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9" h="315">
                  <a:moveTo>
                    <a:pt x="244" y="303"/>
                  </a:moveTo>
                  <a:lnTo>
                    <a:pt x="260" y="303"/>
                  </a:lnTo>
                  <a:lnTo>
                    <a:pt x="260" y="315"/>
                  </a:lnTo>
                  <a:lnTo>
                    <a:pt x="279" y="315"/>
                  </a:lnTo>
                  <a:lnTo>
                    <a:pt x="279" y="0"/>
                  </a:lnTo>
                  <a:lnTo>
                    <a:pt x="260" y="0"/>
                  </a:lnTo>
                  <a:lnTo>
                    <a:pt x="260" y="12"/>
                  </a:lnTo>
                  <a:lnTo>
                    <a:pt x="244" y="12"/>
                  </a:lnTo>
                  <a:lnTo>
                    <a:pt x="244" y="36"/>
                  </a:lnTo>
                  <a:lnTo>
                    <a:pt x="260" y="36"/>
                  </a:lnTo>
                  <a:lnTo>
                    <a:pt x="260" y="64"/>
                  </a:lnTo>
                  <a:lnTo>
                    <a:pt x="244" y="64"/>
                  </a:lnTo>
                  <a:lnTo>
                    <a:pt x="244" y="88"/>
                  </a:lnTo>
                  <a:lnTo>
                    <a:pt x="260" y="88"/>
                  </a:lnTo>
                  <a:lnTo>
                    <a:pt x="260" y="119"/>
                  </a:lnTo>
                  <a:lnTo>
                    <a:pt x="244" y="119"/>
                  </a:lnTo>
                  <a:lnTo>
                    <a:pt x="244" y="142"/>
                  </a:lnTo>
                  <a:lnTo>
                    <a:pt x="260" y="142"/>
                  </a:lnTo>
                  <a:lnTo>
                    <a:pt x="260" y="171"/>
                  </a:lnTo>
                  <a:lnTo>
                    <a:pt x="244" y="171"/>
                  </a:lnTo>
                  <a:lnTo>
                    <a:pt x="244" y="197"/>
                  </a:lnTo>
                  <a:lnTo>
                    <a:pt x="260" y="197"/>
                  </a:lnTo>
                  <a:lnTo>
                    <a:pt x="260" y="225"/>
                  </a:lnTo>
                  <a:lnTo>
                    <a:pt x="244" y="225"/>
                  </a:lnTo>
                  <a:lnTo>
                    <a:pt x="244" y="249"/>
                  </a:lnTo>
                  <a:lnTo>
                    <a:pt x="260" y="249"/>
                  </a:lnTo>
                  <a:lnTo>
                    <a:pt x="260" y="279"/>
                  </a:lnTo>
                  <a:lnTo>
                    <a:pt x="244" y="279"/>
                  </a:lnTo>
                  <a:lnTo>
                    <a:pt x="244" y="303"/>
                  </a:lnTo>
                  <a:close/>
                  <a:moveTo>
                    <a:pt x="140" y="230"/>
                  </a:moveTo>
                  <a:lnTo>
                    <a:pt x="206" y="230"/>
                  </a:lnTo>
                  <a:lnTo>
                    <a:pt x="206" y="315"/>
                  </a:lnTo>
                  <a:lnTo>
                    <a:pt x="227" y="315"/>
                  </a:lnTo>
                  <a:lnTo>
                    <a:pt x="227" y="303"/>
                  </a:lnTo>
                  <a:lnTo>
                    <a:pt x="244" y="303"/>
                  </a:lnTo>
                  <a:lnTo>
                    <a:pt x="244" y="279"/>
                  </a:lnTo>
                  <a:lnTo>
                    <a:pt x="227" y="279"/>
                  </a:lnTo>
                  <a:lnTo>
                    <a:pt x="227" y="249"/>
                  </a:lnTo>
                  <a:lnTo>
                    <a:pt x="227" y="249"/>
                  </a:lnTo>
                  <a:lnTo>
                    <a:pt x="244" y="249"/>
                  </a:lnTo>
                  <a:lnTo>
                    <a:pt x="244" y="225"/>
                  </a:lnTo>
                  <a:lnTo>
                    <a:pt x="227" y="225"/>
                  </a:lnTo>
                  <a:lnTo>
                    <a:pt x="227" y="197"/>
                  </a:lnTo>
                  <a:lnTo>
                    <a:pt x="227" y="197"/>
                  </a:lnTo>
                  <a:lnTo>
                    <a:pt x="244" y="197"/>
                  </a:lnTo>
                  <a:lnTo>
                    <a:pt x="244" y="171"/>
                  </a:lnTo>
                  <a:lnTo>
                    <a:pt x="227" y="171"/>
                  </a:lnTo>
                  <a:lnTo>
                    <a:pt x="227" y="142"/>
                  </a:lnTo>
                  <a:lnTo>
                    <a:pt x="227" y="142"/>
                  </a:lnTo>
                  <a:lnTo>
                    <a:pt x="244" y="142"/>
                  </a:lnTo>
                  <a:lnTo>
                    <a:pt x="244" y="119"/>
                  </a:lnTo>
                  <a:lnTo>
                    <a:pt x="227" y="119"/>
                  </a:lnTo>
                  <a:lnTo>
                    <a:pt x="227" y="88"/>
                  </a:lnTo>
                  <a:lnTo>
                    <a:pt x="227" y="88"/>
                  </a:lnTo>
                  <a:lnTo>
                    <a:pt x="244" y="88"/>
                  </a:lnTo>
                  <a:lnTo>
                    <a:pt x="244" y="64"/>
                  </a:lnTo>
                  <a:lnTo>
                    <a:pt x="227" y="64"/>
                  </a:lnTo>
                  <a:lnTo>
                    <a:pt x="227" y="36"/>
                  </a:lnTo>
                  <a:lnTo>
                    <a:pt x="227" y="36"/>
                  </a:lnTo>
                  <a:lnTo>
                    <a:pt x="244" y="36"/>
                  </a:lnTo>
                  <a:lnTo>
                    <a:pt x="244" y="12"/>
                  </a:lnTo>
                  <a:lnTo>
                    <a:pt x="227" y="12"/>
                  </a:lnTo>
                  <a:lnTo>
                    <a:pt x="227" y="0"/>
                  </a:lnTo>
                  <a:lnTo>
                    <a:pt x="206" y="0"/>
                  </a:lnTo>
                  <a:lnTo>
                    <a:pt x="206" y="83"/>
                  </a:lnTo>
                  <a:lnTo>
                    <a:pt x="140" y="83"/>
                  </a:lnTo>
                  <a:lnTo>
                    <a:pt x="140" y="114"/>
                  </a:lnTo>
                  <a:lnTo>
                    <a:pt x="206" y="114"/>
                  </a:lnTo>
                  <a:lnTo>
                    <a:pt x="206" y="114"/>
                  </a:lnTo>
                  <a:lnTo>
                    <a:pt x="206" y="199"/>
                  </a:lnTo>
                  <a:lnTo>
                    <a:pt x="140" y="199"/>
                  </a:lnTo>
                  <a:lnTo>
                    <a:pt x="140" y="230"/>
                  </a:lnTo>
                  <a:close/>
                  <a:moveTo>
                    <a:pt x="52" y="0"/>
                  </a:moveTo>
                  <a:lnTo>
                    <a:pt x="52" y="12"/>
                  </a:lnTo>
                  <a:lnTo>
                    <a:pt x="36" y="12"/>
                  </a:lnTo>
                  <a:lnTo>
                    <a:pt x="36" y="36"/>
                  </a:lnTo>
                  <a:lnTo>
                    <a:pt x="52" y="36"/>
                  </a:lnTo>
                  <a:lnTo>
                    <a:pt x="52" y="64"/>
                  </a:lnTo>
                  <a:lnTo>
                    <a:pt x="52" y="64"/>
                  </a:lnTo>
                  <a:lnTo>
                    <a:pt x="36" y="64"/>
                  </a:lnTo>
                  <a:lnTo>
                    <a:pt x="36" y="88"/>
                  </a:lnTo>
                  <a:lnTo>
                    <a:pt x="52" y="88"/>
                  </a:lnTo>
                  <a:lnTo>
                    <a:pt x="52" y="119"/>
                  </a:lnTo>
                  <a:lnTo>
                    <a:pt x="52" y="119"/>
                  </a:lnTo>
                  <a:lnTo>
                    <a:pt x="36" y="119"/>
                  </a:lnTo>
                  <a:lnTo>
                    <a:pt x="36" y="142"/>
                  </a:lnTo>
                  <a:lnTo>
                    <a:pt x="52" y="142"/>
                  </a:lnTo>
                  <a:lnTo>
                    <a:pt x="52" y="171"/>
                  </a:lnTo>
                  <a:lnTo>
                    <a:pt x="52" y="171"/>
                  </a:lnTo>
                  <a:lnTo>
                    <a:pt x="36" y="171"/>
                  </a:lnTo>
                  <a:lnTo>
                    <a:pt x="36" y="197"/>
                  </a:lnTo>
                  <a:lnTo>
                    <a:pt x="52" y="197"/>
                  </a:lnTo>
                  <a:lnTo>
                    <a:pt x="52" y="225"/>
                  </a:lnTo>
                  <a:lnTo>
                    <a:pt x="52" y="225"/>
                  </a:lnTo>
                  <a:lnTo>
                    <a:pt x="36" y="225"/>
                  </a:lnTo>
                  <a:lnTo>
                    <a:pt x="36" y="249"/>
                  </a:lnTo>
                  <a:lnTo>
                    <a:pt x="52" y="249"/>
                  </a:lnTo>
                  <a:lnTo>
                    <a:pt x="52" y="279"/>
                  </a:lnTo>
                  <a:lnTo>
                    <a:pt x="52" y="279"/>
                  </a:lnTo>
                  <a:lnTo>
                    <a:pt x="36" y="279"/>
                  </a:lnTo>
                  <a:lnTo>
                    <a:pt x="36" y="303"/>
                  </a:lnTo>
                  <a:lnTo>
                    <a:pt x="52" y="303"/>
                  </a:lnTo>
                  <a:lnTo>
                    <a:pt x="52" y="315"/>
                  </a:lnTo>
                  <a:lnTo>
                    <a:pt x="74" y="315"/>
                  </a:lnTo>
                  <a:lnTo>
                    <a:pt x="74" y="230"/>
                  </a:lnTo>
                  <a:lnTo>
                    <a:pt x="140" y="230"/>
                  </a:lnTo>
                  <a:lnTo>
                    <a:pt x="140" y="199"/>
                  </a:lnTo>
                  <a:lnTo>
                    <a:pt x="74" y="199"/>
                  </a:lnTo>
                  <a:lnTo>
                    <a:pt x="74" y="114"/>
                  </a:lnTo>
                  <a:lnTo>
                    <a:pt x="140" y="114"/>
                  </a:lnTo>
                  <a:lnTo>
                    <a:pt x="140" y="83"/>
                  </a:lnTo>
                  <a:lnTo>
                    <a:pt x="74" y="83"/>
                  </a:lnTo>
                  <a:lnTo>
                    <a:pt x="74" y="0"/>
                  </a:lnTo>
                  <a:lnTo>
                    <a:pt x="52" y="0"/>
                  </a:lnTo>
                  <a:close/>
                  <a:moveTo>
                    <a:pt x="36" y="12"/>
                  </a:moveTo>
                  <a:lnTo>
                    <a:pt x="21" y="12"/>
                  </a:lnTo>
                  <a:lnTo>
                    <a:pt x="21" y="0"/>
                  </a:lnTo>
                  <a:lnTo>
                    <a:pt x="0" y="0"/>
                  </a:lnTo>
                  <a:lnTo>
                    <a:pt x="0" y="315"/>
                  </a:lnTo>
                  <a:lnTo>
                    <a:pt x="21" y="315"/>
                  </a:lnTo>
                  <a:lnTo>
                    <a:pt x="21" y="303"/>
                  </a:lnTo>
                  <a:lnTo>
                    <a:pt x="36" y="303"/>
                  </a:lnTo>
                  <a:lnTo>
                    <a:pt x="36" y="279"/>
                  </a:lnTo>
                  <a:lnTo>
                    <a:pt x="21" y="279"/>
                  </a:lnTo>
                  <a:lnTo>
                    <a:pt x="21" y="249"/>
                  </a:lnTo>
                  <a:lnTo>
                    <a:pt x="36" y="249"/>
                  </a:lnTo>
                  <a:lnTo>
                    <a:pt x="36" y="225"/>
                  </a:lnTo>
                  <a:lnTo>
                    <a:pt x="21" y="225"/>
                  </a:lnTo>
                  <a:lnTo>
                    <a:pt x="21" y="197"/>
                  </a:lnTo>
                  <a:lnTo>
                    <a:pt x="36" y="197"/>
                  </a:lnTo>
                  <a:lnTo>
                    <a:pt x="36" y="171"/>
                  </a:lnTo>
                  <a:lnTo>
                    <a:pt x="21" y="171"/>
                  </a:lnTo>
                  <a:lnTo>
                    <a:pt x="21" y="142"/>
                  </a:lnTo>
                  <a:lnTo>
                    <a:pt x="36" y="142"/>
                  </a:lnTo>
                  <a:lnTo>
                    <a:pt x="36" y="119"/>
                  </a:lnTo>
                  <a:lnTo>
                    <a:pt x="21" y="119"/>
                  </a:lnTo>
                  <a:lnTo>
                    <a:pt x="21" y="88"/>
                  </a:lnTo>
                  <a:lnTo>
                    <a:pt x="36" y="88"/>
                  </a:lnTo>
                  <a:lnTo>
                    <a:pt x="36" y="64"/>
                  </a:lnTo>
                  <a:lnTo>
                    <a:pt x="21" y="64"/>
                  </a:lnTo>
                  <a:lnTo>
                    <a:pt x="21" y="36"/>
                  </a:lnTo>
                  <a:lnTo>
                    <a:pt x="36" y="36"/>
                  </a:lnTo>
                  <a:lnTo>
                    <a:pt x="36" y="1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19" name="Freeform 115"/>
            <p:cNvSpPr/>
            <p:nvPr/>
          </p:nvSpPr>
          <p:spPr bwMode="auto">
            <a:xfrm>
              <a:off x="-968375" y="8429625"/>
              <a:ext cx="101600" cy="127000"/>
            </a:xfrm>
            <a:custGeom>
              <a:avLst/>
              <a:gdLst>
                <a:gd name="T0" fmla="*/ 64 w 64"/>
                <a:gd name="T1" fmla="*/ 0 h 80"/>
                <a:gd name="T2" fmla="*/ 0 w 64"/>
                <a:gd name="T3" fmla="*/ 0 h 80"/>
                <a:gd name="T4" fmla="*/ 0 w 64"/>
                <a:gd name="T5" fmla="*/ 28 h 80"/>
                <a:gd name="T6" fmla="*/ 64 w 64"/>
                <a:gd name="T7" fmla="*/ 80 h 80"/>
                <a:gd name="T8" fmla="*/ 64 w 64"/>
                <a:gd name="T9" fmla="*/ 0 h 80"/>
              </a:gdLst>
              <a:ahLst/>
              <a:cxnLst>
                <a:cxn ang="0">
                  <a:pos x="T0" y="T1"/>
                </a:cxn>
                <a:cxn ang="0">
                  <a:pos x="T2" y="T3"/>
                </a:cxn>
                <a:cxn ang="0">
                  <a:pos x="T4" y="T5"/>
                </a:cxn>
                <a:cxn ang="0">
                  <a:pos x="T6" y="T7"/>
                </a:cxn>
                <a:cxn ang="0">
                  <a:pos x="T8" y="T9"/>
                </a:cxn>
              </a:cxnLst>
              <a:rect l="0" t="0" r="r" b="b"/>
              <a:pathLst>
                <a:path w="64" h="80">
                  <a:moveTo>
                    <a:pt x="64" y="0"/>
                  </a:moveTo>
                  <a:lnTo>
                    <a:pt x="0" y="0"/>
                  </a:lnTo>
                  <a:lnTo>
                    <a:pt x="0" y="28"/>
                  </a:lnTo>
                  <a:lnTo>
                    <a:pt x="64" y="80"/>
                  </a:lnTo>
                  <a:lnTo>
                    <a:pt x="64"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0" name="Freeform 116"/>
            <p:cNvSpPr/>
            <p:nvPr/>
          </p:nvSpPr>
          <p:spPr bwMode="auto">
            <a:xfrm>
              <a:off x="-1282700" y="8537575"/>
              <a:ext cx="415925" cy="406400"/>
            </a:xfrm>
            <a:custGeom>
              <a:avLst/>
              <a:gdLst>
                <a:gd name="T0" fmla="*/ 262 w 262"/>
                <a:gd name="T1" fmla="*/ 135 h 256"/>
                <a:gd name="T2" fmla="*/ 262 w 262"/>
                <a:gd name="T3" fmla="*/ 107 h 256"/>
                <a:gd name="T4" fmla="*/ 198 w 262"/>
                <a:gd name="T5" fmla="*/ 55 h 256"/>
                <a:gd name="T6" fmla="*/ 130 w 262"/>
                <a:gd name="T7" fmla="*/ 0 h 256"/>
                <a:gd name="T8" fmla="*/ 0 w 262"/>
                <a:gd name="T9" fmla="*/ 107 h 256"/>
                <a:gd name="T10" fmla="*/ 0 w 262"/>
                <a:gd name="T11" fmla="*/ 256 h 256"/>
                <a:gd name="T12" fmla="*/ 83 w 262"/>
                <a:gd name="T13" fmla="*/ 256 h 256"/>
                <a:gd name="T14" fmla="*/ 83 w 262"/>
                <a:gd name="T15" fmla="*/ 109 h 256"/>
                <a:gd name="T16" fmla="*/ 180 w 262"/>
                <a:gd name="T17" fmla="*/ 109 h 256"/>
                <a:gd name="T18" fmla="*/ 180 w 262"/>
                <a:gd name="T19" fmla="*/ 256 h 256"/>
                <a:gd name="T20" fmla="*/ 262 w 262"/>
                <a:gd name="T21" fmla="*/ 256 h 256"/>
                <a:gd name="T22" fmla="*/ 262 w 262"/>
                <a:gd name="T23" fmla="*/ 1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256">
                  <a:moveTo>
                    <a:pt x="262" y="135"/>
                  </a:moveTo>
                  <a:lnTo>
                    <a:pt x="262" y="107"/>
                  </a:lnTo>
                  <a:lnTo>
                    <a:pt x="198" y="55"/>
                  </a:lnTo>
                  <a:lnTo>
                    <a:pt x="130" y="0"/>
                  </a:lnTo>
                  <a:lnTo>
                    <a:pt x="0" y="107"/>
                  </a:lnTo>
                  <a:lnTo>
                    <a:pt x="0" y="256"/>
                  </a:lnTo>
                  <a:lnTo>
                    <a:pt x="83" y="256"/>
                  </a:lnTo>
                  <a:lnTo>
                    <a:pt x="83" y="109"/>
                  </a:lnTo>
                  <a:lnTo>
                    <a:pt x="180" y="109"/>
                  </a:lnTo>
                  <a:lnTo>
                    <a:pt x="180" y="256"/>
                  </a:lnTo>
                  <a:lnTo>
                    <a:pt x="262" y="256"/>
                  </a:lnTo>
                  <a:lnTo>
                    <a:pt x="262" y="135"/>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1" name="Freeform 117"/>
            <p:cNvSpPr/>
            <p:nvPr/>
          </p:nvSpPr>
          <p:spPr bwMode="auto">
            <a:xfrm>
              <a:off x="-1384300" y="8407400"/>
              <a:ext cx="619125" cy="319088"/>
            </a:xfrm>
            <a:custGeom>
              <a:avLst/>
              <a:gdLst>
                <a:gd name="T0" fmla="*/ 64 w 390"/>
                <a:gd name="T1" fmla="*/ 177 h 201"/>
                <a:gd name="T2" fmla="*/ 194 w 390"/>
                <a:gd name="T3" fmla="*/ 68 h 201"/>
                <a:gd name="T4" fmla="*/ 262 w 390"/>
                <a:gd name="T5" fmla="*/ 123 h 201"/>
                <a:gd name="T6" fmla="*/ 326 w 390"/>
                <a:gd name="T7" fmla="*/ 177 h 201"/>
                <a:gd name="T8" fmla="*/ 357 w 390"/>
                <a:gd name="T9" fmla="*/ 201 h 201"/>
                <a:gd name="T10" fmla="*/ 390 w 390"/>
                <a:gd name="T11" fmla="*/ 158 h 201"/>
                <a:gd name="T12" fmla="*/ 326 w 390"/>
                <a:gd name="T13" fmla="*/ 108 h 201"/>
                <a:gd name="T14" fmla="*/ 262 w 390"/>
                <a:gd name="T15" fmla="*/ 56 h 201"/>
                <a:gd name="T16" fmla="*/ 194 w 390"/>
                <a:gd name="T17" fmla="*/ 0 h 201"/>
                <a:gd name="T18" fmla="*/ 0 w 390"/>
                <a:gd name="T19" fmla="*/ 158 h 201"/>
                <a:gd name="T20" fmla="*/ 33 w 390"/>
                <a:gd name="T21" fmla="*/ 201 h 201"/>
                <a:gd name="T22" fmla="*/ 64 w 390"/>
                <a:gd name="T23"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 h="201">
                  <a:moveTo>
                    <a:pt x="64" y="177"/>
                  </a:moveTo>
                  <a:lnTo>
                    <a:pt x="194" y="68"/>
                  </a:lnTo>
                  <a:lnTo>
                    <a:pt x="262" y="123"/>
                  </a:lnTo>
                  <a:lnTo>
                    <a:pt x="326" y="177"/>
                  </a:lnTo>
                  <a:lnTo>
                    <a:pt x="357" y="201"/>
                  </a:lnTo>
                  <a:lnTo>
                    <a:pt x="390" y="158"/>
                  </a:lnTo>
                  <a:lnTo>
                    <a:pt x="326" y="108"/>
                  </a:lnTo>
                  <a:lnTo>
                    <a:pt x="262" y="56"/>
                  </a:lnTo>
                  <a:lnTo>
                    <a:pt x="194" y="0"/>
                  </a:lnTo>
                  <a:lnTo>
                    <a:pt x="0" y="158"/>
                  </a:lnTo>
                  <a:lnTo>
                    <a:pt x="33" y="201"/>
                  </a:lnTo>
                  <a:lnTo>
                    <a:pt x="64" y="17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2" name="Freeform 118"/>
            <p:cNvSpPr/>
            <p:nvPr/>
          </p:nvSpPr>
          <p:spPr bwMode="auto">
            <a:xfrm>
              <a:off x="-3157538" y="8669338"/>
              <a:ext cx="157163" cy="312738"/>
            </a:xfrm>
            <a:custGeom>
              <a:avLst/>
              <a:gdLst>
                <a:gd name="T0" fmla="*/ 0 w 99"/>
                <a:gd name="T1" fmla="*/ 197 h 197"/>
                <a:gd name="T2" fmla="*/ 99 w 99"/>
                <a:gd name="T3" fmla="*/ 78 h 197"/>
                <a:gd name="T4" fmla="*/ 0 w 99"/>
                <a:gd name="T5" fmla="*/ 0 h 197"/>
                <a:gd name="T6" fmla="*/ 0 w 99"/>
                <a:gd name="T7" fmla="*/ 197 h 197"/>
              </a:gdLst>
              <a:ahLst/>
              <a:cxnLst>
                <a:cxn ang="0">
                  <a:pos x="T0" y="T1"/>
                </a:cxn>
                <a:cxn ang="0">
                  <a:pos x="T2" y="T3"/>
                </a:cxn>
                <a:cxn ang="0">
                  <a:pos x="T4" y="T5"/>
                </a:cxn>
                <a:cxn ang="0">
                  <a:pos x="T6" y="T7"/>
                </a:cxn>
              </a:cxnLst>
              <a:rect l="0" t="0" r="r" b="b"/>
              <a:pathLst>
                <a:path w="99" h="197">
                  <a:moveTo>
                    <a:pt x="0" y="197"/>
                  </a:moveTo>
                  <a:lnTo>
                    <a:pt x="99" y="78"/>
                  </a:lnTo>
                  <a:lnTo>
                    <a:pt x="0" y="0"/>
                  </a:lnTo>
                  <a:lnTo>
                    <a:pt x="0" y="19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3" name="Freeform 119"/>
            <p:cNvSpPr/>
            <p:nvPr/>
          </p:nvSpPr>
          <p:spPr bwMode="auto">
            <a:xfrm>
              <a:off x="-2781300" y="8669338"/>
              <a:ext cx="157163" cy="312738"/>
            </a:xfrm>
            <a:custGeom>
              <a:avLst/>
              <a:gdLst>
                <a:gd name="T0" fmla="*/ 99 w 99"/>
                <a:gd name="T1" fmla="*/ 197 h 197"/>
                <a:gd name="T2" fmla="*/ 99 w 99"/>
                <a:gd name="T3" fmla="*/ 0 h 197"/>
                <a:gd name="T4" fmla="*/ 0 w 99"/>
                <a:gd name="T5" fmla="*/ 78 h 197"/>
                <a:gd name="T6" fmla="*/ 99 w 99"/>
                <a:gd name="T7" fmla="*/ 197 h 197"/>
              </a:gdLst>
              <a:ahLst/>
              <a:cxnLst>
                <a:cxn ang="0">
                  <a:pos x="T0" y="T1"/>
                </a:cxn>
                <a:cxn ang="0">
                  <a:pos x="T2" y="T3"/>
                </a:cxn>
                <a:cxn ang="0">
                  <a:pos x="T4" y="T5"/>
                </a:cxn>
                <a:cxn ang="0">
                  <a:pos x="T6" y="T7"/>
                </a:cxn>
              </a:cxnLst>
              <a:rect l="0" t="0" r="r" b="b"/>
              <a:pathLst>
                <a:path w="99" h="197">
                  <a:moveTo>
                    <a:pt x="99" y="197"/>
                  </a:moveTo>
                  <a:lnTo>
                    <a:pt x="99" y="0"/>
                  </a:lnTo>
                  <a:lnTo>
                    <a:pt x="0" y="78"/>
                  </a:lnTo>
                  <a:lnTo>
                    <a:pt x="99" y="19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4" name="Freeform 120"/>
            <p:cNvSpPr/>
            <p:nvPr/>
          </p:nvSpPr>
          <p:spPr bwMode="auto">
            <a:xfrm>
              <a:off x="-2624138" y="8993188"/>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5" name="Freeform 121"/>
            <p:cNvSpPr/>
            <p:nvPr/>
          </p:nvSpPr>
          <p:spPr bwMode="auto">
            <a:xfrm>
              <a:off x="-3157538" y="8993188"/>
              <a:ext cx="3175" cy="317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6" name="Freeform 122"/>
            <p:cNvSpPr/>
            <p:nvPr/>
          </p:nvSpPr>
          <p:spPr bwMode="auto">
            <a:xfrm>
              <a:off x="-3146425" y="8804275"/>
              <a:ext cx="514350" cy="192088"/>
            </a:xfrm>
            <a:custGeom>
              <a:avLst/>
              <a:gdLst>
                <a:gd name="T0" fmla="*/ 324 w 324"/>
                <a:gd name="T1" fmla="*/ 121 h 121"/>
                <a:gd name="T2" fmla="*/ 322 w 324"/>
                <a:gd name="T3" fmla="*/ 119 h 121"/>
                <a:gd name="T4" fmla="*/ 222 w 324"/>
                <a:gd name="T5" fmla="*/ 0 h 121"/>
                <a:gd name="T6" fmla="*/ 161 w 324"/>
                <a:gd name="T7" fmla="*/ 50 h 121"/>
                <a:gd name="T8" fmla="*/ 99 w 324"/>
                <a:gd name="T9" fmla="*/ 0 h 121"/>
                <a:gd name="T10" fmla="*/ 0 w 324"/>
                <a:gd name="T11" fmla="*/ 119 h 121"/>
                <a:gd name="T12" fmla="*/ 0 w 324"/>
                <a:gd name="T13" fmla="*/ 121 h 121"/>
                <a:gd name="T14" fmla="*/ 324 w 324"/>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121">
                  <a:moveTo>
                    <a:pt x="324" y="121"/>
                  </a:moveTo>
                  <a:lnTo>
                    <a:pt x="322" y="119"/>
                  </a:lnTo>
                  <a:lnTo>
                    <a:pt x="222" y="0"/>
                  </a:lnTo>
                  <a:lnTo>
                    <a:pt x="161" y="50"/>
                  </a:lnTo>
                  <a:lnTo>
                    <a:pt x="99" y="0"/>
                  </a:lnTo>
                  <a:lnTo>
                    <a:pt x="0" y="119"/>
                  </a:lnTo>
                  <a:lnTo>
                    <a:pt x="0" y="121"/>
                  </a:lnTo>
                  <a:lnTo>
                    <a:pt x="324" y="121"/>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7" name="Freeform 123"/>
            <p:cNvSpPr/>
            <p:nvPr/>
          </p:nvSpPr>
          <p:spPr bwMode="auto">
            <a:xfrm>
              <a:off x="-3146425" y="8658225"/>
              <a:ext cx="511175" cy="206375"/>
            </a:xfrm>
            <a:custGeom>
              <a:avLst/>
              <a:gdLst>
                <a:gd name="T0" fmla="*/ 97 w 322"/>
                <a:gd name="T1" fmla="*/ 78 h 130"/>
                <a:gd name="T2" fmla="*/ 102 w 322"/>
                <a:gd name="T3" fmla="*/ 81 h 130"/>
                <a:gd name="T4" fmla="*/ 107 w 322"/>
                <a:gd name="T5" fmla="*/ 85 h 130"/>
                <a:gd name="T6" fmla="*/ 161 w 322"/>
                <a:gd name="T7" fmla="*/ 130 h 130"/>
                <a:gd name="T8" fmla="*/ 218 w 322"/>
                <a:gd name="T9" fmla="*/ 85 h 130"/>
                <a:gd name="T10" fmla="*/ 220 w 322"/>
                <a:gd name="T11" fmla="*/ 81 h 130"/>
                <a:gd name="T12" fmla="*/ 225 w 322"/>
                <a:gd name="T13" fmla="*/ 78 h 130"/>
                <a:gd name="T14" fmla="*/ 322 w 322"/>
                <a:gd name="T15" fmla="*/ 0 h 130"/>
                <a:gd name="T16" fmla="*/ 0 w 322"/>
                <a:gd name="T17" fmla="*/ 0 h 130"/>
                <a:gd name="T18" fmla="*/ 97 w 322"/>
                <a:gd name="T19" fmla="*/ 7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130">
                  <a:moveTo>
                    <a:pt x="97" y="78"/>
                  </a:moveTo>
                  <a:lnTo>
                    <a:pt x="102" y="81"/>
                  </a:lnTo>
                  <a:lnTo>
                    <a:pt x="107" y="85"/>
                  </a:lnTo>
                  <a:lnTo>
                    <a:pt x="161" y="130"/>
                  </a:lnTo>
                  <a:lnTo>
                    <a:pt x="218" y="85"/>
                  </a:lnTo>
                  <a:lnTo>
                    <a:pt x="220" y="81"/>
                  </a:lnTo>
                  <a:lnTo>
                    <a:pt x="225" y="78"/>
                  </a:lnTo>
                  <a:lnTo>
                    <a:pt x="322" y="0"/>
                  </a:lnTo>
                  <a:lnTo>
                    <a:pt x="0" y="0"/>
                  </a:lnTo>
                  <a:lnTo>
                    <a:pt x="97" y="78"/>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8" name="Freeform 124"/>
            <p:cNvSpPr/>
            <p:nvPr/>
          </p:nvSpPr>
          <p:spPr bwMode="auto">
            <a:xfrm>
              <a:off x="-2200275" y="1177925"/>
              <a:ext cx="549275" cy="338138"/>
            </a:xfrm>
            <a:custGeom>
              <a:avLst/>
              <a:gdLst>
                <a:gd name="T0" fmla="*/ 146 w 146"/>
                <a:gd name="T1" fmla="*/ 74 h 90"/>
                <a:gd name="T2" fmla="*/ 130 w 146"/>
                <a:gd name="T3" fmla="*/ 58 h 90"/>
                <a:gd name="T4" fmla="*/ 132 w 146"/>
                <a:gd name="T5" fmla="*/ 45 h 90"/>
                <a:gd name="T6" fmla="*/ 87 w 146"/>
                <a:gd name="T7" fmla="*/ 0 h 90"/>
                <a:gd name="T8" fmla="*/ 43 w 146"/>
                <a:gd name="T9" fmla="*/ 44 h 90"/>
                <a:gd name="T10" fmla="*/ 26 w 146"/>
                <a:gd name="T11" fmla="*/ 38 h 90"/>
                <a:gd name="T12" fmla="*/ 0 w 146"/>
                <a:gd name="T13" fmla="*/ 64 h 90"/>
                <a:gd name="T14" fmla="*/ 26 w 146"/>
                <a:gd name="T15" fmla="*/ 90 h 90"/>
                <a:gd name="T16" fmla="*/ 85 w 146"/>
                <a:gd name="T17" fmla="*/ 90 h 90"/>
                <a:gd name="T18" fmla="*/ 87 w 146"/>
                <a:gd name="T19" fmla="*/ 90 h 90"/>
                <a:gd name="T20" fmla="*/ 130 w 146"/>
                <a:gd name="T21" fmla="*/ 90 h 90"/>
                <a:gd name="T22" fmla="*/ 146 w 146"/>
                <a:gd name="T2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90">
                  <a:moveTo>
                    <a:pt x="146" y="74"/>
                  </a:moveTo>
                  <a:cubicBezTo>
                    <a:pt x="146" y="65"/>
                    <a:pt x="139" y="58"/>
                    <a:pt x="130" y="58"/>
                  </a:cubicBezTo>
                  <a:cubicBezTo>
                    <a:pt x="132" y="54"/>
                    <a:pt x="132" y="50"/>
                    <a:pt x="132" y="45"/>
                  </a:cubicBezTo>
                  <a:cubicBezTo>
                    <a:pt x="132" y="20"/>
                    <a:pt x="112" y="0"/>
                    <a:pt x="87" y="0"/>
                  </a:cubicBezTo>
                  <a:cubicBezTo>
                    <a:pt x="63" y="0"/>
                    <a:pt x="43" y="20"/>
                    <a:pt x="43" y="44"/>
                  </a:cubicBezTo>
                  <a:cubicBezTo>
                    <a:pt x="38" y="40"/>
                    <a:pt x="32" y="38"/>
                    <a:pt x="26" y="38"/>
                  </a:cubicBezTo>
                  <a:cubicBezTo>
                    <a:pt x="12" y="38"/>
                    <a:pt x="0" y="50"/>
                    <a:pt x="0" y="64"/>
                  </a:cubicBezTo>
                  <a:cubicBezTo>
                    <a:pt x="0" y="78"/>
                    <a:pt x="12" y="90"/>
                    <a:pt x="26" y="90"/>
                  </a:cubicBezTo>
                  <a:cubicBezTo>
                    <a:pt x="85" y="90"/>
                    <a:pt x="85" y="90"/>
                    <a:pt x="85" y="90"/>
                  </a:cubicBezTo>
                  <a:cubicBezTo>
                    <a:pt x="87" y="90"/>
                    <a:pt x="87" y="90"/>
                    <a:pt x="87" y="90"/>
                  </a:cubicBezTo>
                  <a:cubicBezTo>
                    <a:pt x="130" y="90"/>
                    <a:pt x="130" y="90"/>
                    <a:pt x="130" y="90"/>
                  </a:cubicBezTo>
                  <a:cubicBezTo>
                    <a:pt x="139" y="90"/>
                    <a:pt x="146" y="83"/>
                    <a:pt x="146" y="74"/>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9" name="Rectangle 125"/>
            <p:cNvSpPr>
              <a:spLocks noChangeArrowheads="1"/>
            </p:cNvSpPr>
            <p:nvPr/>
          </p:nvSpPr>
          <p:spPr bwMode="auto">
            <a:xfrm>
              <a:off x="-2120900" y="1546225"/>
              <a:ext cx="44450" cy="106363"/>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130" name="Rectangle 126"/>
            <p:cNvSpPr>
              <a:spLocks noChangeArrowheads="1"/>
            </p:cNvSpPr>
            <p:nvPr/>
          </p:nvSpPr>
          <p:spPr bwMode="auto">
            <a:xfrm>
              <a:off x="-2008188" y="1603375"/>
              <a:ext cx="49213" cy="104775"/>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131" name="Rectangle 127"/>
            <p:cNvSpPr>
              <a:spLocks noChangeArrowheads="1"/>
            </p:cNvSpPr>
            <p:nvPr/>
          </p:nvSpPr>
          <p:spPr bwMode="auto">
            <a:xfrm>
              <a:off x="-1892300" y="1546225"/>
              <a:ext cx="46038" cy="106363"/>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132" name="Rectangle 128"/>
            <p:cNvSpPr>
              <a:spLocks noChangeArrowheads="1"/>
            </p:cNvSpPr>
            <p:nvPr/>
          </p:nvSpPr>
          <p:spPr bwMode="auto">
            <a:xfrm>
              <a:off x="-1779588" y="1603375"/>
              <a:ext cx="49213" cy="104775"/>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133" name="Freeform 129"/>
            <p:cNvSpPr/>
            <p:nvPr/>
          </p:nvSpPr>
          <p:spPr bwMode="auto">
            <a:xfrm>
              <a:off x="-1843088" y="2755900"/>
              <a:ext cx="469900" cy="387350"/>
            </a:xfrm>
            <a:custGeom>
              <a:avLst/>
              <a:gdLst>
                <a:gd name="T0" fmla="*/ 241 w 296"/>
                <a:gd name="T1" fmla="*/ 0 h 244"/>
                <a:gd name="T2" fmla="*/ 107 w 296"/>
                <a:gd name="T3" fmla="*/ 137 h 244"/>
                <a:gd name="T4" fmla="*/ 55 w 296"/>
                <a:gd name="T5" fmla="*/ 85 h 244"/>
                <a:gd name="T6" fmla="*/ 0 w 296"/>
                <a:gd name="T7" fmla="*/ 139 h 244"/>
                <a:gd name="T8" fmla="*/ 52 w 296"/>
                <a:gd name="T9" fmla="*/ 189 h 244"/>
                <a:gd name="T10" fmla="*/ 107 w 296"/>
                <a:gd name="T11" fmla="*/ 244 h 244"/>
                <a:gd name="T12" fmla="*/ 159 w 296"/>
                <a:gd name="T13" fmla="*/ 189 h 244"/>
                <a:gd name="T14" fmla="*/ 296 w 296"/>
                <a:gd name="T15" fmla="*/ 54 h 244"/>
                <a:gd name="T16" fmla="*/ 241 w 296"/>
                <a:gd name="T1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244">
                  <a:moveTo>
                    <a:pt x="241" y="0"/>
                  </a:moveTo>
                  <a:lnTo>
                    <a:pt x="107" y="137"/>
                  </a:lnTo>
                  <a:lnTo>
                    <a:pt x="55" y="85"/>
                  </a:lnTo>
                  <a:lnTo>
                    <a:pt x="0" y="139"/>
                  </a:lnTo>
                  <a:lnTo>
                    <a:pt x="52" y="189"/>
                  </a:lnTo>
                  <a:lnTo>
                    <a:pt x="107" y="244"/>
                  </a:lnTo>
                  <a:lnTo>
                    <a:pt x="159" y="189"/>
                  </a:lnTo>
                  <a:lnTo>
                    <a:pt x="296" y="54"/>
                  </a:lnTo>
                  <a:lnTo>
                    <a:pt x="241"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34" name="Freeform 130"/>
            <p:cNvSpPr/>
            <p:nvPr/>
          </p:nvSpPr>
          <p:spPr bwMode="auto">
            <a:xfrm>
              <a:off x="-5813425" y="2943225"/>
              <a:ext cx="560388" cy="131763"/>
            </a:xfrm>
            <a:custGeom>
              <a:avLst/>
              <a:gdLst>
                <a:gd name="T0" fmla="*/ 353 w 353"/>
                <a:gd name="T1" fmla="*/ 0 h 83"/>
                <a:gd name="T2" fmla="*/ 322 w 353"/>
                <a:gd name="T3" fmla="*/ 0 h 83"/>
                <a:gd name="T4" fmla="*/ 322 w 353"/>
                <a:gd name="T5" fmla="*/ 52 h 83"/>
                <a:gd name="T6" fmla="*/ 33 w 353"/>
                <a:gd name="T7" fmla="*/ 52 h 83"/>
                <a:gd name="T8" fmla="*/ 33 w 353"/>
                <a:gd name="T9" fmla="*/ 0 h 83"/>
                <a:gd name="T10" fmla="*/ 0 w 353"/>
                <a:gd name="T11" fmla="*/ 0 h 83"/>
                <a:gd name="T12" fmla="*/ 0 w 353"/>
                <a:gd name="T13" fmla="*/ 83 h 83"/>
                <a:gd name="T14" fmla="*/ 353 w 353"/>
                <a:gd name="T15" fmla="*/ 83 h 83"/>
                <a:gd name="T16" fmla="*/ 353 w 353"/>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83">
                  <a:moveTo>
                    <a:pt x="353" y="0"/>
                  </a:moveTo>
                  <a:lnTo>
                    <a:pt x="322" y="0"/>
                  </a:lnTo>
                  <a:lnTo>
                    <a:pt x="322" y="52"/>
                  </a:lnTo>
                  <a:lnTo>
                    <a:pt x="33" y="52"/>
                  </a:lnTo>
                  <a:lnTo>
                    <a:pt x="33" y="0"/>
                  </a:lnTo>
                  <a:lnTo>
                    <a:pt x="0" y="0"/>
                  </a:lnTo>
                  <a:lnTo>
                    <a:pt x="0" y="83"/>
                  </a:lnTo>
                  <a:lnTo>
                    <a:pt x="353" y="83"/>
                  </a:lnTo>
                  <a:lnTo>
                    <a:pt x="353"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35" name="Freeform 131"/>
            <p:cNvSpPr/>
            <p:nvPr/>
          </p:nvSpPr>
          <p:spPr bwMode="auto">
            <a:xfrm>
              <a:off x="-5734050" y="2544762"/>
              <a:ext cx="412750" cy="439738"/>
            </a:xfrm>
            <a:custGeom>
              <a:avLst/>
              <a:gdLst>
                <a:gd name="T0" fmla="*/ 45 w 260"/>
                <a:gd name="T1" fmla="*/ 116 h 277"/>
                <a:gd name="T2" fmla="*/ 0 w 260"/>
                <a:gd name="T3" fmla="*/ 116 h 277"/>
                <a:gd name="T4" fmla="*/ 130 w 260"/>
                <a:gd name="T5" fmla="*/ 277 h 277"/>
                <a:gd name="T6" fmla="*/ 260 w 260"/>
                <a:gd name="T7" fmla="*/ 116 h 277"/>
                <a:gd name="T8" fmla="*/ 215 w 260"/>
                <a:gd name="T9" fmla="*/ 116 h 277"/>
                <a:gd name="T10" fmla="*/ 215 w 260"/>
                <a:gd name="T11" fmla="*/ 0 h 277"/>
                <a:gd name="T12" fmla="*/ 45 w 260"/>
                <a:gd name="T13" fmla="*/ 0 h 277"/>
                <a:gd name="T14" fmla="*/ 45 w 260"/>
                <a:gd name="T15" fmla="*/ 116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77">
                  <a:moveTo>
                    <a:pt x="45" y="116"/>
                  </a:moveTo>
                  <a:lnTo>
                    <a:pt x="0" y="116"/>
                  </a:lnTo>
                  <a:lnTo>
                    <a:pt x="130" y="277"/>
                  </a:lnTo>
                  <a:lnTo>
                    <a:pt x="260" y="116"/>
                  </a:lnTo>
                  <a:lnTo>
                    <a:pt x="215" y="116"/>
                  </a:lnTo>
                  <a:lnTo>
                    <a:pt x="215" y="0"/>
                  </a:lnTo>
                  <a:lnTo>
                    <a:pt x="45" y="0"/>
                  </a:lnTo>
                  <a:lnTo>
                    <a:pt x="45" y="116"/>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36" name="Freeform 132"/>
            <p:cNvSpPr>
              <a:spLocks noEditPoints="1"/>
            </p:cNvSpPr>
            <p:nvPr/>
          </p:nvSpPr>
          <p:spPr bwMode="auto">
            <a:xfrm>
              <a:off x="-3600450" y="4483100"/>
              <a:ext cx="566738" cy="566738"/>
            </a:xfrm>
            <a:custGeom>
              <a:avLst/>
              <a:gdLst>
                <a:gd name="T0" fmla="*/ 76 w 151"/>
                <a:gd name="T1" fmla="*/ 151 h 151"/>
                <a:gd name="T2" fmla="*/ 151 w 151"/>
                <a:gd name="T3" fmla="*/ 75 h 151"/>
                <a:gd name="T4" fmla="*/ 76 w 151"/>
                <a:gd name="T5" fmla="*/ 0 h 151"/>
                <a:gd name="T6" fmla="*/ 76 w 151"/>
                <a:gd name="T7" fmla="*/ 8 h 151"/>
                <a:gd name="T8" fmla="*/ 82 w 151"/>
                <a:gd name="T9" fmla="*/ 8 h 151"/>
                <a:gd name="T10" fmla="*/ 82 w 151"/>
                <a:gd name="T11" fmla="*/ 75 h 151"/>
                <a:gd name="T12" fmla="*/ 76 w 151"/>
                <a:gd name="T13" fmla="*/ 75 h 151"/>
                <a:gd name="T14" fmla="*/ 76 w 151"/>
                <a:gd name="T15" fmla="*/ 123 h 151"/>
                <a:gd name="T16" fmla="*/ 124 w 151"/>
                <a:gd name="T17" fmla="*/ 75 h 151"/>
                <a:gd name="T18" fmla="*/ 98 w 151"/>
                <a:gd name="T19" fmla="*/ 32 h 151"/>
                <a:gd name="T20" fmla="*/ 103 w 151"/>
                <a:gd name="T21" fmla="*/ 21 h 151"/>
                <a:gd name="T22" fmla="*/ 136 w 151"/>
                <a:gd name="T23" fmla="*/ 75 h 151"/>
                <a:gd name="T24" fmla="*/ 76 w 151"/>
                <a:gd name="T25" fmla="*/ 135 h 151"/>
                <a:gd name="T26" fmla="*/ 76 w 151"/>
                <a:gd name="T27" fmla="*/ 151 h 151"/>
                <a:gd name="T28" fmla="*/ 76 w 151"/>
                <a:gd name="T29" fmla="*/ 135 h 151"/>
                <a:gd name="T30" fmla="*/ 76 w 151"/>
                <a:gd name="T31" fmla="*/ 135 h 151"/>
                <a:gd name="T32" fmla="*/ 76 w 151"/>
                <a:gd name="T33" fmla="*/ 0 h 151"/>
                <a:gd name="T34" fmla="*/ 0 w 151"/>
                <a:gd name="T35" fmla="*/ 75 h 151"/>
                <a:gd name="T36" fmla="*/ 76 w 151"/>
                <a:gd name="T37" fmla="*/ 151 h 151"/>
                <a:gd name="T38" fmla="*/ 76 w 151"/>
                <a:gd name="T39" fmla="*/ 135 h 151"/>
                <a:gd name="T40" fmla="*/ 76 w 151"/>
                <a:gd name="T41" fmla="*/ 135 h 151"/>
                <a:gd name="T42" fmla="*/ 15 w 151"/>
                <a:gd name="T43" fmla="*/ 75 h 151"/>
                <a:gd name="T44" fmla="*/ 49 w 151"/>
                <a:gd name="T45" fmla="*/ 21 h 151"/>
                <a:gd name="T46" fmla="*/ 54 w 151"/>
                <a:gd name="T47" fmla="*/ 32 h 151"/>
                <a:gd name="T48" fmla="*/ 28 w 151"/>
                <a:gd name="T49" fmla="*/ 75 h 151"/>
                <a:gd name="T50" fmla="*/ 76 w 151"/>
                <a:gd name="T51" fmla="*/ 123 h 151"/>
                <a:gd name="T52" fmla="*/ 76 w 151"/>
                <a:gd name="T53" fmla="*/ 75 h 151"/>
                <a:gd name="T54" fmla="*/ 70 w 151"/>
                <a:gd name="T55" fmla="*/ 75 h 151"/>
                <a:gd name="T56" fmla="*/ 70 w 151"/>
                <a:gd name="T57" fmla="*/ 8 h 151"/>
                <a:gd name="T58" fmla="*/ 70 w 151"/>
                <a:gd name="T59" fmla="*/ 8 h 151"/>
                <a:gd name="T60" fmla="*/ 76 w 151"/>
                <a:gd name="T61" fmla="*/ 8 h 151"/>
                <a:gd name="T62" fmla="*/ 76 w 151"/>
                <a:gd name="T6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151">
                  <a:moveTo>
                    <a:pt x="76" y="151"/>
                  </a:moveTo>
                  <a:cubicBezTo>
                    <a:pt x="118" y="151"/>
                    <a:pt x="151" y="117"/>
                    <a:pt x="151" y="75"/>
                  </a:cubicBezTo>
                  <a:cubicBezTo>
                    <a:pt x="151" y="33"/>
                    <a:pt x="118" y="0"/>
                    <a:pt x="76" y="0"/>
                  </a:cubicBezTo>
                  <a:cubicBezTo>
                    <a:pt x="76" y="8"/>
                    <a:pt x="76" y="8"/>
                    <a:pt x="76" y="8"/>
                  </a:cubicBezTo>
                  <a:cubicBezTo>
                    <a:pt x="82" y="8"/>
                    <a:pt x="82" y="8"/>
                    <a:pt x="82" y="8"/>
                  </a:cubicBezTo>
                  <a:cubicBezTo>
                    <a:pt x="82" y="75"/>
                    <a:pt x="82" y="75"/>
                    <a:pt x="82" y="75"/>
                  </a:cubicBezTo>
                  <a:cubicBezTo>
                    <a:pt x="76" y="75"/>
                    <a:pt x="76" y="75"/>
                    <a:pt x="76" y="75"/>
                  </a:cubicBezTo>
                  <a:cubicBezTo>
                    <a:pt x="76" y="123"/>
                    <a:pt x="76" y="123"/>
                    <a:pt x="76" y="123"/>
                  </a:cubicBezTo>
                  <a:cubicBezTo>
                    <a:pt x="102" y="123"/>
                    <a:pt x="124" y="101"/>
                    <a:pt x="124" y="75"/>
                  </a:cubicBezTo>
                  <a:cubicBezTo>
                    <a:pt x="124" y="57"/>
                    <a:pt x="114" y="41"/>
                    <a:pt x="98" y="32"/>
                  </a:cubicBezTo>
                  <a:cubicBezTo>
                    <a:pt x="103" y="21"/>
                    <a:pt x="103" y="21"/>
                    <a:pt x="103" y="21"/>
                  </a:cubicBezTo>
                  <a:cubicBezTo>
                    <a:pt x="124" y="32"/>
                    <a:pt x="136" y="52"/>
                    <a:pt x="136" y="75"/>
                  </a:cubicBezTo>
                  <a:cubicBezTo>
                    <a:pt x="136" y="108"/>
                    <a:pt x="109" y="135"/>
                    <a:pt x="76" y="135"/>
                  </a:cubicBezTo>
                  <a:cubicBezTo>
                    <a:pt x="76" y="151"/>
                    <a:pt x="76" y="151"/>
                    <a:pt x="76" y="151"/>
                  </a:cubicBezTo>
                  <a:close/>
                  <a:moveTo>
                    <a:pt x="76" y="135"/>
                  </a:moveTo>
                  <a:cubicBezTo>
                    <a:pt x="76" y="135"/>
                    <a:pt x="76" y="135"/>
                    <a:pt x="76" y="135"/>
                  </a:cubicBezTo>
                  <a:moveTo>
                    <a:pt x="76" y="0"/>
                  </a:moveTo>
                  <a:cubicBezTo>
                    <a:pt x="34" y="0"/>
                    <a:pt x="0" y="33"/>
                    <a:pt x="0" y="75"/>
                  </a:cubicBezTo>
                  <a:cubicBezTo>
                    <a:pt x="0" y="117"/>
                    <a:pt x="34" y="151"/>
                    <a:pt x="76" y="151"/>
                  </a:cubicBezTo>
                  <a:cubicBezTo>
                    <a:pt x="76" y="135"/>
                    <a:pt x="76" y="135"/>
                    <a:pt x="76" y="135"/>
                  </a:cubicBezTo>
                  <a:cubicBezTo>
                    <a:pt x="76" y="135"/>
                    <a:pt x="76" y="135"/>
                    <a:pt x="76" y="135"/>
                  </a:cubicBezTo>
                  <a:cubicBezTo>
                    <a:pt x="43" y="135"/>
                    <a:pt x="15" y="108"/>
                    <a:pt x="15" y="75"/>
                  </a:cubicBezTo>
                  <a:cubicBezTo>
                    <a:pt x="15" y="52"/>
                    <a:pt x="28" y="32"/>
                    <a:pt x="49" y="21"/>
                  </a:cubicBezTo>
                  <a:cubicBezTo>
                    <a:pt x="54" y="32"/>
                    <a:pt x="54" y="32"/>
                    <a:pt x="54" y="32"/>
                  </a:cubicBezTo>
                  <a:cubicBezTo>
                    <a:pt x="38" y="41"/>
                    <a:pt x="28" y="57"/>
                    <a:pt x="28" y="75"/>
                  </a:cubicBezTo>
                  <a:cubicBezTo>
                    <a:pt x="28" y="101"/>
                    <a:pt x="49" y="123"/>
                    <a:pt x="76" y="123"/>
                  </a:cubicBezTo>
                  <a:cubicBezTo>
                    <a:pt x="76" y="75"/>
                    <a:pt x="76" y="75"/>
                    <a:pt x="76" y="75"/>
                  </a:cubicBezTo>
                  <a:cubicBezTo>
                    <a:pt x="70" y="75"/>
                    <a:pt x="70" y="75"/>
                    <a:pt x="70" y="75"/>
                  </a:cubicBezTo>
                  <a:cubicBezTo>
                    <a:pt x="70" y="8"/>
                    <a:pt x="70" y="8"/>
                    <a:pt x="70" y="8"/>
                  </a:cubicBezTo>
                  <a:cubicBezTo>
                    <a:pt x="70" y="8"/>
                    <a:pt x="70" y="8"/>
                    <a:pt x="70" y="8"/>
                  </a:cubicBezTo>
                  <a:cubicBezTo>
                    <a:pt x="76" y="8"/>
                    <a:pt x="76" y="8"/>
                    <a:pt x="76" y="8"/>
                  </a:cubicBezTo>
                  <a:lnTo>
                    <a:pt x="76"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37" name="Oval 133"/>
            <p:cNvSpPr>
              <a:spLocks noChangeArrowheads="1"/>
            </p:cNvSpPr>
            <p:nvPr/>
          </p:nvSpPr>
          <p:spPr bwMode="auto">
            <a:xfrm>
              <a:off x="-3303588" y="7318375"/>
              <a:ext cx="165100" cy="165100"/>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138" name="Freeform 134"/>
            <p:cNvSpPr>
              <a:spLocks noEditPoints="1"/>
            </p:cNvSpPr>
            <p:nvPr/>
          </p:nvSpPr>
          <p:spPr bwMode="auto">
            <a:xfrm>
              <a:off x="-3379788" y="7239000"/>
              <a:ext cx="312738" cy="458788"/>
            </a:xfrm>
            <a:custGeom>
              <a:avLst/>
              <a:gdLst>
                <a:gd name="T0" fmla="*/ 83 w 83"/>
                <a:gd name="T1" fmla="*/ 0 h 122"/>
                <a:gd name="T2" fmla="*/ 42 w 83"/>
                <a:gd name="T3" fmla="*/ 0 h 122"/>
                <a:gd name="T4" fmla="*/ 42 w 83"/>
                <a:gd name="T5" fmla="*/ 10 h 122"/>
                <a:gd name="T6" fmla="*/ 42 w 83"/>
                <a:gd name="T7" fmla="*/ 10 h 122"/>
                <a:gd name="T8" fmla="*/ 74 w 83"/>
                <a:gd name="T9" fmla="*/ 43 h 122"/>
                <a:gd name="T10" fmla="*/ 42 w 83"/>
                <a:gd name="T11" fmla="*/ 75 h 122"/>
                <a:gd name="T12" fmla="*/ 42 w 83"/>
                <a:gd name="T13" fmla="*/ 75 h 122"/>
                <a:gd name="T14" fmla="*/ 42 w 83"/>
                <a:gd name="T15" fmla="*/ 75 h 122"/>
                <a:gd name="T16" fmla="*/ 42 w 83"/>
                <a:gd name="T17" fmla="*/ 89 h 122"/>
                <a:gd name="T18" fmla="*/ 42 w 83"/>
                <a:gd name="T19" fmla="*/ 89 h 122"/>
                <a:gd name="T20" fmla="*/ 53 w 83"/>
                <a:gd name="T21" fmla="*/ 100 h 122"/>
                <a:gd name="T22" fmla="*/ 42 w 83"/>
                <a:gd name="T23" fmla="*/ 111 h 122"/>
                <a:gd name="T24" fmla="*/ 42 w 83"/>
                <a:gd name="T25" fmla="*/ 111 h 122"/>
                <a:gd name="T26" fmla="*/ 42 w 83"/>
                <a:gd name="T27" fmla="*/ 111 h 122"/>
                <a:gd name="T28" fmla="*/ 42 w 83"/>
                <a:gd name="T29" fmla="*/ 122 h 122"/>
                <a:gd name="T30" fmla="*/ 83 w 83"/>
                <a:gd name="T31" fmla="*/ 122 h 122"/>
                <a:gd name="T32" fmla="*/ 83 w 83"/>
                <a:gd name="T33" fmla="*/ 0 h 122"/>
                <a:gd name="T34" fmla="*/ 42 w 83"/>
                <a:gd name="T35" fmla="*/ 0 h 122"/>
                <a:gd name="T36" fmla="*/ 0 w 83"/>
                <a:gd name="T37" fmla="*/ 0 h 122"/>
                <a:gd name="T38" fmla="*/ 0 w 83"/>
                <a:gd name="T39" fmla="*/ 122 h 122"/>
                <a:gd name="T40" fmla="*/ 42 w 83"/>
                <a:gd name="T41" fmla="*/ 122 h 122"/>
                <a:gd name="T42" fmla="*/ 42 w 83"/>
                <a:gd name="T43" fmla="*/ 111 h 122"/>
                <a:gd name="T44" fmla="*/ 31 w 83"/>
                <a:gd name="T45" fmla="*/ 100 h 122"/>
                <a:gd name="T46" fmla="*/ 42 w 83"/>
                <a:gd name="T47" fmla="*/ 89 h 122"/>
                <a:gd name="T48" fmla="*/ 42 w 83"/>
                <a:gd name="T49" fmla="*/ 75 h 122"/>
                <a:gd name="T50" fmla="*/ 10 w 83"/>
                <a:gd name="T51" fmla="*/ 43 h 122"/>
                <a:gd name="T52" fmla="*/ 42 w 83"/>
                <a:gd name="T53" fmla="*/ 10 h 122"/>
                <a:gd name="T54" fmla="*/ 42 w 83"/>
                <a:gd name="T5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22">
                  <a:moveTo>
                    <a:pt x="83" y="0"/>
                  </a:moveTo>
                  <a:cubicBezTo>
                    <a:pt x="42" y="0"/>
                    <a:pt x="42" y="0"/>
                    <a:pt x="42" y="0"/>
                  </a:cubicBezTo>
                  <a:cubicBezTo>
                    <a:pt x="42" y="10"/>
                    <a:pt x="42" y="10"/>
                    <a:pt x="42" y="10"/>
                  </a:cubicBezTo>
                  <a:cubicBezTo>
                    <a:pt x="42" y="10"/>
                    <a:pt x="42" y="10"/>
                    <a:pt x="42" y="10"/>
                  </a:cubicBezTo>
                  <a:cubicBezTo>
                    <a:pt x="60" y="10"/>
                    <a:pt x="74" y="25"/>
                    <a:pt x="74" y="43"/>
                  </a:cubicBezTo>
                  <a:cubicBezTo>
                    <a:pt x="74" y="60"/>
                    <a:pt x="60" y="75"/>
                    <a:pt x="42" y="75"/>
                  </a:cubicBezTo>
                  <a:cubicBezTo>
                    <a:pt x="42" y="75"/>
                    <a:pt x="42" y="75"/>
                    <a:pt x="42" y="75"/>
                  </a:cubicBezTo>
                  <a:cubicBezTo>
                    <a:pt x="42" y="75"/>
                    <a:pt x="42" y="75"/>
                    <a:pt x="42" y="75"/>
                  </a:cubicBezTo>
                  <a:cubicBezTo>
                    <a:pt x="42" y="89"/>
                    <a:pt x="42" y="89"/>
                    <a:pt x="42" y="89"/>
                  </a:cubicBezTo>
                  <a:cubicBezTo>
                    <a:pt x="42" y="89"/>
                    <a:pt x="42" y="89"/>
                    <a:pt x="42" y="89"/>
                  </a:cubicBezTo>
                  <a:cubicBezTo>
                    <a:pt x="48" y="89"/>
                    <a:pt x="53" y="94"/>
                    <a:pt x="53" y="100"/>
                  </a:cubicBezTo>
                  <a:cubicBezTo>
                    <a:pt x="53" y="106"/>
                    <a:pt x="48" y="111"/>
                    <a:pt x="42" y="111"/>
                  </a:cubicBezTo>
                  <a:cubicBezTo>
                    <a:pt x="42" y="111"/>
                    <a:pt x="42" y="111"/>
                    <a:pt x="42" y="111"/>
                  </a:cubicBezTo>
                  <a:cubicBezTo>
                    <a:pt x="42" y="111"/>
                    <a:pt x="42" y="111"/>
                    <a:pt x="42" y="111"/>
                  </a:cubicBezTo>
                  <a:cubicBezTo>
                    <a:pt x="42" y="122"/>
                    <a:pt x="42" y="122"/>
                    <a:pt x="42" y="122"/>
                  </a:cubicBezTo>
                  <a:cubicBezTo>
                    <a:pt x="83" y="122"/>
                    <a:pt x="83" y="122"/>
                    <a:pt x="83" y="122"/>
                  </a:cubicBezTo>
                  <a:lnTo>
                    <a:pt x="83" y="0"/>
                  </a:lnTo>
                  <a:close/>
                  <a:moveTo>
                    <a:pt x="42" y="0"/>
                  </a:moveTo>
                  <a:cubicBezTo>
                    <a:pt x="0" y="0"/>
                    <a:pt x="0" y="0"/>
                    <a:pt x="0" y="0"/>
                  </a:cubicBezTo>
                  <a:cubicBezTo>
                    <a:pt x="0" y="122"/>
                    <a:pt x="0" y="122"/>
                    <a:pt x="0" y="122"/>
                  </a:cubicBezTo>
                  <a:cubicBezTo>
                    <a:pt x="42" y="122"/>
                    <a:pt x="42" y="122"/>
                    <a:pt x="42" y="122"/>
                  </a:cubicBezTo>
                  <a:cubicBezTo>
                    <a:pt x="42" y="111"/>
                    <a:pt x="42" y="111"/>
                    <a:pt x="42" y="111"/>
                  </a:cubicBezTo>
                  <a:cubicBezTo>
                    <a:pt x="36" y="111"/>
                    <a:pt x="31" y="106"/>
                    <a:pt x="31" y="100"/>
                  </a:cubicBezTo>
                  <a:cubicBezTo>
                    <a:pt x="31" y="94"/>
                    <a:pt x="36" y="89"/>
                    <a:pt x="42" y="89"/>
                  </a:cubicBezTo>
                  <a:cubicBezTo>
                    <a:pt x="42" y="75"/>
                    <a:pt x="42" y="75"/>
                    <a:pt x="42" y="75"/>
                  </a:cubicBezTo>
                  <a:cubicBezTo>
                    <a:pt x="24" y="75"/>
                    <a:pt x="10" y="60"/>
                    <a:pt x="10" y="43"/>
                  </a:cubicBezTo>
                  <a:cubicBezTo>
                    <a:pt x="10" y="25"/>
                    <a:pt x="24" y="10"/>
                    <a:pt x="42" y="10"/>
                  </a:cubicBezTo>
                  <a:lnTo>
                    <a:pt x="42"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39" name="Freeform 135"/>
            <p:cNvSpPr/>
            <p:nvPr/>
          </p:nvSpPr>
          <p:spPr bwMode="auto">
            <a:xfrm>
              <a:off x="-3698875" y="7189788"/>
              <a:ext cx="63500" cy="30163"/>
            </a:xfrm>
            <a:custGeom>
              <a:avLst/>
              <a:gdLst>
                <a:gd name="T0" fmla="*/ 17 w 17"/>
                <a:gd name="T1" fmla="*/ 6 h 8"/>
                <a:gd name="T2" fmla="*/ 10 w 17"/>
                <a:gd name="T3" fmla="*/ 0 h 8"/>
                <a:gd name="T4" fmla="*/ 7 w 17"/>
                <a:gd name="T5" fmla="*/ 0 h 8"/>
                <a:gd name="T6" fmla="*/ 0 w 17"/>
                <a:gd name="T7" fmla="*/ 6 h 8"/>
                <a:gd name="T8" fmla="*/ 0 w 17"/>
                <a:gd name="T9" fmla="*/ 8 h 8"/>
                <a:gd name="T10" fmla="*/ 16 w 17"/>
                <a:gd name="T11" fmla="*/ 8 h 8"/>
                <a:gd name="T12" fmla="*/ 17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7" y="6"/>
                  </a:moveTo>
                  <a:cubicBezTo>
                    <a:pt x="17" y="3"/>
                    <a:pt x="14" y="0"/>
                    <a:pt x="10" y="0"/>
                  </a:cubicBezTo>
                  <a:cubicBezTo>
                    <a:pt x="7" y="0"/>
                    <a:pt x="7" y="0"/>
                    <a:pt x="7" y="0"/>
                  </a:cubicBezTo>
                  <a:cubicBezTo>
                    <a:pt x="3" y="0"/>
                    <a:pt x="0" y="3"/>
                    <a:pt x="0" y="6"/>
                  </a:cubicBezTo>
                  <a:cubicBezTo>
                    <a:pt x="0" y="7"/>
                    <a:pt x="0" y="8"/>
                    <a:pt x="0" y="8"/>
                  </a:cubicBezTo>
                  <a:cubicBezTo>
                    <a:pt x="16" y="8"/>
                    <a:pt x="16" y="8"/>
                    <a:pt x="16" y="8"/>
                  </a:cubicBezTo>
                  <a:cubicBezTo>
                    <a:pt x="17" y="8"/>
                    <a:pt x="17" y="7"/>
                    <a:pt x="17" y="6"/>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0" name="Freeform 136"/>
            <p:cNvSpPr>
              <a:spLocks noEditPoints="1"/>
            </p:cNvSpPr>
            <p:nvPr/>
          </p:nvSpPr>
          <p:spPr bwMode="auto">
            <a:xfrm>
              <a:off x="-3735388" y="7239000"/>
              <a:ext cx="311150" cy="458788"/>
            </a:xfrm>
            <a:custGeom>
              <a:avLst/>
              <a:gdLst>
                <a:gd name="T0" fmla="*/ 42 w 83"/>
                <a:gd name="T1" fmla="*/ 122 h 122"/>
                <a:gd name="T2" fmla="*/ 83 w 83"/>
                <a:gd name="T3" fmla="*/ 122 h 122"/>
                <a:gd name="T4" fmla="*/ 83 w 83"/>
                <a:gd name="T5" fmla="*/ 0 h 122"/>
                <a:gd name="T6" fmla="*/ 42 w 83"/>
                <a:gd name="T7" fmla="*/ 0 h 122"/>
                <a:gd name="T8" fmla="*/ 42 w 83"/>
                <a:gd name="T9" fmla="*/ 10 h 122"/>
                <a:gd name="T10" fmla="*/ 42 w 83"/>
                <a:gd name="T11" fmla="*/ 10 h 122"/>
                <a:gd name="T12" fmla="*/ 42 w 83"/>
                <a:gd name="T13" fmla="*/ 10 h 122"/>
                <a:gd name="T14" fmla="*/ 74 w 83"/>
                <a:gd name="T15" fmla="*/ 43 h 122"/>
                <a:gd name="T16" fmla="*/ 42 w 83"/>
                <a:gd name="T17" fmla="*/ 75 h 122"/>
                <a:gd name="T18" fmla="*/ 42 w 83"/>
                <a:gd name="T19" fmla="*/ 75 h 122"/>
                <a:gd name="T20" fmla="*/ 42 w 83"/>
                <a:gd name="T21" fmla="*/ 89 h 122"/>
                <a:gd name="T22" fmla="*/ 42 w 83"/>
                <a:gd name="T23" fmla="*/ 89 h 122"/>
                <a:gd name="T24" fmla="*/ 53 w 83"/>
                <a:gd name="T25" fmla="*/ 100 h 122"/>
                <a:gd name="T26" fmla="*/ 42 w 83"/>
                <a:gd name="T27" fmla="*/ 111 h 122"/>
                <a:gd name="T28" fmla="*/ 42 w 83"/>
                <a:gd name="T29" fmla="*/ 111 h 122"/>
                <a:gd name="T30" fmla="*/ 42 w 83"/>
                <a:gd name="T31" fmla="*/ 111 h 122"/>
                <a:gd name="T32" fmla="*/ 42 w 83"/>
                <a:gd name="T33" fmla="*/ 122 h 122"/>
                <a:gd name="T34" fmla="*/ 0 w 83"/>
                <a:gd name="T35" fmla="*/ 122 h 122"/>
                <a:gd name="T36" fmla="*/ 42 w 83"/>
                <a:gd name="T37" fmla="*/ 122 h 122"/>
                <a:gd name="T38" fmla="*/ 42 w 83"/>
                <a:gd name="T39" fmla="*/ 111 h 122"/>
                <a:gd name="T40" fmla="*/ 31 w 83"/>
                <a:gd name="T41" fmla="*/ 100 h 122"/>
                <a:gd name="T42" fmla="*/ 42 w 83"/>
                <a:gd name="T43" fmla="*/ 89 h 122"/>
                <a:gd name="T44" fmla="*/ 42 w 83"/>
                <a:gd name="T45" fmla="*/ 75 h 122"/>
                <a:gd name="T46" fmla="*/ 9 w 83"/>
                <a:gd name="T47" fmla="*/ 43 h 122"/>
                <a:gd name="T48" fmla="*/ 42 w 83"/>
                <a:gd name="T49" fmla="*/ 10 h 122"/>
                <a:gd name="T50" fmla="*/ 42 w 83"/>
                <a:gd name="T51" fmla="*/ 0 h 122"/>
                <a:gd name="T52" fmla="*/ 20 w 83"/>
                <a:gd name="T53" fmla="*/ 0 h 122"/>
                <a:gd name="T54" fmla="*/ 16 w 83"/>
                <a:gd name="T55" fmla="*/ 0 h 122"/>
                <a:gd name="T56" fmla="*/ 0 w 83"/>
                <a:gd name="T57" fmla="*/ 0 h 122"/>
                <a:gd name="T58" fmla="*/ 0 w 83"/>
                <a:gd name="T5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122">
                  <a:moveTo>
                    <a:pt x="42" y="122"/>
                  </a:moveTo>
                  <a:cubicBezTo>
                    <a:pt x="83" y="122"/>
                    <a:pt x="83" y="122"/>
                    <a:pt x="83" y="122"/>
                  </a:cubicBezTo>
                  <a:cubicBezTo>
                    <a:pt x="83" y="0"/>
                    <a:pt x="83" y="0"/>
                    <a:pt x="83" y="0"/>
                  </a:cubicBezTo>
                  <a:cubicBezTo>
                    <a:pt x="42" y="0"/>
                    <a:pt x="42" y="0"/>
                    <a:pt x="42" y="0"/>
                  </a:cubicBezTo>
                  <a:cubicBezTo>
                    <a:pt x="42" y="10"/>
                    <a:pt x="42" y="10"/>
                    <a:pt x="42" y="10"/>
                  </a:cubicBezTo>
                  <a:cubicBezTo>
                    <a:pt x="42" y="10"/>
                    <a:pt x="42" y="10"/>
                    <a:pt x="42" y="10"/>
                  </a:cubicBezTo>
                  <a:cubicBezTo>
                    <a:pt x="42" y="10"/>
                    <a:pt x="42" y="10"/>
                    <a:pt x="42" y="10"/>
                  </a:cubicBezTo>
                  <a:cubicBezTo>
                    <a:pt x="60" y="10"/>
                    <a:pt x="74" y="25"/>
                    <a:pt x="74" y="43"/>
                  </a:cubicBezTo>
                  <a:cubicBezTo>
                    <a:pt x="74" y="60"/>
                    <a:pt x="60" y="75"/>
                    <a:pt x="42" y="75"/>
                  </a:cubicBezTo>
                  <a:cubicBezTo>
                    <a:pt x="42" y="75"/>
                    <a:pt x="42" y="75"/>
                    <a:pt x="42" y="75"/>
                  </a:cubicBezTo>
                  <a:cubicBezTo>
                    <a:pt x="42" y="89"/>
                    <a:pt x="42" y="89"/>
                    <a:pt x="42" y="89"/>
                  </a:cubicBezTo>
                  <a:cubicBezTo>
                    <a:pt x="42" y="89"/>
                    <a:pt x="42" y="89"/>
                    <a:pt x="42" y="89"/>
                  </a:cubicBezTo>
                  <a:cubicBezTo>
                    <a:pt x="48" y="89"/>
                    <a:pt x="53" y="94"/>
                    <a:pt x="53" y="100"/>
                  </a:cubicBezTo>
                  <a:cubicBezTo>
                    <a:pt x="53" y="106"/>
                    <a:pt x="48" y="111"/>
                    <a:pt x="42" y="111"/>
                  </a:cubicBezTo>
                  <a:cubicBezTo>
                    <a:pt x="42" y="111"/>
                    <a:pt x="42" y="111"/>
                    <a:pt x="42" y="111"/>
                  </a:cubicBezTo>
                  <a:cubicBezTo>
                    <a:pt x="42" y="111"/>
                    <a:pt x="42" y="111"/>
                    <a:pt x="42" y="111"/>
                  </a:cubicBezTo>
                  <a:lnTo>
                    <a:pt x="42" y="122"/>
                  </a:lnTo>
                  <a:close/>
                  <a:moveTo>
                    <a:pt x="0" y="122"/>
                  </a:moveTo>
                  <a:cubicBezTo>
                    <a:pt x="42" y="122"/>
                    <a:pt x="42" y="122"/>
                    <a:pt x="42" y="122"/>
                  </a:cubicBezTo>
                  <a:cubicBezTo>
                    <a:pt x="42" y="111"/>
                    <a:pt x="42" y="111"/>
                    <a:pt x="42" y="111"/>
                  </a:cubicBezTo>
                  <a:cubicBezTo>
                    <a:pt x="36" y="111"/>
                    <a:pt x="31" y="106"/>
                    <a:pt x="31" y="100"/>
                  </a:cubicBezTo>
                  <a:cubicBezTo>
                    <a:pt x="31" y="94"/>
                    <a:pt x="36" y="89"/>
                    <a:pt x="42" y="89"/>
                  </a:cubicBezTo>
                  <a:cubicBezTo>
                    <a:pt x="42" y="75"/>
                    <a:pt x="42" y="75"/>
                    <a:pt x="42" y="75"/>
                  </a:cubicBezTo>
                  <a:cubicBezTo>
                    <a:pt x="24" y="75"/>
                    <a:pt x="9" y="60"/>
                    <a:pt x="9" y="43"/>
                  </a:cubicBezTo>
                  <a:cubicBezTo>
                    <a:pt x="9" y="25"/>
                    <a:pt x="24" y="10"/>
                    <a:pt x="42" y="10"/>
                  </a:cubicBezTo>
                  <a:cubicBezTo>
                    <a:pt x="42" y="0"/>
                    <a:pt x="42" y="0"/>
                    <a:pt x="42" y="0"/>
                  </a:cubicBezTo>
                  <a:cubicBezTo>
                    <a:pt x="20" y="0"/>
                    <a:pt x="20" y="0"/>
                    <a:pt x="20" y="0"/>
                  </a:cubicBezTo>
                  <a:cubicBezTo>
                    <a:pt x="16" y="0"/>
                    <a:pt x="16" y="0"/>
                    <a:pt x="16" y="0"/>
                  </a:cubicBezTo>
                  <a:cubicBezTo>
                    <a:pt x="0" y="0"/>
                    <a:pt x="0" y="0"/>
                    <a:pt x="0" y="0"/>
                  </a:cubicBezTo>
                  <a:lnTo>
                    <a:pt x="0" y="12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1" name="Oval 137"/>
            <p:cNvSpPr>
              <a:spLocks noChangeArrowheads="1"/>
            </p:cNvSpPr>
            <p:nvPr/>
          </p:nvSpPr>
          <p:spPr bwMode="auto">
            <a:xfrm>
              <a:off x="-3660775" y="7318375"/>
              <a:ext cx="165100" cy="165100"/>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142" name="Freeform 138"/>
            <p:cNvSpPr>
              <a:spLocks noEditPoints="1"/>
            </p:cNvSpPr>
            <p:nvPr/>
          </p:nvSpPr>
          <p:spPr bwMode="auto">
            <a:xfrm>
              <a:off x="-6011863" y="4824413"/>
              <a:ext cx="563563" cy="525463"/>
            </a:xfrm>
            <a:custGeom>
              <a:avLst/>
              <a:gdLst>
                <a:gd name="T0" fmla="*/ 141 w 150"/>
                <a:gd name="T1" fmla="*/ 140 h 140"/>
                <a:gd name="T2" fmla="*/ 141 w 150"/>
                <a:gd name="T3" fmla="*/ 129 h 140"/>
                <a:gd name="T4" fmla="*/ 150 w 150"/>
                <a:gd name="T5" fmla="*/ 22 h 140"/>
                <a:gd name="T6" fmla="*/ 131 w 150"/>
                <a:gd name="T7" fmla="*/ 38 h 140"/>
                <a:gd name="T8" fmla="*/ 131 w 150"/>
                <a:gd name="T9" fmla="*/ 55 h 140"/>
                <a:gd name="T10" fmla="*/ 131 w 150"/>
                <a:gd name="T11" fmla="*/ 67 h 140"/>
                <a:gd name="T12" fmla="*/ 131 w 150"/>
                <a:gd name="T13" fmla="*/ 84 h 140"/>
                <a:gd name="T14" fmla="*/ 65 w 150"/>
                <a:gd name="T15" fmla="*/ 7 h 140"/>
                <a:gd name="T16" fmla="*/ 63 w 150"/>
                <a:gd name="T17" fmla="*/ 9 h 140"/>
                <a:gd name="T18" fmla="*/ 63 w 150"/>
                <a:gd name="T19" fmla="*/ 129 h 140"/>
                <a:gd name="T20" fmla="*/ 122 w 150"/>
                <a:gd name="T21" fmla="*/ 129 h 140"/>
                <a:gd name="T22" fmla="*/ 131 w 150"/>
                <a:gd name="T23" fmla="*/ 140 h 140"/>
                <a:gd name="T24" fmla="*/ 123 w 150"/>
                <a:gd name="T25" fmla="*/ 75 h 140"/>
                <a:gd name="T26" fmla="*/ 131 w 150"/>
                <a:gd name="T27" fmla="*/ 55 h 140"/>
                <a:gd name="T28" fmla="*/ 123 w 150"/>
                <a:gd name="T29" fmla="*/ 47 h 140"/>
                <a:gd name="T30" fmla="*/ 131 w 150"/>
                <a:gd name="T31" fmla="*/ 22 h 140"/>
                <a:gd name="T32" fmla="*/ 63 w 150"/>
                <a:gd name="T33" fmla="*/ 35 h 140"/>
                <a:gd name="T34" fmla="*/ 108 w 150"/>
                <a:gd name="T35" fmla="*/ 115 h 140"/>
                <a:gd name="T36" fmla="*/ 63 w 150"/>
                <a:gd name="T37" fmla="*/ 115 h 140"/>
                <a:gd name="T38" fmla="*/ 131 w 150"/>
                <a:gd name="T39" fmla="*/ 67 h 140"/>
                <a:gd name="T40" fmla="*/ 63 w 150"/>
                <a:gd name="T41" fmla="*/ 5 h 140"/>
                <a:gd name="T42" fmla="*/ 33 w 150"/>
                <a:gd name="T43" fmla="*/ 20 h 140"/>
                <a:gd name="T44" fmla="*/ 0 w 150"/>
                <a:gd name="T45" fmla="*/ 7 h 140"/>
                <a:gd name="T46" fmla="*/ 20 w 150"/>
                <a:gd name="T47" fmla="*/ 22 h 140"/>
                <a:gd name="T48" fmla="*/ 3 w 150"/>
                <a:gd name="T49" fmla="*/ 129 h 140"/>
                <a:gd name="T50" fmla="*/ 14 w 150"/>
                <a:gd name="T51" fmla="*/ 129 h 140"/>
                <a:gd name="T52" fmla="*/ 33 w 150"/>
                <a:gd name="T53" fmla="*/ 140 h 140"/>
                <a:gd name="T54" fmla="*/ 33 w 150"/>
                <a:gd name="T55" fmla="*/ 129 h 140"/>
                <a:gd name="T56" fmla="*/ 63 w 150"/>
                <a:gd name="T57" fmla="*/ 115 h 140"/>
                <a:gd name="T58" fmla="*/ 17 w 150"/>
                <a:gd name="T59" fmla="*/ 35 h 140"/>
                <a:gd name="T60" fmla="*/ 63 w 150"/>
                <a:gd name="T61" fmla="*/ 22 h 140"/>
                <a:gd name="T62" fmla="*/ 46 w 150"/>
                <a:gd name="T63" fmla="*/ 21 h 140"/>
                <a:gd name="T64" fmla="*/ 63 w 150"/>
                <a:gd name="T65" fmla="*/ 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140">
                  <a:moveTo>
                    <a:pt x="131" y="140"/>
                  </a:moveTo>
                  <a:cubicBezTo>
                    <a:pt x="141" y="140"/>
                    <a:pt x="141" y="140"/>
                    <a:pt x="141" y="140"/>
                  </a:cubicBezTo>
                  <a:cubicBezTo>
                    <a:pt x="141" y="129"/>
                    <a:pt x="141" y="129"/>
                    <a:pt x="141" y="129"/>
                  </a:cubicBezTo>
                  <a:cubicBezTo>
                    <a:pt x="141" y="129"/>
                    <a:pt x="141" y="129"/>
                    <a:pt x="141" y="129"/>
                  </a:cubicBezTo>
                  <a:cubicBezTo>
                    <a:pt x="150" y="129"/>
                    <a:pt x="150" y="129"/>
                    <a:pt x="150" y="129"/>
                  </a:cubicBezTo>
                  <a:cubicBezTo>
                    <a:pt x="150" y="22"/>
                    <a:pt x="150" y="22"/>
                    <a:pt x="150" y="22"/>
                  </a:cubicBezTo>
                  <a:cubicBezTo>
                    <a:pt x="131" y="22"/>
                    <a:pt x="131" y="22"/>
                    <a:pt x="131" y="22"/>
                  </a:cubicBezTo>
                  <a:cubicBezTo>
                    <a:pt x="131" y="38"/>
                    <a:pt x="131" y="38"/>
                    <a:pt x="131" y="38"/>
                  </a:cubicBezTo>
                  <a:cubicBezTo>
                    <a:pt x="136" y="38"/>
                    <a:pt x="140" y="42"/>
                    <a:pt x="140" y="47"/>
                  </a:cubicBezTo>
                  <a:cubicBezTo>
                    <a:pt x="140" y="51"/>
                    <a:pt x="136" y="55"/>
                    <a:pt x="131" y="55"/>
                  </a:cubicBezTo>
                  <a:cubicBezTo>
                    <a:pt x="131" y="67"/>
                    <a:pt x="131" y="67"/>
                    <a:pt x="131" y="67"/>
                  </a:cubicBezTo>
                  <a:cubicBezTo>
                    <a:pt x="131" y="67"/>
                    <a:pt x="131" y="67"/>
                    <a:pt x="131" y="67"/>
                  </a:cubicBezTo>
                  <a:cubicBezTo>
                    <a:pt x="136" y="67"/>
                    <a:pt x="140" y="71"/>
                    <a:pt x="140" y="75"/>
                  </a:cubicBezTo>
                  <a:cubicBezTo>
                    <a:pt x="140" y="80"/>
                    <a:pt x="136" y="84"/>
                    <a:pt x="131" y="84"/>
                  </a:cubicBezTo>
                  <a:lnTo>
                    <a:pt x="131" y="140"/>
                  </a:lnTo>
                  <a:close/>
                  <a:moveTo>
                    <a:pt x="65" y="7"/>
                  </a:moveTo>
                  <a:cubicBezTo>
                    <a:pt x="63" y="5"/>
                    <a:pt x="63" y="5"/>
                    <a:pt x="63" y="5"/>
                  </a:cubicBezTo>
                  <a:cubicBezTo>
                    <a:pt x="63" y="9"/>
                    <a:pt x="63" y="9"/>
                    <a:pt x="63" y="9"/>
                  </a:cubicBezTo>
                  <a:cubicBezTo>
                    <a:pt x="65" y="7"/>
                    <a:pt x="65" y="7"/>
                    <a:pt x="65" y="7"/>
                  </a:cubicBezTo>
                  <a:close/>
                  <a:moveTo>
                    <a:pt x="63" y="129"/>
                  </a:moveTo>
                  <a:cubicBezTo>
                    <a:pt x="122" y="129"/>
                    <a:pt x="122" y="129"/>
                    <a:pt x="122" y="129"/>
                  </a:cubicBezTo>
                  <a:cubicBezTo>
                    <a:pt x="122" y="129"/>
                    <a:pt x="122" y="129"/>
                    <a:pt x="122" y="129"/>
                  </a:cubicBezTo>
                  <a:cubicBezTo>
                    <a:pt x="122" y="140"/>
                    <a:pt x="122" y="140"/>
                    <a:pt x="122" y="140"/>
                  </a:cubicBezTo>
                  <a:cubicBezTo>
                    <a:pt x="131" y="140"/>
                    <a:pt x="131" y="140"/>
                    <a:pt x="131" y="140"/>
                  </a:cubicBezTo>
                  <a:cubicBezTo>
                    <a:pt x="131" y="84"/>
                    <a:pt x="131" y="84"/>
                    <a:pt x="131" y="84"/>
                  </a:cubicBezTo>
                  <a:cubicBezTo>
                    <a:pt x="127" y="84"/>
                    <a:pt x="123" y="80"/>
                    <a:pt x="123" y="75"/>
                  </a:cubicBezTo>
                  <a:cubicBezTo>
                    <a:pt x="123" y="71"/>
                    <a:pt x="127" y="67"/>
                    <a:pt x="131" y="67"/>
                  </a:cubicBezTo>
                  <a:cubicBezTo>
                    <a:pt x="131" y="55"/>
                    <a:pt x="131" y="55"/>
                    <a:pt x="131" y="55"/>
                  </a:cubicBezTo>
                  <a:cubicBezTo>
                    <a:pt x="127" y="55"/>
                    <a:pt x="123" y="51"/>
                    <a:pt x="123" y="47"/>
                  </a:cubicBezTo>
                  <a:cubicBezTo>
                    <a:pt x="123" y="47"/>
                    <a:pt x="123" y="47"/>
                    <a:pt x="123" y="47"/>
                  </a:cubicBezTo>
                  <a:cubicBezTo>
                    <a:pt x="123" y="42"/>
                    <a:pt x="127" y="38"/>
                    <a:pt x="131" y="38"/>
                  </a:cubicBezTo>
                  <a:cubicBezTo>
                    <a:pt x="131" y="22"/>
                    <a:pt x="131" y="22"/>
                    <a:pt x="131" y="22"/>
                  </a:cubicBezTo>
                  <a:cubicBezTo>
                    <a:pt x="63" y="22"/>
                    <a:pt x="63" y="22"/>
                    <a:pt x="63" y="22"/>
                  </a:cubicBezTo>
                  <a:cubicBezTo>
                    <a:pt x="63" y="35"/>
                    <a:pt x="63" y="35"/>
                    <a:pt x="63" y="35"/>
                  </a:cubicBezTo>
                  <a:cubicBezTo>
                    <a:pt x="108" y="35"/>
                    <a:pt x="108" y="35"/>
                    <a:pt x="108" y="35"/>
                  </a:cubicBezTo>
                  <a:cubicBezTo>
                    <a:pt x="108" y="115"/>
                    <a:pt x="108" y="115"/>
                    <a:pt x="108" y="115"/>
                  </a:cubicBezTo>
                  <a:cubicBezTo>
                    <a:pt x="108" y="115"/>
                    <a:pt x="108" y="115"/>
                    <a:pt x="108" y="115"/>
                  </a:cubicBezTo>
                  <a:cubicBezTo>
                    <a:pt x="63" y="115"/>
                    <a:pt x="63" y="115"/>
                    <a:pt x="63" y="115"/>
                  </a:cubicBezTo>
                  <a:cubicBezTo>
                    <a:pt x="63" y="129"/>
                    <a:pt x="63" y="129"/>
                    <a:pt x="63" y="129"/>
                  </a:cubicBezTo>
                  <a:close/>
                  <a:moveTo>
                    <a:pt x="131" y="67"/>
                  </a:moveTo>
                  <a:cubicBezTo>
                    <a:pt x="131" y="67"/>
                    <a:pt x="131" y="67"/>
                    <a:pt x="131" y="67"/>
                  </a:cubicBezTo>
                  <a:moveTo>
                    <a:pt x="63" y="5"/>
                  </a:moveTo>
                  <a:cubicBezTo>
                    <a:pt x="59" y="0"/>
                    <a:pt x="59" y="0"/>
                    <a:pt x="59" y="0"/>
                  </a:cubicBezTo>
                  <a:cubicBezTo>
                    <a:pt x="33" y="20"/>
                    <a:pt x="33" y="20"/>
                    <a:pt x="33" y="20"/>
                  </a:cubicBezTo>
                  <a:cubicBezTo>
                    <a:pt x="6" y="0"/>
                    <a:pt x="6" y="0"/>
                    <a:pt x="6" y="0"/>
                  </a:cubicBezTo>
                  <a:cubicBezTo>
                    <a:pt x="0" y="7"/>
                    <a:pt x="0" y="7"/>
                    <a:pt x="0" y="7"/>
                  </a:cubicBezTo>
                  <a:cubicBezTo>
                    <a:pt x="19" y="21"/>
                    <a:pt x="19" y="21"/>
                    <a:pt x="19" y="21"/>
                  </a:cubicBezTo>
                  <a:cubicBezTo>
                    <a:pt x="20" y="22"/>
                    <a:pt x="20" y="22"/>
                    <a:pt x="20" y="22"/>
                  </a:cubicBezTo>
                  <a:cubicBezTo>
                    <a:pt x="3" y="22"/>
                    <a:pt x="3" y="22"/>
                    <a:pt x="3" y="22"/>
                  </a:cubicBezTo>
                  <a:cubicBezTo>
                    <a:pt x="3" y="129"/>
                    <a:pt x="3" y="129"/>
                    <a:pt x="3" y="129"/>
                  </a:cubicBezTo>
                  <a:cubicBezTo>
                    <a:pt x="14" y="129"/>
                    <a:pt x="14" y="129"/>
                    <a:pt x="14" y="129"/>
                  </a:cubicBezTo>
                  <a:cubicBezTo>
                    <a:pt x="14" y="129"/>
                    <a:pt x="14" y="129"/>
                    <a:pt x="14" y="129"/>
                  </a:cubicBezTo>
                  <a:cubicBezTo>
                    <a:pt x="14" y="140"/>
                    <a:pt x="14" y="140"/>
                    <a:pt x="14" y="140"/>
                  </a:cubicBezTo>
                  <a:cubicBezTo>
                    <a:pt x="33" y="140"/>
                    <a:pt x="33" y="140"/>
                    <a:pt x="33" y="140"/>
                  </a:cubicBezTo>
                  <a:cubicBezTo>
                    <a:pt x="33" y="129"/>
                    <a:pt x="33" y="129"/>
                    <a:pt x="33" y="129"/>
                  </a:cubicBezTo>
                  <a:cubicBezTo>
                    <a:pt x="33" y="129"/>
                    <a:pt x="33" y="129"/>
                    <a:pt x="33" y="129"/>
                  </a:cubicBezTo>
                  <a:cubicBezTo>
                    <a:pt x="63" y="129"/>
                    <a:pt x="63" y="129"/>
                    <a:pt x="63" y="129"/>
                  </a:cubicBezTo>
                  <a:cubicBezTo>
                    <a:pt x="63" y="115"/>
                    <a:pt x="63" y="115"/>
                    <a:pt x="63" y="115"/>
                  </a:cubicBezTo>
                  <a:cubicBezTo>
                    <a:pt x="17" y="115"/>
                    <a:pt x="17" y="115"/>
                    <a:pt x="17" y="115"/>
                  </a:cubicBezTo>
                  <a:cubicBezTo>
                    <a:pt x="17" y="35"/>
                    <a:pt x="17" y="35"/>
                    <a:pt x="17" y="35"/>
                  </a:cubicBezTo>
                  <a:cubicBezTo>
                    <a:pt x="63" y="35"/>
                    <a:pt x="63" y="35"/>
                    <a:pt x="63" y="35"/>
                  </a:cubicBezTo>
                  <a:cubicBezTo>
                    <a:pt x="63" y="22"/>
                    <a:pt x="63" y="22"/>
                    <a:pt x="63" y="22"/>
                  </a:cubicBezTo>
                  <a:cubicBezTo>
                    <a:pt x="45" y="22"/>
                    <a:pt x="45" y="22"/>
                    <a:pt x="45" y="22"/>
                  </a:cubicBezTo>
                  <a:cubicBezTo>
                    <a:pt x="46" y="21"/>
                    <a:pt x="46" y="21"/>
                    <a:pt x="46" y="21"/>
                  </a:cubicBezTo>
                  <a:cubicBezTo>
                    <a:pt x="63" y="9"/>
                    <a:pt x="63" y="9"/>
                    <a:pt x="63" y="9"/>
                  </a:cubicBezTo>
                  <a:lnTo>
                    <a:pt x="63" y="5"/>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3" name="Freeform 139"/>
            <p:cNvSpPr/>
            <p:nvPr/>
          </p:nvSpPr>
          <p:spPr bwMode="auto">
            <a:xfrm>
              <a:off x="-5461000" y="509587"/>
              <a:ext cx="60325" cy="57150"/>
            </a:xfrm>
            <a:custGeom>
              <a:avLst/>
              <a:gdLst>
                <a:gd name="T0" fmla="*/ 0 w 16"/>
                <a:gd name="T1" fmla="*/ 8 h 15"/>
                <a:gd name="T2" fmla="*/ 3 w 16"/>
                <a:gd name="T3" fmla="*/ 10 h 15"/>
                <a:gd name="T4" fmla="*/ 11 w 16"/>
                <a:gd name="T5" fmla="*/ 15 h 15"/>
                <a:gd name="T6" fmla="*/ 16 w 16"/>
                <a:gd name="T7" fmla="*/ 6 h 15"/>
                <a:gd name="T8" fmla="*/ 4 w 16"/>
                <a:gd name="T9" fmla="*/ 0 h 15"/>
                <a:gd name="T10" fmla="*/ 0 w 16"/>
                <a:gd name="T11" fmla="*/ 8 h 15"/>
              </a:gdLst>
              <a:ahLst/>
              <a:cxnLst>
                <a:cxn ang="0">
                  <a:pos x="T0" y="T1"/>
                </a:cxn>
                <a:cxn ang="0">
                  <a:pos x="T2" y="T3"/>
                </a:cxn>
                <a:cxn ang="0">
                  <a:pos x="T4" y="T5"/>
                </a:cxn>
                <a:cxn ang="0">
                  <a:pos x="T6" y="T7"/>
                </a:cxn>
                <a:cxn ang="0">
                  <a:pos x="T8" y="T9"/>
                </a:cxn>
                <a:cxn ang="0">
                  <a:pos x="T10" y="T11"/>
                </a:cxn>
              </a:cxnLst>
              <a:rect l="0" t="0" r="r" b="b"/>
              <a:pathLst>
                <a:path w="16" h="15">
                  <a:moveTo>
                    <a:pt x="0" y="8"/>
                  </a:moveTo>
                  <a:cubicBezTo>
                    <a:pt x="1" y="8"/>
                    <a:pt x="2" y="9"/>
                    <a:pt x="3" y="10"/>
                  </a:cubicBezTo>
                  <a:cubicBezTo>
                    <a:pt x="6" y="11"/>
                    <a:pt x="9" y="13"/>
                    <a:pt x="11" y="15"/>
                  </a:cubicBezTo>
                  <a:cubicBezTo>
                    <a:pt x="16" y="6"/>
                    <a:pt x="16" y="6"/>
                    <a:pt x="16" y="6"/>
                  </a:cubicBezTo>
                  <a:cubicBezTo>
                    <a:pt x="4" y="0"/>
                    <a:pt x="4" y="0"/>
                    <a:pt x="4" y="0"/>
                  </a:cubicBezTo>
                  <a:lnTo>
                    <a:pt x="0" y="8"/>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4" name="Freeform 140"/>
            <p:cNvSpPr/>
            <p:nvPr/>
          </p:nvSpPr>
          <p:spPr bwMode="auto">
            <a:xfrm>
              <a:off x="-5892800" y="841375"/>
              <a:ext cx="312738" cy="228600"/>
            </a:xfrm>
            <a:custGeom>
              <a:avLst/>
              <a:gdLst>
                <a:gd name="T0" fmla="*/ 21 w 83"/>
                <a:gd name="T1" fmla="*/ 58 h 61"/>
                <a:gd name="T2" fmla="*/ 36 w 83"/>
                <a:gd name="T3" fmla="*/ 61 h 61"/>
                <a:gd name="T4" fmla="*/ 45 w 83"/>
                <a:gd name="T5" fmla="*/ 60 h 61"/>
                <a:gd name="T6" fmla="*/ 64 w 83"/>
                <a:gd name="T7" fmla="*/ 45 h 61"/>
                <a:gd name="T8" fmla="*/ 83 w 83"/>
                <a:gd name="T9" fmla="*/ 9 h 61"/>
                <a:gd name="T10" fmla="*/ 76 w 83"/>
                <a:gd name="T11" fmla="*/ 2 h 61"/>
                <a:gd name="T12" fmla="*/ 72 w 83"/>
                <a:gd name="T13" fmla="*/ 0 h 61"/>
                <a:gd name="T14" fmla="*/ 52 w 83"/>
                <a:gd name="T15" fmla="*/ 38 h 61"/>
                <a:gd name="T16" fmla="*/ 27 w 83"/>
                <a:gd name="T17" fmla="*/ 46 h 61"/>
                <a:gd name="T18" fmla="*/ 20 w 83"/>
                <a:gd name="T19" fmla="*/ 21 h 61"/>
                <a:gd name="T20" fmla="*/ 8 w 83"/>
                <a:gd name="T21" fmla="*/ 15 h 61"/>
                <a:gd name="T22" fmla="*/ 21 w 83"/>
                <a:gd name="T23"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61">
                  <a:moveTo>
                    <a:pt x="21" y="58"/>
                  </a:moveTo>
                  <a:cubicBezTo>
                    <a:pt x="26" y="60"/>
                    <a:pt x="31" y="61"/>
                    <a:pt x="36" y="61"/>
                  </a:cubicBezTo>
                  <a:cubicBezTo>
                    <a:pt x="39" y="61"/>
                    <a:pt x="42" y="61"/>
                    <a:pt x="45" y="60"/>
                  </a:cubicBezTo>
                  <a:cubicBezTo>
                    <a:pt x="53" y="57"/>
                    <a:pt x="60" y="52"/>
                    <a:pt x="64" y="45"/>
                  </a:cubicBezTo>
                  <a:cubicBezTo>
                    <a:pt x="83" y="9"/>
                    <a:pt x="83" y="9"/>
                    <a:pt x="83" y="9"/>
                  </a:cubicBezTo>
                  <a:cubicBezTo>
                    <a:pt x="81" y="6"/>
                    <a:pt x="79" y="3"/>
                    <a:pt x="76" y="2"/>
                  </a:cubicBezTo>
                  <a:cubicBezTo>
                    <a:pt x="74" y="1"/>
                    <a:pt x="73" y="1"/>
                    <a:pt x="72" y="0"/>
                  </a:cubicBezTo>
                  <a:cubicBezTo>
                    <a:pt x="52" y="38"/>
                    <a:pt x="52" y="38"/>
                    <a:pt x="52" y="38"/>
                  </a:cubicBezTo>
                  <a:cubicBezTo>
                    <a:pt x="47" y="47"/>
                    <a:pt x="36" y="51"/>
                    <a:pt x="27" y="46"/>
                  </a:cubicBezTo>
                  <a:cubicBezTo>
                    <a:pt x="19" y="41"/>
                    <a:pt x="15" y="30"/>
                    <a:pt x="20" y="21"/>
                  </a:cubicBezTo>
                  <a:cubicBezTo>
                    <a:pt x="8" y="15"/>
                    <a:pt x="8" y="15"/>
                    <a:pt x="8" y="15"/>
                  </a:cubicBezTo>
                  <a:cubicBezTo>
                    <a:pt x="0" y="30"/>
                    <a:pt x="6" y="50"/>
                    <a:pt x="21" y="58"/>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5" name="Freeform 141"/>
            <p:cNvSpPr/>
            <p:nvPr/>
          </p:nvSpPr>
          <p:spPr bwMode="auto">
            <a:xfrm>
              <a:off x="-5832475" y="533400"/>
              <a:ext cx="541338" cy="454025"/>
            </a:xfrm>
            <a:custGeom>
              <a:avLst/>
              <a:gdLst>
                <a:gd name="T0" fmla="*/ 108 w 144"/>
                <a:gd name="T1" fmla="*/ 13 h 121"/>
                <a:gd name="T2" fmla="*/ 100 w 144"/>
                <a:gd name="T3" fmla="*/ 7 h 121"/>
                <a:gd name="T4" fmla="*/ 97 w 144"/>
                <a:gd name="T5" fmla="*/ 6 h 121"/>
                <a:gd name="T6" fmla="*/ 68 w 144"/>
                <a:gd name="T7" fmla="*/ 0 h 121"/>
                <a:gd name="T8" fmla="*/ 8 w 144"/>
                <a:gd name="T9" fmla="*/ 36 h 121"/>
                <a:gd name="T10" fmla="*/ 1 w 144"/>
                <a:gd name="T11" fmla="*/ 61 h 121"/>
                <a:gd name="T12" fmla="*/ 0 w 144"/>
                <a:gd name="T13" fmla="*/ 65 h 121"/>
                <a:gd name="T14" fmla="*/ 1 w 144"/>
                <a:gd name="T15" fmla="*/ 67 h 121"/>
                <a:gd name="T16" fmla="*/ 3 w 144"/>
                <a:gd name="T17" fmla="*/ 66 h 121"/>
                <a:gd name="T18" fmla="*/ 6 w 144"/>
                <a:gd name="T19" fmla="*/ 63 h 121"/>
                <a:gd name="T20" fmla="*/ 18 w 144"/>
                <a:gd name="T21" fmla="*/ 59 h 121"/>
                <a:gd name="T22" fmla="*/ 27 w 144"/>
                <a:gd name="T23" fmla="*/ 61 h 121"/>
                <a:gd name="T24" fmla="*/ 37 w 144"/>
                <a:gd name="T25" fmla="*/ 79 h 121"/>
                <a:gd name="T26" fmla="*/ 37 w 144"/>
                <a:gd name="T27" fmla="*/ 83 h 121"/>
                <a:gd name="T28" fmla="*/ 41 w 144"/>
                <a:gd name="T29" fmla="*/ 81 h 121"/>
                <a:gd name="T30" fmla="*/ 52 w 144"/>
                <a:gd name="T31" fmla="*/ 77 h 121"/>
                <a:gd name="T32" fmla="*/ 58 w 144"/>
                <a:gd name="T33" fmla="*/ 78 h 121"/>
                <a:gd name="T34" fmla="*/ 62 w 144"/>
                <a:gd name="T35" fmla="*/ 80 h 121"/>
                <a:gd name="T36" fmla="*/ 69 w 144"/>
                <a:gd name="T37" fmla="*/ 87 h 121"/>
                <a:gd name="T38" fmla="*/ 72 w 144"/>
                <a:gd name="T39" fmla="*/ 98 h 121"/>
                <a:gd name="T40" fmla="*/ 72 w 144"/>
                <a:gd name="T41" fmla="*/ 102 h 121"/>
                <a:gd name="T42" fmla="*/ 75 w 144"/>
                <a:gd name="T43" fmla="*/ 100 h 121"/>
                <a:gd name="T44" fmla="*/ 87 w 144"/>
                <a:gd name="T45" fmla="*/ 96 h 121"/>
                <a:gd name="T46" fmla="*/ 96 w 144"/>
                <a:gd name="T47" fmla="*/ 98 h 121"/>
                <a:gd name="T48" fmla="*/ 107 w 144"/>
                <a:gd name="T49" fmla="*/ 116 h 121"/>
                <a:gd name="T50" fmla="*/ 108 w 144"/>
                <a:gd name="T51" fmla="*/ 121 h 121"/>
                <a:gd name="T52" fmla="*/ 111 w 144"/>
                <a:gd name="T53" fmla="*/ 119 h 121"/>
                <a:gd name="T54" fmla="*/ 128 w 144"/>
                <a:gd name="T55" fmla="*/ 99 h 121"/>
                <a:gd name="T56" fmla="*/ 108 w 144"/>
                <a:gd name="T5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21">
                  <a:moveTo>
                    <a:pt x="108" y="13"/>
                  </a:moveTo>
                  <a:cubicBezTo>
                    <a:pt x="106" y="11"/>
                    <a:pt x="103" y="9"/>
                    <a:pt x="100" y="7"/>
                  </a:cubicBezTo>
                  <a:cubicBezTo>
                    <a:pt x="99" y="7"/>
                    <a:pt x="98" y="6"/>
                    <a:pt x="97" y="6"/>
                  </a:cubicBezTo>
                  <a:cubicBezTo>
                    <a:pt x="88" y="2"/>
                    <a:pt x="78" y="0"/>
                    <a:pt x="68" y="0"/>
                  </a:cubicBezTo>
                  <a:cubicBezTo>
                    <a:pt x="44" y="0"/>
                    <a:pt x="20" y="13"/>
                    <a:pt x="8" y="36"/>
                  </a:cubicBezTo>
                  <a:cubicBezTo>
                    <a:pt x="4" y="44"/>
                    <a:pt x="2" y="52"/>
                    <a:pt x="1" y="61"/>
                  </a:cubicBezTo>
                  <a:cubicBezTo>
                    <a:pt x="1" y="62"/>
                    <a:pt x="0" y="64"/>
                    <a:pt x="0" y="65"/>
                  </a:cubicBezTo>
                  <a:cubicBezTo>
                    <a:pt x="0" y="66"/>
                    <a:pt x="1" y="67"/>
                    <a:pt x="1" y="67"/>
                  </a:cubicBezTo>
                  <a:cubicBezTo>
                    <a:pt x="2" y="67"/>
                    <a:pt x="2" y="67"/>
                    <a:pt x="3" y="66"/>
                  </a:cubicBezTo>
                  <a:cubicBezTo>
                    <a:pt x="4" y="65"/>
                    <a:pt x="5" y="64"/>
                    <a:pt x="6" y="63"/>
                  </a:cubicBezTo>
                  <a:cubicBezTo>
                    <a:pt x="10" y="60"/>
                    <a:pt x="14" y="59"/>
                    <a:pt x="18" y="59"/>
                  </a:cubicBezTo>
                  <a:cubicBezTo>
                    <a:pt x="21" y="59"/>
                    <a:pt x="24" y="60"/>
                    <a:pt x="27" y="61"/>
                  </a:cubicBezTo>
                  <a:cubicBezTo>
                    <a:pt x="34" y="65"/>
                    <a:pt x="37" y="72"/>
                    <a:pt x="37" y="79"/>
                  </a:cubicBezTo>
                  <a:cubicBezTo>
                    <a:pt x="37" y="82"/>
                    <a:pt x="37" y="83"/>
                    <a:pt x="37" y="83"/>
                  </a:cubicBezTo>
                  <a:cubicBezTo>
                    <a:pt x="38" y="83"/>
                    <a:pt x="39" y="82"/>
                    <a:pt x="41" y="81"/>
                  </a:cubicBezTo>
                  <a:cubicBezTo>
                    <a:pt x="44" y="79"/>
                    <a:pt x="48" y="77"/>
                    <a:pt x="52" y="77"/>
                  </a:cubicBezTo>
                  <a:cubicBezTo>
                    <a:pt x="54" y="77"/>
                    <a:pt x="56" y="78"/>
                    <a:pt x="58" y="78"/>
                  </a:cubicBezTo>
                  <a:cubicBezTo>
                    <a:pt x="59" y="79"/>
                    <a:pt x="61" y="79"/>
                    <a:pt x="62" y="80"/>
                  </a:cubicBezTo>
                  <a:cubicBezTo>
                    <a:pt x="65" y="81"/>
                    <a:pt x="67" y="84"/>
                    <a:pt x="69" y="87"/>
                  </a:cubicBezTo>
                  <a:cubicBezTo>
                    <a:pt x="71" y="90"/>
                    <a:pt x="72" y="94"/>
                    <a:pt x="72" y="98"/>
                  </a:cubicBezTo>
                  <a:cubicBezTo>
                    <a:pt x="72" y="100"/>
                    <a:pt x="72" y="102"/>
                    <a:pt x="72" y="102"/>
                  </a:cubicBezTo>
                  <a:cubicBezTo>
                    <a:pt x="73" y="102"/>
                    <a:pt x="74" y="101"/>
                    <a:pt x="75" y="100"/>
                  </a:cubicBezTo>
                  <a:cubicBezTo>
                    <a:pt x="79" y="97"/>
                    <a:pt x="83" y="96"/>
                    <a:pt x="87" y="96"/>
                  </a:cubicBezTo>
                  <a:cubicBezTo>
                    <a:pt x="90" y="96"/>
                    <a:pt x="93" y="97"/>
                    <a:pt x="96" y="98"/>
                  </a:cubicBezTo>
                  <a:cubicBezTo>
                    <a:pt x="103" y="102"/>
                    <a:pt x="107" y="109"/>
                    <a:pt x="107" y="116"/>
                  </a:cubicBezTo>
                  <a:cubicBezTo>
                    <a:pt x="107" y="119"/>
                    <a:pt x="107" y="121"/>
                    <a:pt x="108" y="121"/>
                  </a:cubicBezTo>
                  <a:cubicBezTo>
                    <a:pt x="109" y="121"/>
                    <a:pt x="110" y="120"/>
                    <a:pt x="111" y="119"/>
                  </a:cubicBezTo>
                  <a:cubicBezTo>
                    <a:pt x="118" y="114"/>
                    <a:pt x="124" y="107"/>
                    <a:pt x="128" y="99"/>
                  </a:cubicBezTo>
                  <a:cubicBezTo>
                    <a:pt x="144" y="69"/>
                    <a:pt x="135" y="32"/>
                    <a:pt x="108" y="13"/>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6" name="Freeform 142"/>
            <p:cNvSpPr>
              <a:spLocks noEditPoints="1"/>
            </p:cNvSpPr>
            <p:nvPr/>
          </p:nvSpPr>
          <p:spPr bwMode="auto">
            <a:xfrm>
              <a:off x="-4886325" y="6961188"/>
              <a:ext cx="582613" cy="563563"/>
            </a:xfrm>
            <a:custGeom>
              <a:avLst/>
              <a:gdLst>
                <a:gd name="T0" fmla="*/ 64 w 155"/>
                <a:gd name="T1" fmla="*/ 117 h 150"/>
                <a:gd name="T2" fmla="*/ 94 w 155"/>
                <a:gd name="T3" fmla="*/ 108 h 150"/>
                <a:gd name="T4" fmla="*/ 136 w 155"/>
                <a:gd name="T5" fmla="*/ 150 h 150"/>
                <a:gd name="T6" fmla="*/ 155 w 155"/>
                <a:gd name="T7" fmla="*/ 131 h 150"/>
                <a:gd name="T8" fmla="*/ 113 w 155"/>
                <a:gd name="T9" fmla="*/ 89 h 150"/>
                <a:gd name="T10" fmla="*/ 105 w 155"/>
                <a:gd name="T11" fmla="*/ 17 h 150"/>
                <a:gd name="T12" fmla="*/ 64 w 155"/>
                <a:gd name="T13" fmla="*/ 0 h 150"/>
                <a:gd name="T14" fmla="*/ 64 w 155"/>
                <a:gd name="T15" fmla="*/ 23 h 150"/>
                <a:gd name="T16" fmla="*/ 75 w 155"/>
                <a:gd name="T17" fmla="*/ 23 h 150"/>
                <a:gd name="T18" fmla="*/ 75 w 155"/>
                <a:gd name="T19" fmla="*/ 47 h 150"/>
                <a:gd name="T20" fmla="*/ 99 w 155"/>
                <a:gd name="T21" fmla="*/ 47 h 150"/>
                <a:gd name="T22" fmla="*/ 99 w 155"/>
                <a:gd name="T23" fmla="*/ 70 h 150"/>
                <a:gd name="T24" fmla="*/ 75 w 155"/>
                <a:gd name="T25" fmla="*/ 70 h 150"/>
                <a:gd name="T26" fmla="*/ 75 w 155"/>
                <a:gd name="T27" fmla="*/ 94 h 150"/>
                <a:gd name="T28" fmla="*/ 64 w 155"/>
                <a:gd name="T29" fmla="*/ 94 h 150"/>
                <a:gd name="T30" fmla="*/ 64 w 155"/>
                <a:gd name="T31" fmla="*/ 117 h 150"/>
                <a:gd name="T32" fmla="*/ 22 w 155"/>
                <a:gd name="T33" fmla="*/ 100 h 150"/>
                <a:gd name="T34" fmla="*/ 64 w 155"/>
                <a:gd name="T35" fmla="*/ 117 h 150"/>
                <a:gd name="T36" fmla="*/ 64 w 155"/>
                <a:gd name="T37" fmla="*/ 94 h 150"/>
                <a:gd name="T38" fmla="*/ 53 w 155"/>
                <a:gd name="T39" fmla="*/ 94 h 150"/>
                <a:gd name="T40" fmla="*/ 53 w 155"/>
                <a:gd name="T41" fmla="*/ 70 h 150"/>
                <a:gd name="T42" fmla="*/ 28 w 155"/>
                <a:gd name="T43" fmla="*/ 70 h 150"/>
                <a:gd name="T44" fmla="*/ 28 w 155"/>
                <a:gd name="T45" fmla="*/ 47 h 150"/>
                <a:gd name="T46" fmla="*/ 28 w 155"/>
                <a:gd name="T47" fmla="*/ 47 h 150"/>
                <a:gd name="T48" fmla="*/ 53 w 155"/>
                <a:gd name="T49" fmla="*/ 47 h 150"/>
                <a:gd name="T50" fmla="*/ 53 w 155"/>
                <a:gd name="T51" fmla="*/ 23 h 150"/>
                <a:gd name="T52" fmla="*/ 64 w 155"/>
                <a:gd name="T53" fmla="*/ 23 h 150"/>
                <a:gd name="T54" fmla="*/ 64 w 155"/>
                <a:gd name="T55" fmla="*/ 0 h 150"/>
                <a:gd name="T56" fmla="*/ 22 w 155"/>
                <a:gd name="T57" fmla="*/ 17 h 150"/>
                <a:gd name="T58" fmla="*/ 22 w 155"/>
                <a:gd name="T59" fmla="*/ 10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150">
                  <a:moveTo>
                    <a:pt x="64" y="117"/>
                  </a:moveTo>
                  <a:cubicBezTo>
                    <a:pt x="74" y="117"/>
                    <a:pt x="85" y="114"/>
                    <a:pt x="94" y="108"/>
                  </a:cubicBezTo>
                  <a:cubicBezTo>
                    <a:pt x="136" y="150"/>
                    <a:pt x="136" y="150"/>
                    <a:pt x="136" y="150"/>
                  </a:cubicBezTo>
                  <a:cubicBezTo>
                    <a:pt x="155" y="131"/>
                    <a:pt x="155" y="131"/>
                    <a:pt x="155" y="131"/>
                  </a:cubicBezTo>
                  <a:cubicBezTo>
                    <a:pt x="113" y="89"/>
                    <a:pt x="113" y="89"/>
                    <a:pt x="113" y="89"/>
                  </a:cubicBezTo>
                  <a:cubicBezTo>
                    <a:pt x="127" y="67"/>
                    <a:pt x="124" y="37"/>
                    <a:pt x="105" y="17"/>
                  </a:cubicBezTo>
                  <a:cubicBezTo>
                    <a:pt x="94" y="6"/>
                    <a:pt x="79" y="0"/>
                    <a:pt x="64" y="0"/>
                  </a:cubicBezTo>
                  <a:cubicBezTo>
                    <a:pt x="64" y="23"/>
                    <a:pt x="64" y="23"/>
                    <a:pt x="64" y="23"/>
                  </a:cubicBezTo>
                  <a:cubicBezTo>
                    <a:pt x="75" y="23"/>
                    <a:pt x="75" y="23"/>
                    <a:pt x="75" y="23"/>
                  </a:cubicBezTo>
                  <a:cubicBezTo>
                    <a:pt x="75" y="47"/>
                    <a:pt x="75" y="47"/>
                    <a:pt x="75" y="47"/>
                  </a:cubicBezTo>
                  <a:cubicBezTo>
                    <a:pt x="99" y="47"/>
                    <a:pt x="99" y="47"/>
                    <a:pt x="99" y="47"/>
                  </a:cubicBezTo>
                  <a:cubicBezTo>
                    <a:pt x="99" y="70"/>
                    <a:pt x="99" y="70"/>
                    <a:pt x="99" y="70"/>
                  </a:cubicBezTo>
                  <a:cubicBezTo>
                    <a:pt x="75" y="70"/>
                    <a:pt x="75" y="70"/>
                    <a:pt x="75" y="70"/>
                  </a:cubicBezTo>
                  <a:cubicBezTo>
                    <a:pt x="75" y="94"/>
                    <a:pt x="75" y="94"/>
                    <a:pt x="75" y="94"/>
                  </a:cubicBezTo>
                  <a:cubicBezTo>
                    <a:pt x="64" y="94"/>
                    <a:pt x="64" y="94"/>
                    <a:pt x="64" y="94"/>
                  </a:cubicBezTo>
                  <a:lnTo>
                    <a:pt x="64" y="117"/>
                  </a:lnTo>
                  <a:close/>
                  <a:moveTo>
                    <a:pt x="22" y="100"/>
                  </a:moveTo>
                  <a:cubicBezTo>
                    <a:pt x="34" y="111"/>
                    <a:pt x="49" y="117"/>
                    <a:pt x="64" y="117"/>
                  </a:cubicBezTo>
                  <a:cubicBezTo>
                    <a:pt x="64" y="94"/>
                    <a:pt x="64" y="94"/>
                    <a:pt x="64" y="94"/>
                  </a:cubicBezTo>
                  <a:cubicBezTo>
                    <a:pt x="53" y="94"/>
                    <a:pt x="53" y="94"/>
                    <a:pt x="53" y="94"/>
                  </a:cubicBezTo>
                  <a:cubicBezTo>
                    <a:pt x="53" y="70"/>
                    <a:pt x="53" y="70"/>
                    <a:pt x="53" y="70"/>
                  </a:cubicBezTo>
                  <a:cubicBezTo>
                    <a:pt x="28" y="70"/>
                    <a:pt x="28" y="70"/>
                    <a:pt x="28" y="70"/>
                  </a:cubicBezTo>
                  <a:cubicBezTo>
                    <a:pt x="28" y="47"/>
                    <a:pt x="28" y="47"/>
                    <a:pt x="28" y="47"/>
                  </a:cubicBezTo>
                  <a:cubicBezTo>
                    <a:pt x="28" y="47"/>
                    <a:pt x="28" y="47"/>
                    <a:pt x="28" y="47"/>
                  </a:cubicBezTo>
                  <a:cubicBezTo>
                    <a:pt x="53" y="47"/>
                    <a:pt x="53" y="47"/>
                    <a:pt x="53" y="47"/>
                  </a:cubicBezTo>
                  <a:cubicBezTo>
                    <a:pt x="53" y="23"/>
                    <a:pt x="53" y="23"/>
                    <a:pt x="53" y="23"/>
                  </a:cubicBezTo>
                  <a:cubicBezTo>
                    <a:pt x="64" y="23"/>
                    <a:pt x="64" y="23"/>
                    <a:pt x="64" y="23"/>
                  </a:cubicBezTo>
                  <a:cubicBezTo>
                    <a:pt x="64" y="0"/>
                    <a:pt x="64" y="0"/>
                    <a:pt x="64" y="0"/>
                  </a:cubicBezTo>
                  <a:cubicBezTo>
                    <a:pt x="49" y="0"/>
                    <a:pt x="34" y="6"/>
                    <a:pt x="22" y="17"/>
                  </a:cubicBezTo>
                  <a:cubicBezTo>
                    <a:pt x="0" y="40"/>
                    <a:pt x="0" y="77"/>
                    <a:pt x="22" y="10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7" name="Freeform 143"/>
            <p:cNvSpPr/>
            <p:nvPr/>
          </p:nvSpPr>
          <p:spPr bwMode="auto">
            <a:xfrm>
              <a:off x="-6264275" y="5621338"/>
              <a:ext cx="153988" cy="195263"/>
            </a:xfrm>
            <a:custGeom>
              <a:avLst/>
              <a:gdLst>
                <a:gd name="T0" fmla="*/ 0 w 41"/>
                <a:gd name="T1" fmla="*/ 0 h 52"/>
                <a:gd name="T2" fmla="*/ 16 w 41"/>
                <a:gd name="T3" fmla="*/ 52 h 52"/>
                <a:gd name="T4" fmla="*/ 41 w 41"/>
                <a:gd name="T5" fmla="*/ 0 h 52"/>
                <a:gd name="T6" fmla="*/ 0 w 41"/>
                <a:gd name="T7" fmla="*/ 0 h 52"/>
              </a:gdLst>
              <a:ahLst/>
              <a:cxnLst>
                <a:cxn ang="0">
                  <a:pos x="T0" y="T1"/>
                </a:cxn>
                <a:cxn ang="0">
                  <a:pos x="T2" y="T3"/>
                </a:cxn>
                <a:cxn ang="0">
                  <a:pos x="T4" y="T5"/>
                </a:cxn>
                <a:cxn ang="0">
                  <a:pos x="T6" y="T7"/>
                </a:cxn>
              </a:cxnLst>
              <a:rect l="0" t="0" r="r" b="b"/>
              <a:pathLst>
                <a:path w="41" h="52">
                  <a:moveTo>
                    <a:pt x="0" y="0"/>
                  </a:moveTo>
                  <a:cubicBezTo>
                    <a:pt x="1" y="21"/>
                    <a:pt x="7" y="39"/>
                    <a:pt x="16" y="52"/>
                  </a:cubicBezTo>
                  <a:cubicBezTo>
                    <a:pt x="30" y="39"/>
                    <a:pt x="39" y="21"/>
                    <a:pt x="41" y="0"/>
                  </a:cubicBezTo>
                  <a:lnTo>
                    <a:pt x="0"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8" name="Freeform 144"/>
            <p:cNvSpPr/>
            <p:nvPr/>
          </p:nvSpPr>
          <p:spPr bwMode="auto">
            <a:xfrm>
              <a:off x="-6264275" y="5380038"/>
              <a:ext cx="153988" cy="192088"/>
            </a:xfrm>
            <a:custGeom>
              <a:avLst/>
              <a:gdLst>
                <a:gd name="T0" fmla="*/ 16 w 41"/>
                <a:gd name="T1" fmla="*/ 0 h 51"/>
                <a:gd name="T2" fmla="*/ 0 w 41"/>
                <a:gd name="T3" fmla="*/ 51 h 51"/>
                <a:gd name="T4" fmla="*/ 41 w 41"/>
                <a:gd name="T5" fmla="*/ 51 h 51"/>
                <a:gd name="T6" fmla="*/ 16 w 41"/>
                <a:gd name="T7" fmla="*/ 0 h 51"/>
              </a:gdLst>
              <a:ahLst/>
              <a:cxnLst>
                <a:cxn ang="0">
                  <a:pos x="T0" y="T1"/>
                </a:cxn>
                <a:cxn ang="0">
                  <a:pos x="T2" y="T3"/>
                </a:cxn>
                <a:cxn ang="0">
                  <a:pos x="T4" y="T5"/>
                </a:cxn>
                <a:cxn ang="0">
                  <a:pos x="T6" y="T7"/>
                </a:cxn>
              </a:cxnLst>
              <a:rect l="0" t="0" r="r" b="b"/>
              <a:pathLst>
                <a:path w="41" h="51">
                  <a:moveTo>
                    <a:pt x="16" y="0"/>
                  </a:moveTo>
                  <a:cubicBezTo>
                    <a:pt x="7" y="12"/>
                    <a:pt x="1" y="30"/>
                    <a:pt x="0" y="51"/>
                  </a:cubicBezTo>
                  <a:cubicBezTo>
                    <a:pt x="41" y="51"/>
                    <a:pt x="41" y="51"/>
                    <a:pt x="41" y="51"/>
                  </a:cubicBezTo>
                  <a:cubicBezTo>
                    <a:pt x="39" y="31"/>
                    <a:pt x="30" y="13"/>
                    <a:pt x="16"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49" name="Freeform 145"/>
            <p:cNvSpPr/>
            <p:nvPr/>
          </p:nvSpPr>
          <p:spPr bwMode="auto">
            <a:xfrm>
              <a:off x="-6380163" y="5302250"/>
              <a:ext cx="134938" cy="269875"/>
            </a:xfrm>
            <a:custGeom>
              <a:avLst/>
              <a:gdLst>
                <a:gd name="T0" fmla="*/ 0 w 36"/>
                <a:gd name="T1" fmla="*/ 0 h 72"/>
                <a:gd name="T2" fmla="*/ 0 w 36"/>
                <a:gd name="T3" fmla="*/ 72 h 72"/>
                <a:gd name="T4" fmla="*/ 18 w 36"/>
                <a:gd name="T5" fmla="*/ 72 h 72"/>
                <a:gd name="T6" fmla="*/ 36 w 36"/>
                <a:gd name="T7" fmla="*/ 12 h 72"/>
                <a:gd name="T8" fmla="*/ 0 w 36"/>
                <a:gd name="T9" fmla="*/ 0 h 72"/>
              </a:gdLst>
              <a:ahLst/>
              <a:cxnLst>
                <a:cxn ang="0">
                  <a:pos x="T0" y="T1"/>
                </a:cxn>
                <a:cxn ang="0">
                  <a:pos x="T2" y="T3"/>
                </a:cxn>
                <a:cxn ang="0">
                  <a:pos x="T4" y="T5"/>
                </a:cxn>
                <a:cxn ang="0">
                  <a:pos x="T6" y="T7"/>
                </a:cxn>
                <a:cxn ang="0">
                  <a:pos x="T8" y="T9"/>
                </a:cxn>
              </a:cxnLst>
              <a:rect l="0" t="0" r="r" b="b"/>
              <a:pathLst>
                <a:path w="36" h="72">
                  <a:moveTo>
                    <a:pt x="0" y="0"/>
                  </a:moveTo>
                  <a:cubicBezTo>
                    <a:pt x="0" y="72"/>
                    <a:pt x="0" y="72"/>
                    <a:pt x="0" y="72"/>
                  </a:cubicBezTo>
                  <a:cubicBezTo>
                    <a:pt x="18" y="72"/>
                    <a:pt x="18" y="72"/>
                    <a:pt x="18" y="72"/>
                  </a:cubicBezTo>
                  <a:cubicBezTo>
                    <a:pt x="19" y="48"/>
                    <a:pt x="26" y="27"/>
                    <a:pt x="36" y="12"/>
                  </a:cubicBezTo>
                  <a:cubicBezTo>
                    <a:pt x="26" y="6"/>
                    <a:pt x="13" y="1"/>
                    <a:pt x="0"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0" name="Freeform 146"/>
            <p:cNvSpPr/>
            <p:nvPr/>
          </p:nvSpPr>
          <p:spPr bwMode="auto">
            <a:xfrm>
              <a:off x="-6569075" y="5621338"/>
              <a:ext cx="139700" cy="269875"/>
            </a:xfrm>
            <a:custGeom>
              <a:avLst/>
              <a:gdLst>
                <a:gd name="T0" fmla="*/ 37 w 37"/>
                <a:gd name="T1" fmla="*/ 72 h 72"/>
                <a:gd name="T2" fmla="*/ 37 w 37"/>
                <a:gd name="T3" fmla="*/ 0 h 72"/>
                <a:gd name="T4" fmla="*/ 18 w 37"/>
                <a:gd name="T5" fmla="*/ 0 h 72"/>
                <a:gd name="T6" fmla="*/ 0 w 37"/>
                <a:gd name="T7" fmla="*/ 59 h 72"/>
                <a:gd name="T8" fmla="*/ 37 w 37"/>
                <a:gd name="T9" fmla="*/ 72 h 72"/>
              </a:gdLst>
              <a:ahLst/>
              <a:cxnLst>
                <a:cxn ang="0">
                  <a:pos x="T0" y="T1"/>
                </a:cxn>
                <a:cxn ang="0">
                  <a:pos x="T2" y="T3"/>
                </a:cxn>
                <a:cxn ang="0">
                  <a:pos x="T4" y="T5"/>
                </a:cxn>
                <a:cxn ang="0">
                  <a:pos x="T6" y="T7"/>
                </a:cxn>
                <a:cxn ang="0">
                  <a:pos x="T8" y="T9"/>
                </a:cxn>
              </a:cxnLst>
              <a:rect l="0" t="0" r="r" b="b"/>
              <a:pathLst>
                <a:path w="37" h="72">
                  <a:moveTo>
                    <a:pt x="37" y="72"/>
                  </a:moveTo>
                  <a:cubicBezTo>
                    <a:pt x="37" y="0"/>
                    <a:pt x="37" y="0"/>
                    <a:pt x="37" y="0"/>
                  </a:cubicBezTo>
                  <a:cubicBezTo>
                    <a:pt x="18" y="0"/>
                    <a:pt x="18" y="0"/>
                    <a:pt x="18" y="0"/>
                  </a:cubicBezTo>
                  <a:cubicBezTo>
                    <a:pt x="17" y="24"/>
                    <a:pt x="10" y="45"/>
                    <a:pt x="0" y="59"/>
                  </a:cubicBezTo>
                  <a:cubicBezTo>
                    <a:pt x="11" y="67"/>
                    <a:pt x="23" y="71"/>
                    <a:pt x="37" y="7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1" name="Freeform 147"/>
            <p:cNvSpPr/>
            <p:nvPr/>
          </p:nvSpPr>
          <p:spPr bwMode="auto">
            <a:xfrm>
              <a:off x="-6569075" y="5302250"/>
              <a:ext cx="139700" cy="269875"/>
            </a:xfrm>
            <a:custGeom>
              <a:avLst/>
              <a:gdLst>
                <a:gd name="T0" fmla="*/ 18 w 37"/>
                <a:gd name="T1" fmla="*/ 72 h 72"/>
                <a:gd name="T2" fmla="*/ 37 w 37"/>
                <a:gd name="T3" fmla="*/ 72 h 72"/>
                <a:gd name="T4" fmla="*/ 37 w 37"/>
                <a:gd name="T5" fmla="*/ 0 h 72"/>
                <a:gd name="T6" fmla="*/ 0 w 37"/>
                <a:gd name="T7" fmla="*/ 13 h 72"/>
                <a:gd name="T8" fmla="*/ 18 w 37"/>
                <a:gd name="T9" fmla="*/ 72 h 72"/>
              </a:gdLst>
              <a:ahLst/>
              <a:cxnLst>
                <a:cxn ang="0">
                  <a:pos x="T0" y="T1"/>
                </a:cxn>
                <a:cxn ang="0">
                  <a:pos x="T2" y="T3"/>
                </a:cxn>
                <a:cxn ang="0">
                  <a:pos x="T4" y="T5"/>
                </a:cxn>
                <a:cxn ang="0">
                  <a:pos x="T6" y="T7"/>
                </a:cxn>
                <a:cxn ang="0">
                  <a:pos x="T8" y="T9"/>
                </a:cxn>
              </a:cxnLst>
              <a:rect l="0" t="0" r="r" b="b"/>
              <a:pathLst>
                <a:path w="37" h="72">
                  <a:moveTo>
                    <a:pt x="18" y="72"/>
                  </a:moveTo>
                  <a:cubicBezTo>
                    <a:pt x="37" y="72"/>
                    <a:pt x="37" y="72"/>
                    <a:pt x="37" y="72"/>
                  </a:cubicBezTo>
                  <a:cubicBezTo>
                    <a:pt x="37" y="0"/>
                    <a:pt x="37" y="0"/>
                    <a:pt x="37" y="0"/>
                  </a:cubicBezTo>
                  <a:cubicBezTo>
                    <a:pt x="23" y="1"/>
                    <a:pt x="11" y="6"/>
                    <a:pt x="0" y="13"/>
                  </a:cubicBezTo>
                  <a:cubicBezTo>
                    <a:pt x="10" y="28"/>
                    <a:pt x="17" y="48"/>
                    <a:pt x="18" y="7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2" name="Freeform 148"/>
            <p:cNvSpPr/>
            <p:nvPr/>
          </p:nvSpPr>
          <p:spPr bwMode="auto">
            <a:xfrm>
              <a:off x="-6699250" y="5621338"/>
              <a:ext cx="149225" cy="190500"/>
            </a:xfrm>
            <a:custGeom>
              <a:avLst/>
              <a:gdLst>
                <a:gd name="T0" fmla="*/ 25 w 40"/>
                <a:gd name="T1" fmla="*/ 51 h 51"/>
                <a:gd name="T2" fmla="*/ 40 w 40"/>
                <a:gd name="T3" fmla="*/ 0 h 51"/>
                <a:gd name="T4" fmla="*/ 0 w 40"/>
                <a:gd name="T5" fmla="*/ 0 h 51"/>
                <a:gd name="T6" fmla="*/ 25 w 40"/>
                <a:gd name="T7" fmla="*/ 51 h 51"/>
              </a:gdLst>
              <a:ahLst/>
              <a:cxnLst>
                <a:cxn ang="0">
                  <a:pos x="T0" y="T1"/>
                </a:cxn>
                <a:cxn ang="0">
                  <a:pos x="T2" y="T3"/>
                </a:cxn>
                <a:cxn ang="0">
                  <a:pos x="T4" y="T5"/>
                </a:cxn>
                <a:cxn ang="0">
                  <a:pos x="T6" y="T7"/>
                </a:cxn>
              </a:cxnLst>
              <a:rect l="0" t="0" r="r" b="b"/>
              <a:pathLst>
                <a:path w="40" h="51">
                  <a:moveTo>
                    <a:pt x="25" y="51"/>
                  </a:moveTo>
                  <a:cubicBezTo>
                    <a:pt x="33" y="38"/>
                    <a:pt x="39" y="21"/>
                    <a:pt x="40" y="0"/>
                  </a:cubicBezTo>
                  <a:cubicBezTo>
                    <a:pt x="0" y="0"/>
                    <a:pt x="0" y="0"/>
                    <a:pt x="0" y="0"/>
                  </a:cubicBezTo>
                  <a:cubicBezTo>
                    <a:pt x="1" y="20"/>
                    <a:pt x="11" y="38"/>
                    <a:pt x="25" y="5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3" name="Freeform 149"/>
            <p:cNvSpPr/>
            <p:nvPr/>
          </p:nvSpPr>
          <p:spPr bwMode="auto">
            <a:xfrm>
              <a:off x="-6699250" y="5380038"/>
              <a:ext cx="149225" cy="192088"/>
            </a:xfrm>
            <a:custGeom>
              <a:avLst/>
              <a:gdLst>
                <a:gd name="T0" fmla="*/ 25 w 40"/>
                <a:gd name="T1" fmla="*/ 0 h 51"/>
                <a:gd name="T2" fmla="*/ 0 w 40"/>
                <a:gd name="T3" fmla="*/ 51 h 51"/>
                <a:gd name="T4" fmla="*/ 40 w 40"/>
                <a:gd name="T5" fmla="*/ 51 h 51"/>
                <a:gd name="T6" fmla="*/ 25 w 40"/>
                <a:gd name="T7" fmla="*/ 0 h 51"/>
              </a:gdLst>
              <a:ahLst/>
              <a:cxnLst>
                <a:cxn ang="0">
                  <a:pos x="T0" y="T1"/>
                </a:cxn>
                <a:cxn ang="0">
                  <a:pos x="T2" y="T3"/>
                </a:cxn>
                <a:cxn ang="0">
                  <a:pos x="T4" y="T5"/>
                </a:cxn>
                <a:cxn ang="0">
                  <a:pos x="T6" y="T7"/>
                </a:cxn>
              </a:cxnLst>
              <a:rect l="0" t="0" r="r" b="b"/>
              <a:pathLst>
                <a:path w="40" h="51">
                  <a:moveTo>
                    <a:pt x="25" y="0"/>
                  </a:moveTo>
                  <a:cubicBezTo>
                    <a:pt x="11" y="13"/>
                    <a:pt x="1" y="31"/>
                    <a:pt x="0" y="51"/>
                  </a:cubicBezTo>
                  <a:cubicBezTo>
                    <a:pt x="40" y="51"/>
                    <a:pt x="40" y="51"/>
                    <a:pt x="40" y="51"/>
                  </a:cubicBezTo>
                  <a:cubicBezTo>
                    <a:pt x="39" y="31"/>
                    <a:pt x="33" y="13"/>
                    <a:pt x="25"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4" name="Freeform 150"/>
            <p:cNvSpPr/>
            <p:nvPr/>
          </p:nvSpPr>
          <p:spPr bwMode="auto">
            <a:xfrm>
              <a:off x="-6380163" y="5621338"/>
              <a:ext cx="134938" cy="269875"/>
            </a:xfrm>
            <a:custGeom>
              <a:avLst/>
              <a:gdLst>
                <a:gd name="T0" fmla="*/ 0 w 36"/>
                <a:gd name="T1" fmla="*/ 72 h 72"/>
                <a:gd name="T2" fmla="*/ 36 w 36"/>
                <a:gd name="T3" fmla="*/ 60 h 72"/>
                <a:gd name="T4" fmla="*/ 18 w 36"/>
                <a:gd name="T5" fmla="*/ 0 h 72"/>
                <a:gd name="T6" fmla="*/ 0 w 36"/>
                <a:gd name="T7" fmla="*/ 0 h 72"/>
                <a:gd name="T8" fmla="*/ 0 w 36"/>
                <a:gd name="T9" fmla="*/ 72 h 72"/>
              </a:gdLst>
              <a:ahLst/>
              <a:cxnLst>
                <a:cxn ang="0">
                  <a:pos x="T0" y="T1"/>
                </a:cxn>
                <a:cxn ang="0">
                  <a:pos x="T2" y="T3"/>
                </a:cxn>
                <a:cxn ang="0">
                  <a:pos x="T4" y="T5"/>
                </a:cxn>
                <a:cxn ang="0">
                  <a:pos x="T6" y="T7"/>
                </a:cxn>
                <a:cxn ang="0">
                  <a:pos x="T8" y="T9"/>
                </a:cxn>
              </a:cxnLst>
              <a:rect l="0" t="0" r="r" b="b"/>
              <a:pathLst>
                <a:path w="36" h="72">
                  <a:moveTo>
                    <a:pt x="0" y="72"/>
                  </a:moveTo>
                  <a:cubicBezTo>
                    <a:pt x="13" y="71"/>
                    <a:pt x="26" y="67"/>
                    <a:pt x="36" y="60"/>
                  </a:cubicBezTo>
                  <a:cubicBezTo>
                    <a:pt x="26" y="45"/>
                    <a:pt x="19" y="24"/>
                    <a:pt x="18" y="0"/>
                  </a:cubicBezTo>
                  <a:cubicBezTo>
                    <a:pt x="0" y="0"/>
                    <a:pt x="0" y="0"/>
                    <a:pt x="0" y="0"/>
                  </a:cubicBezTo>
                  <a:lnTo>
                    <a:pt x="0" y="7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5" name="Freeform 151"/>
            <p:cNvSpPr>
              <a:spLocks noEditPoints="1"/>
            </p:cNvSpPr>
            <p:nvPr/>
          </p:nvSpPr>
          <p:spPr bwMode="auto">
            <a:xfrm>
              <a:off x="-2324100" y="5951538"/>
              <a:ext cx="582613" cy="712788"/>
            </a:xfrm>
            <a:custGeom>
              <a:avLst/>
              <a:gdLst>
                <a:gd name="T0" fmla="*/ 108 w 155"/>
                <a:gd name="T1" fmla="*/ 175 h 190"/>
                <a:gd name="T2" fmla="*/ 155 w 155"/>
                <a:gd name="T3" fmla="*/ 190 h 190"/>
                <a:gd name="T4" fmla="*/ 108 w 155"/>
                <a:gd name="T5" fmla="*/ 109 h 190"/>
                <a:gd name="T6" fmla="*/ 98 w 155"/>
                <a:gd name="T7" fmla="*/ 92 h 190"/>
                <a:gd name="T8" fmla="*/ 89 w 155"/>
                <a:gd name="T9" fmla="*/ 132 h 190"/>
                <a:gd name="T10" fmla="*/ 93 w 155"/>
                <a:gd name="T11" fmla="*/ 144 h 190"/>
                <a:gd name="T12" fmla="*/ 89 w 155"/>
                <a:gd name="T13" fmla="*/ 140 h 190"/>
                <a:gd name="T14" fmla="*/ 96 w 155"/>
                <a:gd name="T15" fmla="*/ 161 h 190"/>
                <a:gd name="T16" fmla="*/ 89 w 155"/>
                <a:gd name="T17" fmla="*/ 175 h 190"/>
                <a:gd name="T18" fmla="*/ 89 w 155"/>
                <a:gd name="T19" fmla="*/ 175 h 190"/>
                <a:gd name="T20" fmla="*/ 77 w 155"/>
                <a:gd name="T21" fmla="*/ 161 h 190"/>
                <a:gd name="T22" fmla="*/ 89 w 155"/>
                <a:gd name="T23" fmla="*/ 50 h 190"/>
                <a:gd name="T24" fmla="*/ 82 w 155"/>
                <a:gd name="T25" fmla="*/ 28 h 190"/>
                <a:gd name="T26" fmla="*/ 77 w 155"/>
                <a:gd name="T27" fmla="*/ 56 h 190"/>
                <a:gd name="T28" fmla="*/ 77 w 155"/>
                <a:gd name="T29" fmla="*/ 92 h 190"/>
                <a:gd name="T30" fmla="*/ 85 w 155"/>
                <a:gd name="T31" fmla="*/ 109 h 190"/>
                <a:gd name="T32" fmla="*/ 77 w 155"/>
                <a:gd name="T33" fmla="*/ 129 h 190"/>
                <a:gd name="T34" fmla="*/ 89 w 155"/>
                <a:gd name="T35" fmla="*/ 154 h 190"/>
                <a:gd name="T36" fmla="*/ 84 w 155"/>
                <a:gd name="T37" fmla="*/ 136 h 190"/>
                <a:gd name="T38" fmla="*/ 89 w 155"/>
                <a:gd name="T39" fmla="*/ 50 h 190"/>
                <a:gd name="T40" fmla="*/ 77 w 155"/>
                <a:gd name="T41" fmla="*/ 175 h 190"/>
                <a:gd name="T42" fmla="*/ 77 w 155"/>
                <a:gd name="T43" fmla="*/ 161 h 190"/>
                <a:gd name="T44" fmla="*/ 77 w 155"/>
                <a:gd name="T45" fmla="*/ 161 h 190"/>
                <a:gd name="T46" fmla="*/ 66 w 155"/>
                <a:gd name="T47" fmla="*/ 175 h 190"/>
                <a:gd name="T48" fmla="*/ 77 w 155"/>
                <a:gd name="T49" fmla="*/ 0 h 190"/>
                <a:gd name="T50" fmla="*/ 70 w 155"/>
                <a:gd name="T51" fmla="*/ 28 h 190"/>
                <a:gd name="T52" fmla="*/ 66 w 155"/>
                <a:gd name="T53" fmla="*/ 132 h 190"/>
                <a:gd name="T54" fmla="*/ 66 w 155"/>
                <a:gd name="T55" fmla="*/ 140 h 190"/>
                <a:gd name="T56" fmla="*/ 77 w 155"/>
                <a:gd name="T57" fmla="*/ 143 h 190"/>
                <a:gd name="T58" fmla="*/ 77 w 155"/>
                <a:gd name="T59" fmla="*/ 129 h 190"/>
                <a:gd name="T60" fmla="*/ 68 w 155"/>
                <a:gd name="T61" fmla="*/ 119 h 190"/>
                <a:gd name="T62" fmla="*/ 77 w 155"/>
                <a:gd name="T63" fmla="*/ 109 h 190"/>
                <a:gd name="T64" fmla="*/ 77 w 155"/>
                <a:gd name="T65" fmla="*/ 109 h 190"/>
                <a:gd name="T66" fmla="*/ 77 w 155"/>
                <a:gd name="T67" fmla="*/ 92 h 190"/>
                <a:gd name="T68" fmla="*/ 77 w 155"/>
                <a:gd name="T69" fmla="*/ 56 h 190"/>
                <a:gd name="T70" fmla="*/ 77 w 155"/>
                <a:gd name="T71" fmla="*/ 56 h 190"/>
                <a:gd name="T72" fmla="*/ 0 w 155"/>
                <a:gd name="T73" fmla="*/ 190 h 190"/>
                <a:gd name="T74" fmla="*/ 47 w 155"/>
                <a:gd name="T75" fmla="*/ 175 h 190"/>
                <a:gd name="T76" fmla="*/ 66 w 155"/>
                <a:gd name="T77" fmla="*/ 161 h 190"/>
                <a:gd name="T78" fmla="*/ 66 w 155"/>
                <a:gd name="T79" fmla="*/ 154 h 190"/>
                <a:gd name="T80" fmla="*/ 62 w 155"/>
                <a:gd name="T81" fmla="*/ 144 h 190"/>
                <a:gd name="T82" fmla="*/ 65 w 155"/>
                <a:gd name="T83" fmla="*/ 131 h 190"/>
                <a:gd name="T84" fmla="*/ 66 w 155"/>
                <a:gd name="T85" fmla="*/ 50 h 190"/>
                <a:gd name="T86" fmla="*/ 47 w 155"/>
                <a:gd name="T87" fmla="*/ 92 h 190"/>
                <a:gd name="T88" fmla="*/ 52 w 155"/>
                <a:gd name="T89" fmla="*/ 10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90">
                  <a:moveTo>
                    <a:pt x="89" y="175"/>
                  </a:moveTo>
                  <a:cubicBezTo>
                    <a:pt x="108" y="175"/>
                    <a:pt x="108" y="175"/>
                    <a:pt x="108" y="175"/>
                  </a:cubicBezTo>
                  <a:cubicBezTo>
                    <a:pt x="124" y="190"/>
                    <a:pt x="124" y="190"/>
                    <a:pt x="124" y="190"/>
                  </a:cubicBezTo>
                  <a:cubicBezTo>
                    <a:pt x="155" y="190"/>
                    <a:pt x="155" y="190"/>
                    <a:pt x="155" y="190"/>
                  </a:cubicBezTo>
                  <a:cubicBezTo>
                    <a:pt x="130" y="177"/>
                    <a:pt x="114" y="142"/>
                    <a:pt x="103" y="109"/>
                  </a:cubicBezTo>
                  <a:cubicBezTo>
                    <a:pt x="108" y="109"/>
                    <a:pt x="108" y="109"/>
                    <a:pt x="108" y="109"/>
                  </a:cubicBezTo>
                  <a:cubicBezTo>
                    <a:pt x="108" y="92"/>
                    <a:pt x="108" y="92"/>
                    <a:pt x="108" y="92"/>
                  </a:cubicBezTo>
                  <a:cubicBezTo>
                    <a:pt x="98" y="92"/>
                    <a:pt x="98" y="92"/>
                    <a:pt x="98" y="92"/>
                  </a:cubicBezTo>
                  <a:cubicBezTo>
                    <a:pt x="94" y="77"/>
                    <a:pt x="91" y="62"/>
                    <a:pt x="89" y="50"/>
                  </a:cubicBezTo>
                  <a:cubicBezTo>
                    <a:pt x="89" y="132"/>
                    <a:pt x="89" y="132"/>
                    <a:pt x="89" y="132"/>
                  </a:cubicBezTo>
                  <a:cubicBezTo>
                    <a:pt x="89" y="131"/>
                    <a:pt x="89" y="131"/>
                    <a:pt x="89" y="131"/>
                  </a:cubicBezTo>
                  <a:cubicBezTo>
                    <a:pt x="90" y="135"/>
                    <a:pt x="92" y="140"/>
                    <a:pt x="93" y="144"/>
                  </a:cubicBezTo>
                  <a:cubicBezTo>
                    <a:pt x="93" y="144"/>
                    <a:pt x="93" y="144"/>
                    <a:pt x="93" y="144"/>
                  </a:cubicBezTo>
                  <a:cubicBezTo>
                    <a:pt x="89" y="140"/>
                    <a:pt x="89" y="140"/>
                    <a:pt x="89" y="140"/>
                  </a:cubicBezTo>
                  <a:cubicBezTo>
                    <a:pt x="89" y="154"/>
                    <a:pt x="89" y="154"/>
                    <a:pt x="89" y="154"/>
                  </a:cubicBezTo>
                  <a:cubicBezTo>
                    <a:pt x="96" y="161"/>
                    <a:pt x="96" y="161"/>
                    <a:pt x="96" y="161"/>
                  </a:cubicBezTo>
                  <a:cubicBezTo>
                    <a:pt x="89" y="161"/>
                    <a:pt x="89" y="161"/>
                    <a:pt x="89" y="161"/>
                  </a:cubicBezTo>
                  <a:lnTo>
                    <a:pt x="89" y="175"/>
                  </a:lnTo>
                  <a:close/>
                  <a:moveTo>
                    <a:pt x="77" y="175"/>
                  </a:moveTo>
                  <a:cubicBezTo>
                    <a:pt x="89" y="175"/>
                    <a:pt x="89" y="175"/>
                    <a:pt x="89" y="175"/>
                  </a:cubicBezTo>
                  <a:cubicBezTo>
                    <a:pt x="89" y="161"/>
                    <a:pt x="89" y="161"/>
                    <a:pt x="89" y="161"/>
                  </a:cubicBezTo>
                  <a:cubicBezTo>
                    <a:pt x="77" y="161"/>
                    <a:pt x="77" y="161"/>
                    <a:pt x="77" y="161"/>
                  </a:cubicBezTo>
                  <a:cubicBezTo>
                    <a:pt x="77" y="175"/>
                    <a:pt x="77" y="175"/>
                    <a:pt x="77" y="175"/>
                  </a:cubicBezTo>
                  <a:close/>
                  <a:moveTo>
                    <a:pt x="89" y="50"/>
                  </a:moveTo>
                  <a:cubicBezTo>
                    <a:pt x="86" y="37"/>
                    <a:pt x="85" y="28"/>
                    <a:pt x="85" y="28"/>
                  </a:cubicBezTo>
                  <a:cubicBezTo>
                    <a:pt x="82" y="28"/>
                    <a:pt x="82" y="28"/>
                    <a:pt x="82" y="28"/>
                  </a:cubicBezTo>
                  <a:cubicBezTo>
                    <a:pt x="77" y="0"/>
                    <a:pt x="77" y="0"/>
                    <a:pt x="77" y="0"/>
                  </a:cubicBezTo>
                  <a:cubicBezTo>
                    <a:pt x="77" y="56"/>
                    <a:pt x="77" y="56"/>
                    <a:pt x="77" y="56"/>
                  </a:cubicBezTo>
                  <a:cubicBezTo>
                    <a:pt x="77" y="57"/>
                    <a:pt x="79" y="84"/>
                    <a:pt x="81" y="92"/>
                  </a:cubicBezTo>
                  <a:cubicBezTo>
                    <a:pt x="77" y="92"/>
                    <a:pt x="77" y="92"/>
                    <a:pt x="77" y="92"/>
                  </a:cubicBezTo>
                  <a:cubicBezTo>
                    <a:pt x="77" y="109"/>
                    <a:pt x="77" y="109"/>
                    <a:pt x="77" y="109"/>
                  </a:cubicBezTo>
                  <a:cubicBezTo>
                    <a:pt x="85" y="109"/>
                    <a:pt x="85" y="109"/>
                    <a:pt x="85" y="109"/>
                  </a:cubicBezTo>
                  <a:cubicBezTo>
                    <a:pt x="85" y="109"/>
                    <a:pt x="85" y="113"/>
                    <a:pt x="87" y="119"/>
                  </a:cubicBezTo>
                  <a:cubicBezTo>
                    <a:pt x="77" y="129"/>
                    <a:pt x="77" y="129"/>
                    <a:pt x="77" y="129"/>
                  </a:cubicBezTo>
                  <a:cubicBezTo>
                    <a:pt x="77" y="143"/>
                    <a:pt x="77" y="143"/>
                    <a:pt x="77" y="143"/>
                  </a:cubicBezTo>
                  <a:cubicBezTo>
                    <a:pt x="89" y="154"/>
                    <a:pt x="89" y="154"/>
                    <a:pt x="89" y="154"/>
                  </a:cubicBezTo>
                  <a:cubicBezTo>
                    <a:pt x="89" y="140"/>
                    <a:pt x="89" y="140"/>
                    <a:pt x="89" y="140"/>
                  </a:cubicBezTo>
                  <a:cubicBezTo>
                    <a:pt x="84" y="136"/>
                    <a:pt x="84" y="136"/>
                    <a:pt x="84" y="136"/>
                  </a:cubicBezTo>
                  <a:cubicBezTo>
                    <a:pt x="89" y="132"/>
                    <a:pt x="89" y="132"/>
                    <a:pt x="89" y="132"/>
                  </a:cubicBezTo>
                  <a:lnTo>
                    <a:pt x="89" y="50"/>
                  </a:lnTo>
                  <a:close/>
                  <a:moveTo>
                    <a:pt x="66" y="175"/>
                  </a:moveTo>
                  <a:cubicBezTo>
                    <a:pt x="77" y="175"/>
                    <a:pt x="77" y="175"/>
                    <a:pt x="77" y="175"/>
                  </a:cubicBezTo>
                  <a:cubicBezTo>
                    <a:pt x="77" y="175"/>
                    <a:pt x="77" y="175"/>
                    <a:pt x="77" y="175"/>
                  </a:cubicBezTo>
                  <a:cubicBezTo>
                    <a:pt x="77" y="161"/>
                    <a:pt x="77" y="161"/>
                    <a:pt x="77" y="161"/>
                  </a:cubicBezTo>
                  <a:cubicBezTo>
                    <a:pt x="77" y="161"/>
                    <a:pt x="77" y="161"/>
                    <a:pt x="77" y="161"/>
                  </a:cubicBezTo>
                  <a:cubicBezTo>
                    <a:pt x="77" y="161"/>
                    <a:pt x="77" y="161"/>
                    <a:pt x="77" y="161"/>
                  </a:cubicBezTo>
                  <a:cubicBezTo>
                    <a:pt x="66" y="161"/>
                    <a:pt x="66" y="161"/>
                    <a:pt x="66" y="161"/>
                  </a:cubicBezTo>
                  <a:cubicBezTo>
                    <a:pt x="66" y="175"/>
                    <a:pt x="66" y="175"/>
                    <a:pt x="66" y="175"/>
                  </a:cubicBezTo>
                  <a:close/>
                  <a:moveTo>
                    <a:pt x="77" y="0"/>
                  </a:moveTo>
                  <a:cubicBezTo>
                    <a:pt x="77" y="0"/>
                    <a:pt x="77" y="0"/>
                    <a:pt x="77" y="0"/>
                  </a:cubicBezTo>
                  <a:cubicBezTo>
                    <a:pt x="72" y="28"/>
                    <a:pt x="72" y="28"/>
                    <a:pt x="72" y="28"/>
                  </a:cubicBezTo>
                  <a:cubicBezTo>
                    <a:pt x="70" y="28"/>
                    <a:pt x="70" y="28"/>
                    <a:pt x="70" y="28"/>
                  </a:cubicBezTo>
                  <a:cubicBezTo>
                    <a:pt x="70" y="28"/>
                    <a:pt x="69" y="37"/>
                    <a:pt x="66" y="50"/>
                  </a:cubicBezTo>
                  <a:cubicBezTo>
                    <a:pt x="66" y="132"/>
                    <a:pt x="66" y="132"/>
                    <a:pt x="66" y="132"/>
                  </a:cubicBezTo>
                  <a:cubicBezTo>
                    <a:pt x="70" y="136"/>
                    <a:pt x="70" y="136"/>
                    <a:pt x="70" y="136"/>
                  </a:cubicBezTo>
                  <a:cubicBezTo>
                    <a:pt x="66" y="140"/>
                    <a:pt x="66" y="140"/>
                    <a:pt x="66" y="140"/>
                  </a:cubicBezTo>
                  <a:cubicBezTo>
                    <a:pt x="66" y="154"/>
                    <a:pt x="66" y="154"/>
                    <a:pt x="66" y="154"/>
                  </a:cubicBezTo>
                  <a:cubicBezTo>
                    <a:pt x="77" y="143"/>
                    <a:pt x="77" y="143"/>
                    <a:pt x="77" y="143"/>
                  </a:cubicBezTo>
                  <a:cubicBezTo>
                    <a:pt x="77" y="143"/>
                    <a:pt x="77" y="143"/>
                    <a:pt x="77" y="143"/>
                  </a:cubicBezTo>
                  <a:cubicBezTo>
                    <a:pt x="77" y="129"/>
                    <a:pt x="77" y="129"/>
                    <a:pt x="77" y="129"/>
                  </a:cubicBezTo>
                  <a:cubicBezTo>
                    <a:pt x="77" y="129"/>
                    <a:pt x="77" y="129"/>
                    <a:pt x="77" y="129"/>
                  </a:cubicBezTo>
                  <a:cubicBezTo>
                    <a:pt x="68" y="119"/>
                    <a:pt x="68" y="119"/>
                    <a:pt x="68" y="119"/>
                  </a:cubicBezTo>
                  <a:cubicBezTo>
                    <a:pt x="69" y="113"/>
                    <a:pt x="70" y="109"/>
                    <a:pt x="70" y="109"/>
                  </a:cubicBezTo>
                  <a:cubicBezTo>
                    <a:pt x="77" y="109"/>
                    <a:pt x="77" y="109"/>
                    <a:pt x="77" y="109"/>
                  </a:cubicBezTo>
                  <a:cubicBezTo>
                    <a:pt x="77" y="109"/>
                    <a:pt x="77" y="109"/>
                    <a:pt x="77" y="109"/>
                  </a:cubicBezTo>
                  <a:cubicBezTo>
                    <a:pt x="77" y="109"/>
                    <a:pt x="77" y="109"/>
                    <a:pt x="77" y="109"/>
                  </a:cubicBezTo>
                  <a:cubicBezTo>
                    <a:pt x="77" y="92"/>
                    <a:pt x="77" y="92"/>
                    <a:pt x="77" y="92"/>
                  </a:cubicBezTo>
                  <a:cubicBezTo>
                    <a:pt x="77" y="92"/>
                    <a:pt x="77" y="92"/>
                    <a:pt x="77" y="92"/>
                  </a:cubicBezTo>
                  <a:cubicBezTo>
                    <a:pt x="74" y="92"/>
                    <a:pt x="74" y="92"/>
                    <a:pt x="74" y="92"/>
                  </a:cubicBezTo>
                  <a:cubicBezTo>
                    <a:pt x="76" y="84"/>
                    <a:pt x="77" y="56"/>
                    <a:pt x="77" y="56"/>
                  </a:cubicBezTo>
                  <a:cubicBezTo>
                    <a:pt x="77" y="56"/>
                    <a:pt x="77" y="56"/>
                    <a:pt x="77" y="56"/>
                  </a:cubicBezTo>
                  <a:cubicBezTo>
                    <a:pt x="77" y="56"/>
                    <a:pt x="77" y="56"/>
                    <a:pt x="77" y="56"/>
                  </a:cubicBezTo>
                  <a:lnTo>
                    <a:pt x="77" y="0"/>
                  </a:lnTo>
                  <a:close/>
                  <a:moveTo>
                    <a:pt x="0" y="190"/>
                  </a:moveTo>
                  <a:cubicBezTo>
                    <a:pt x="31" y="190"/>
                    <a:pt x="31" y="190"/>
                    <a:pt x="31" y="190"/>
                  </a:cubicBezTo>
                  <a:cubicBezTo>
                    <a:pt x="47" y="175"/>
                    <a:pt x="47" y="175"/>
                    <a:pt x="47" y="175"/>
                  </a:cubicBezTo>
                  <a:cubicBezTo>
                    <a:pt x="66" y="175"/>
                    <a:pt x="66" y="175"/>
                    <a:pt x="66" y="175"/>
                  </a:cubicBezTo>
                  <a:cubicBezTo>
                    <a:pt x="66" y="161"/>
                    <a:pt x="66" y="161"/>
                    <a:pt x="66" y="161"/>
                  </a:cubicBezTo>
                  <a:cubicBezTo>
                    <a:pt x="59" y="161"/>
                    <a:pt x="59" y="161"/>
                    <a:pt x="59" y="161"/>
                  </a:cubicBezTo>
                  <a:cubicBezTo>
                    <a:pt x="66" y="154"/>
                    <a:pt x="66" y="154"/>
                    <a:pt x="66" y="154"/>
                  </a:cubicBezTo>
                  <a:cubicBezTo>
                    <a:pt x="66" y="140"/>
                    <a:pt x="66" y="140"/>
                    <a:pt x="66" y="140"/>
                  </a:cubicBezTo>
                  <a:cubicBezTo>
                    <a:pt x="62" y="144"/>
                    <a:pt x="62" y="144"/>
                    <a:pt x="62" y="144"/>
                  </a:cubicBezTo>
                  <a:cubicBezTo>
                    <a:pt x="63" y="140"/>
                    <a:pt x="64" y="135"/>
                    <a:pt x="65" y="131"/>
                  </a:cubicBezTo>
                  <a:cubicBezTo>
                    <a:pt x="65" y="131"/>
                    <a:pt x="65" y="131"/>
                    <a:pt x="65" y="131"/>
                  </a:cubicBezTo>
                  <a:cubicBezTo>
                    <a:pt x="66" y="132"/>
                    <a:pt x="66" y="132"/>
                    <a:pt x="66" y="132"/>
                  </a:cubicBezTo>
                  <a:cubicBezTo>
                    <a:pt x="66" y="50"/>
                    <a:pt x="66" y="50"/>
                    <a:pt x="66" y="50"/>
                  </a:cubicBezTo>
                  <a:cubicBezTo>
                    <a:pt x="64" y="62"/>
                    <a:pt x="61" y="77"/>
                    <a:pt x="57" y="92"/>
                  </a:cubicBezTo>
                  <a:cubicBezTo>
                    <a:pt x="47" y="92"/>
                    <a:pt x="47" y="92"/>
                    <a:pt x="47" y="92"/>
                  </a:cubicBezTo>
                  <a:cubicBezTo>
                    <a:pt x="47" y="109"/>
                    <a:pt x="47" y="109"/>
                    <a:pt x="47" y="109"/>
                  </a:cubicBezTo>
                  <a:cubicBezTo>
                    <a:pt x="52" y="109"/>
                    <a:pt x="52" y="109"/>
                    <a:pt x="52" y="109"/>
                  </a:cubicBezTo>
                  <a:cubicBezTo>
                    <a:pt x="41" y="142"/>
                    <a:pt x="25" y="177"/>
                    <a:pt x="0" y="19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6" name="Freeform 152"/>
            <p:cNvSpPr/>
            <p:nvPr/>
          </p:nvSpPr>
          <p:spPr bwMode="auto">
            <a:xfrm>
              <a:off x="-1196975" y="2162175"/>
              <a:ext cx="233363" cy="668338"/>
            </a:xfrm>
            <a:custGeom>
              <a:avLst/>
              <a:gdLst>
                <a:gd name="T0" fmla="*/ 8 w 62"/>
                <a:gd name="T1" fmla="*/ 21 h 178"/>
                <a:gd name="T2" fmla="*/ 1 w 62"/>
                <a:gd name="T3" fmla="*/ 43 h 178"/>
                <a:gd name="T4" fmla="*/ 6 w 62"/>
                <a:gd name="T5" fmla="*/ 62 h 178"/>
                <a:gd name="T6" fmla="*/ 23 w 62"/>
                <a:gd name="T7" fmla="*/ 82 h 178"/>
                <a:gd name="T8" fmla="*/ 23 w 62"/>
                <a:gd name="T9" fmla="*/ 178 h 178"/>
                <a:gd name="T10" fmla="*/ 40 w 62"/>
                <a:gd name="T11" fmla="*/ 178 h 178"/>
                <a:gd name="T12" fmla="*/ 40 w 62"/>
                <a:gd name="T13" fmla="*/ 82 h 178"/>
                <a:gd name="T14" fmla="*/ 57 w 62"/>
                <a:gd name="T15" fmla="*/ 62 h 178"/>
                <a:gd name="T16" fmla="*/ 61 w 62"/>
                <a:gd name="T17" fmla="*/ 43 h 178"/>
                <a:gd name="T18" fmla="*/ 55 w 62"/>
                <a:gd name="T19" fmla="*/ 21 h 178"/>
                <a:gd name="T20" fmla="*/ 41 w 62"/>
                <a:gd name="T21" fmla="*/ 1 h 178"/>
                <a:gd name="T22" fmla="*/ 46 w 62"/>
                <a:gd name="T23" fmla="*/ 42 h 178"/>
                <a:gd name="T24" fmla="*/ 40 w 62"/>
                <a:gd name="T25" fmla="*/ 42 h 178"/>
                <a:gd name="T26" fmla="*/ 36 w 62"/>
                <a:gd name="T27" fmla="*/ 0 h 178"/>
                <a:gd name="T28" fmla="*/ 31 w 62"/>
                <a:gd name="T29" fmla="*/ 0 h 178"/>
                <a:gd name="T30" fmla="*/ 27 w 62"/>
                <a:gd name="T31" fmla="*/ 0 h 178"/>
                <a:gd name="T32" fmla="*/ 22 w 62"/>
                <a:gd name="T33" fmla="*/ 42 h 178"/>
                <a:gd name="T34" fmla="*/ 17 w 62"/>
                <a:gd name="T35" fmla="*/ 42 h 178"/>
                <a:gd name="T36" fmla="*/ 21 w 62"/>
                <a:gd name="T37" fmla="*/ 1 h 178"/>
                <a:gd name="T38" fmla="*/ 8 w 62"/>
                <a:gd name="T39" fmla="*/ 2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78">
                  <a:moveTo>
                    <a:pt x="8" y="21"/>
                  </a:moveTo>
                  <a:cubicBezTo>
                    <a:pt x="5" y="29"/>
                    <a:pt x="2" y="36"/>
                    <a:pt x="1" y="43"/>
                  </a:cubicBezTo>
                  <a:cubicBezTo>
                    <a:pt x="0" y="51"/>
                    <a:pt x="2" y="56"/>
                    <a:pt x="6" y="62"/>
                  </a:cubicBezTo>
                  <a:cubicBezTo>
                    <a:pt x="9" y="68"/>
                    <a:pt x="15" y="77"/>
                    <a:pt x="23" y="82"/>
                  </a:cubicBezTo>
                  <a:cubicBezTo>
                    <a:pt x="23" y="178"/>
                    <a:pt x="23" y="178"/>
                    <a:pt x="23" y="178"/>
                  </a:cubicBezTo>
                  <a:cubicBezTo>
                    <a:pt x="40" y="178"/>
                    <a:pt x="40" y="178"/>
                    <a:pt x="40" y="178"/>
                  </a:cubicBezTo>
                  <a:cubicBezTo>
                    <a:pt x="40" y="82"/>
                    <a:pt x="40" y="82"/>
                    <a:pt x="40" y="82"/>
                  </a:cubicBezTo>
                  <a:cubicBezTo>
                    <a:pt x="47" y="78"/>
                    <a:pt x="53" y="68"/>
                    <a:pt x="57" y="62"/>
                  </a:cubicBezTo>
                  <a:cubicBezTo>
                    <a:pt x="60" y="56"/>
                    <a:pt x="62" y="51"/>
                    <a:pt x="61" y="43"/>
                  </a:cubicBezTo>
                  <a:cubicBezTo>
                    <a:pt x="60" y="36"/>
                    <a:pt x="57" y="29"/>
                    <a:pt x="55" y="21"/>
                  </a:cubicBezTo>
                  <a:cubicBezTo>
                    <a:pt x="53" y="16"/>
                    <a:pt x="49" y="2"/>
                    <a:pt x="41" y="1"/>
                  </a:cubicBezTo>
                  <a:cubicBezTo>
                    <a:pt x="46" y="42"/>
                    <a:pt x="46" y="42"/>
                    <a:pt x="46" y="42"/>
                  </a:cubicBezTo>
                  <a:cubicBezTo>
                    <a:pt x="40" y="42"/>
                    <a:pt x="40" y="42"/>
                    <a:pt x="40" y="42"/>
                  </a:cubicBezTo>
                  <a:cubicBezTo>
                    <a:pt x="36" y="0"/>
                    <a:pt x="36" y="0"/>
                    <a:pt x="36" y="0"/>
                  </a:cubicBezTo>
                  <a:cubicBezTo>
                    <a:pt x="31" y="0"/>
                    <a:pt x="31" y="0"/>
                    <a:pt x="31" y="0"/>
                  </a:cubicBezTo>
                  <a:cubicBezTo>
                    <a:pt x="27" y="0"/>
                    <a:pt x="27" y="0"/>
                    <a:pt x="27" y="0"/>
                  </a:cubicBezTo>
                  <a:cubicBezTo>
                    <a:pt x="22" y="42"/>
                    <a:pt x="22" y="42"/>
                    <a:pt x="22" y="42"/>
                  </a:cubicBezTo>
                  <a:cubicBezTo>
                    <a:pt x="17" y="42"/>
                    <a:pt x="17" y="42"/>
                    <a:pt x="17" y="42"/>
                  </a:cubicBezTo>
                  <a:cubicBezTo>
                    <a:pt x="21" y="1"/>
                    <a:pt x="21" y="1"/>
                    <a:pt x="21" y="1"/>
                  </a:cubicBezTo>
                  <a:cubicBezTo>
                    <a:pt x="14" y="2"/>
                    <a:pt x="10" y="16"/>
                    <a:pt x="8" y="2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7" name="Freeform 153"/>
            <p:cNvSpPr/>
            <p:nvPr/>
          </p:nvSpPr>
          <p:spPr bwMode="auto">
            <a:xfrm>
              <a:off x="-892175" y="2151062"/>
              <a:ext cx="244475" cy="679450"/>
            </a:xfrm>
            <a:custGeom>
              <a:avLst/>
              <a:gdLst>
                <a:gd name="T0" fmla="*/ 41 w 65"/>
                <a:gd name="T1" fmla="*/ 181 h 181"/>
                <a:gd name="T2" fmla="*/ 41 w 65"/>
                <a:gd name="T3" fmla="*/ 86 h 181"/>
                <a:gd name="T4" fmla="*/ 65 w 65"/>
                <a:gd name="T5" fmla="*/ 48 h 181"/>
                <a:gd name="T6" fmla="*/ 33 w 65"/>
                <a:gd name="T7" fmla="*/ 0 h 181"/>
                <a:gd name="T8" fmla="*/ 0 w 65"/>
                <a:gd name="T9" fmla="*/ 48 h 181"/>
                <a:gd name="T10" fmla="*/ 24 w 65"/>
                <a:gd name="T11" fmla="*/ 86 h 181"/>
                <a:gd name="T12" fmla="*/ 24 w 65"/>
                <a:gd name="T13" fmla="*/ 181 h 181"/>
                <a:gd name="T14" fmla="*/ 41 w 65"/>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81">
                  <a:moveTo>
                    <a:pt x="41" y="181"/>
                  </a:moveTo>
                  <a:cubicBezTo>
                    <a:pt x="41" y="86"/>
                    <a:pt x="41" y="86"/>
                    <a:pt x="41" y="86"/>
                  </a:cubicBezTo>
                  <a:cubicBezTo>
                    <a:pt x="55" y="82"/>
                    <a:pt x="65" y="66"/>
                    <a:pt x="65" y="48"/>
                  </a:cubicBezTo>
                  <a:cubicBezTo>
                    <a:pt x="65" y="26"/>
                    <a:pt x="51" y="0"/>
                    <a:pt x="33" y="0"/>
                  </a:cubicBezTo>
                  <a:cubicBezTo>
                    <a:pt x="15" y="0"/>
                    <a:pt x="0" y="26"/>
                    <a:pt x="0" y="48"/>
                  </a:cubicBezTo>
                  <a:cubicBezTo>
                    <a:pt x="0" y="66"/>
                    <a:pt x="10" y="82"/>
                    <a:pt x="24" y="86"/>
                  </a:cubicBezTo>
                  <a:cubicBezTo>
                    <a:pt x="24" y="181"/>
                    <a:pt x="24" y="181"/>
                    <a:pt x="24" y="181"/>
                  </a:cubicBezTo>
                  <a:lnTo>
                    <a:pt x="41" y="181"/>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8" name="Freeform 154"/>
            <p:cNvSpPr>
              <a:spLocks noEditPoints="1"/>
            </p:cNvSpPr>
            <p:nvPr/>
          </p:nvSpPr>
          <p:spPr bwMode="auto">
            <a:xfrm>
              <a:off x="-3724275" y="806450"/>
              <a:ext cx="581025" cy="147638"/>
            </a:xfrm>
            <a:custGeom>
              <a:avLst/>
              <a:gdLst>
                <a:gd name="T0" fmla="*/ 182 w 366"/>
                <a:gd name="T1" fmla="*/ 76 h 93"/>
                <a:gd name="T2" fmla="*/ 314 w 366"/>
                <a:gd name="T3" fmla="*/ 76 h 93"/>
                <a:gd name="T4" fmla="*/ 324 w 366"/>
                <a:gd name="T5" fmla="*/ 93 h 93"/>
                <a:gd name="T6" fmla="*/ 366 w 366"/>
                <a:gd name="T7" fmla="*/ 93 h 93"/>
                <a:gd name="T8" fmla="*/ 298 w 366"/>
                <a:gd name="T9" fmla="*/ 0 h 93"/>
                <a:gd name="T10" fmla="*/ 255 w 366"/>
                <a:gd name="T11" fmla="*/ 0 h 93"/>
                <a:gd name="T12" fmla="*/ 265 w 366"/>
                <a:gd name="T13" fmla="*/ 12 h 93"/>
                <a:gd name="T14" fmla="*/ 182 w 366"/>
                <a:gd name="T15" fmla="*/ 12 h 93"/>
                <a:gd name="T16" fmla="*/ 182 w 366"/>
                <a:gd name="T17" fmla="*/ 36 h 93"/>
                <a:gd name="T18" fmla="*/ 284 w 366"/>
                <a:gd name="T19" fmla="*/ 36 h 93"/>
                <a:gd name="T20" fmla="*/ 295 w 366"/>
                <a:gd name="T21" fmla="*/ 52 h 93"/>
                <a:gd name="T22" fmla="*/ 182 w 366"/>
                <a:gd name="T23" fmla="*/ 52 h 93"/>
                <a:gd name="T24" fmla="*/ 182 w 366"/>
                <a:gd name="T25" fmla="*/ 76 h 93"/>
                <a:gd name="T26" fmla="*/ 52 w 366"/>
                <a:gd name="T27" fmla="*/ 76 h 93"/>
                <a:gd name="T28" fmla="*/ 182 w 366"/>
                <a:gd name="T29" fmla="*/ 76 h 93"/>
                <a:gd name="T30" fmla="*/ 182 w 366"/>
                <a:gd name="T31" fmla="*/ 52 h 93"/>
                <a:gd name="T32" fmla="*/ 71 w 366"/>
                <a:gd name="T33" fmla="*/ 52 h 93"/>
                <a:gd name="T34" fmla="*/ 82 w 366"/>
                <a:gd name="T35" fmla="*/ 36 h 93"/>
                <a:gd name="T36" fmla="*/ 82 w 366"/>
                <a:gd name="T37" fmla="*/ 36 h 93"/>
                <a:gd name="T38" fmla="*/ 182 w 366"/>
                <a:gd name="T39" fmla="*/ 36 h 93"/>
                <a:gd name="T40" fmla="*/ 182 w 366"/>
                <a:gd name="T41" fmla="*/ 12 h 93"/>
                <a:gd name="T42" fmla="*/ 101 w 366"/>
                <a:gd name="T43" fmla="*/ 12 h 93"/>
                <a:gd name="T44" fmla="*/ 111 w 366"/>
                <a:gd name="T45" fmla="*/ 0 h 93"/>
                <a:gd name="T46" fmla="*/ 68 w 366"/>
                <a:gd name="T47" fmla="*/ 0 h 93"/>
                <a:gd name="T48" fmla="*/ 0 w 366"/>
                <a:gd name="T49" fmla="*/ 93 h 93"/>
                <a:gd name="T50" fmla="*/ 42 w 366"/>
                <a:gd name="T51" fmla="*/ 93 h 93"/>
                <a:gd name="T52" fmla="*/ 52 w 366"/>
                <a:gd name="T53"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93">
                  <a:moveTo>
                    <a:pt x="182" y="76"/>
                  </a:moveTo>
                  <a:lnTo>
                    <a:pt x="314" y="76"/>
                  </a:lnTo>
                  <a:lnTo>
                    <a:pt x="324" y="93"/>
                  </a:lnTo>
                  <a:lnTo>
                    <a:pt x="366" y="93"/>
                  </a:lnTo>
                  <a:lnTo>
                    <a:pt x="298" y="0"/>
                  </a:lnTo>
                  <a:lnTo>
                    <a:pt x="255" y="0"/>
                  </a:lnTo>
                  <a:lnTo>
                    <a:pt x="265" y="12"/>
                  </a:lnTo>
                  <a:lnTo>
                    <a:pt x="182" y="12"/>
                  </a:lnTo>
                  <a:lnTo>
                    <a:pt x="182" y="36"/>
                  </a:lnTo>
                  <a:lnTo>
                    <a:pt x="284" y="36"/>
                  </a:lnTo>
                  <a:lnTo>
                    <a:pt x="295" y="52"/>
                  </a:lnTo>
                  <a:lnTo>
                    <a:pt x="182" y="52"/>
                  </a:lnTo>
                  <a:lnTo>
                    <a:pt x="182" y="76"/>
                  </a:lnTo>
                  <a:close/>
                  <a:moveTo>
                    <a:pt x="52" y="76"/>
                  </a:moveTo>
                  <a:lnTo>
                    <a:pt x="182" y="76"/>
                  </a:lnTo>
                  <a:lnTo>
                    <a:pt x="182" y="52"/>
                  </a:lnTo>
                  <a:lnTo>
                    <a:pt x="71" y="52"/>
                  </a:lnTo>
                  <a:lnTo>
                    <a:pt x="82" y="36"/>
                  </a:lnTo>
                  <a:lnTo>
                    <a:pt x="82" y="36"/>
                  </a:lnTo>
                  <a:lnTo>
                    <a:pt x="182" y="36"/>
                  </a:lnTo>
                  <a:lnTo>
                    <a:pt x="182" y="12"/>
                  </a:lnTo>
                  <a:lnTo>
                    <a:pt x="101" y="12"/>
                  </a:lnTo>
                  <a:lnTo>
                    <a:pt x="111" y="0"/>
                  </a:lnTo>
                  <a:lnTo>
                    <a:pt x="68" y="0"/>
                  </a:lnTo>
                  <a:lnTo>
                    <a:pt x="0" y="93"/>
                  </a:lnTo>
                  <a:lnTo>
                    <a:pt x="42" y="93"/>
                  </a:lnTo>
                  <a:lnTo>
                    <a:pt x="52" y="76"/>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59" name="Freeform 155"/>
            <p:cNvSpPr>
              <a:spLocks noEditPoints="1"/>
            </p:cNvSpPr>
            <p:nvPr/>
          </p:nvSpPr>
          <p:spPr bwMode="auto">
            <a:xfrm>
              <a:off x="-3694113" y="239712"/>
              <a:ext cx="533400" cy="549275"/>
            </a:xfrm>
            <a:custGeom>
              <a:avLst/>
              <a:gdLst>
                <a:gd name="T0" fmla="*/ 281 w 336"/>
                <a:gd name="T1" fmla="*/ 0 h 346"/>
                <a:gd name="T2" fmla="*/ 310 w 336"/>
                <a:gd name="T3" fmla="*/ 73 h 346"/>
                <a:gd name="T4" fmla="*/ 310 w 336"/>
                <a:gd name="T5" fmla="*/ 241 h 346"/>
                <a:gd name="T6" fmla="*/ 281 w 336"/>
                <a:gd name="T7" fmla="*/ 275 h 346"/>
                <a:gd name="T8" fmla="*/ 310 w 336"/>
                <a:gd name="T9" fmla="*/ 305 h 346"/>
                <a:gd name="T10" fmla="*/ 281 w 336"/>
                <a:gd name="T11" fmla="*/ 305 h 346"/>
                <a:gd name="T12" fmla="*/ 336 w 336"/>
                <a:gd name="T13" fmla="*/ 346 h 346"/>
                <a:gd name="T14" fmla="*/ 336 w 336"/>
                <a:gd name="T15" fmla="*/ 0 h 346"/>
                <a:gd name="T16" fmla="*/ 168 w 336"/>
                <a:gd name="T17" fmla="*/ 0 h 346"/>
                <a:gd name="T18" fmla="*/ 267 w 336"/>
                <a:gd name="T19" fmla="*/ 24 h 346"/>
                <a:gd name="T20" fmla="*/ 168 w 336"/>
                <a:gd name="T21" fmla="*/ 45 h 346"/>
                <a:gd name="T22" fmla="*/ 281 w 336"/>
                <a:gd name="T23" fmla="*/ 73 h 346"/>
                <a:gd name="T24" fmla="*/ 281 w 336"/>
                <a:gd name="T25" fmla="*/ 0 h 346"/>
                <a:gd name="T26" fmla="*/ 281 w 336"/>
                <a:gd name="T27" fmla="*/ 346 h 346"/>
                <a:gd name="T28" fmla="*/ 250 w 336"/>
                <a:gd name="T29" fmla="*/ 305 h 346"/>
                <a:gd name="T30" fmla="*/ 281 w 336"/>
                <a:gd name="T31" fmla="*/ 275 h 346"/>
                <a:gd name="T32" fmla="*/ 168 w 336"/>
                <a:gd name="T33" fmla="*/ 241 h 346"/>
                <a:gd name="T34" fmla="*/ 168 w 336"/>
                <a:gd name="T35" fmla="*/ 0 h 346"/>
                <a:gd name="T36" fmla="*/ 56 w 336"/>
                <a:gd name="T37" fmla="*/ 73 h 346"/>
                <a:gd name="T38" fmla="*/ 168 w 336"/>
                <a:gd name="T39" fmla="*/ 45 h 346"/>
                <a:gd name="T40" fmla="*/ 71 w 336"/>
                <a:gd name="T41" fmla="*/ 24 h 346"/>
                <a:gd name="T42" fmla="*/ 168 w 336"/>
                <a:gd name="T43" fmla="*/ 24 h 346"/>
                <a:gd name="T44" fmla="*/ 168 w 336"/>
                <a:gd name="T45" fmla="*/ 0 h 346"/>
                <a:gd name="T46" fmla="*/ 168 w 336"/>
                <a:gd name="T47" fmla="*/ 346 h 346"/>
                <a:gd name="T48" fmla="*/ 56 w 336"/>
                <a:gd name="T49" fmla="*/ 241 h 346"/>
                <a:gd name="T50" fmla="*/ 85 w 336"/>
                <a:gd name="T51" fmla="*/ 275 h 346"/>
                <a:gd name="T52" fmla="*/ 85 w 336"/>
                <a:gd name="T53" fmla="*/ 305 h 346"/>
                <a:gd name="T54" fmla="*/ 56 w 336"/>
                <a:gd name="T55" fmla="*/ 346 h 346"/>
                <a:gd name="T56" fmla="*/ 0 w 336"/>
                <a:gd name="T57" fmla="*/ 0 h 346"/>
                <a:gd name="T58" fmla="*/ 56 w 336"/>
                <a:gd name="T59" fmla="*/ 346 h 346"/>
                <a:gd name="T60" fmla="*/ 26 w 336"/>
                <a:gd name="T61" fmla="*/ 305 h 346"/>
                <a:gd name="T62" fmla="*/ 56 w 336"/>
                <a:gd name="T63" fmla="*/ 275 h 346"/>
                <a:gd name="T64" fmla="*/ 26 w 336"/>
                <a:gd name="T65" fmla="*/ 241 h 346"/>
                <a:gd name="T66" fmla="*/ 56 w 336"/>
                <a:gd name="T67" fmla="*/ 7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6" h="346">
                  <a:moveTo>
                    <a:pt x="336" y="0"/>
                  </a:moveTo>
                  <a:lnTo>
                    <a:pt x="281" y="0"/>
                  </a:lnTo>
                  <a:lnTo>
                    <a:pt x="281" y="73"/>
                  </a:lnTo>
                  <a:lnTo>
                    <a:pt x="310" y="73"/>
                  </a:lnTo>
                  <a:lnTo>
                    <a:pt x="310" y="241"/>
                  </a:lnTo>
                  <a:lnTo>
                    <a:pt x="310" y="241"/>
                  </a:lnTo>
                  <a:lnTo>
                    <a:pt x="281" y="241"/>
                  </a:lnTo>
                  <a:lnTo>
                    <a:pt x="281" y="275"/>
                  </a:lnTo>
                  <a:lnTo>
                    <a:pt x="310" y="275"/>
                  </a:lnTo>
                  <a:lnTo>
                    <a:pt x="310" y="305"/>
                  </a:lnTo>
                  <a:lnTo>
                    <a:pt x="310" y="305"/>
                  </a:lnTo>
                  <a:lnTo>
                    <a:pt x="281" y="305"/>
                  </a:lnTo>
                  <a:lnTo>
                    <a:pt x="281" y="346"/>
                  </a:lnTo>
                  <a:lnTo>
                    <a:pt x="336" y="346"/>
                  </a:lnTo>
                  <a:lnTo>
                    <a:pt x="336" y="0"/>
                  </a:lnTo>
                  <a:lnTo>
                    <a:pt x="336" y="0"/>
                  </a:lnTo>
                  <a:close/>
                  <a:moveTo>
                    <a:pt x="281" y="0"/>
                  </a:moveTo>
                  <a:lnTo>
                    <a:pt x="168" y="0"/>
                  </a:lnTo>
                  <a:lnTo>
                    <a:pt x="168" y="24"/>
                  </a:lnTo>
                  <a:lnTo>
                    <a:pt x="267" y="24"/>
                  </a:lnTo>
                  <a:lnTo>
                    <a:pt x="267" y="45"/>
                  </a:lnTo>
                  <a:lnTo>
                    <a:pt x="168" y="45"/>
                  </a:lnTo>
                  <a:lnTo>
                    <a:pt x="168" y="73"/>
                  </a:lnTo>
                  <a:lnTo>
                    <a:pt x="281" y="73"/>
                  </a:lnTo>
                  <a:lnTo>
                    <a:pt x="281" y="0"/>
                  </a:lnTo>
                  <a:lnTo>
                    <a:pt x="281" y="0"/>
                  </a:lnTo>
                  <a:close/>
                  <a:moveTo>
                    <a:pt x="168" y="346"/>
                  </a:moveTo>
                  <a:lnTo>
                    <a:pt x="281" y="346"/>
                  </a:lnTo>
                  <a:lnTo>
                    <a:pt x="281" y="305"/>
                  </a:lnTo>
                  <a:lnTo>
                    <a:pt x="250" y="305"/>
                  </a:lnTo>
                  <a:lnTo>
                    <a:pt x="250" y="275"/>
                  </a:lnTo>
                  <a:lnTo>
                    <a:pt x="281" y="275"/>
                  </a:lnTo>
                  <a:lnTo>
                    <a:pt x="281" y="241"/>
                  </a:lnTo>
                  <a:lnTo>
                    <a:pt x="168" y="241"/>
                  </a:lnTo>
                  <a:lnTo>
                    <a:pt x="168" y="346"/>
                  </a:lnTo>
                  <a:close/>
                  <a:moveTo>
                    <a:pt x="168" y="0"/>
                  </a:moveTo>
                  <a:lnTo>
                    <a:pt x="56" y="0"/>
                  </a:lnTo>
                  <a:lnTo>
                    <a:pt x="56" y="73"/>
                  </a:lnTo>
                  <a:lnTo>
                    <a:pt x="168" y="73"/>
                  </a:lnTo>
                  <a:lnTo>
                    <a:pt x="168" y="45"/>
                  </a:lnTo>
                  <a:lnTo>
                    <a:pt x="71" y="45"/>
                  </a:lnTo>
                  <a:lnTo>
                    <a:pt x="71" y="24"/>
                  </a:lnTo>
                  <a:lnTo>
                    <a:pt x="71" y="24"/>
                  </a:lnTo>
                  <a:lnTo>
                    <a:pt x="168" y="24"/>
                  </a:lnTo>
                  <a:lnTo>
                    <a:pt x="168" y="0"/>
                  </a:lnTo>
                  <a:lnTo>
                    <a:pt x="168" y="0"/>
                  </a:lnTo>
                  <a:close/>
                  <a:moveTo>
                    <a:pt x="56" y="346"/>
                  </a:moveTo>
                  <a:lnTo>
                    <a:pt x="168" y="346"/>
                  </a:lnTo>
                  <a:lnTo>
                    <a:pt x="168" y="241"/>
                  </a:lnTo>
                  <a:lnTo>
                    <a:pt x="56" y="241"/>
                  </a:lnTo>
                  <a:lnTo>
                    <a:pt x="56" y="275"/>
                  </a:lnTo>
                  <a:lnTo>
                    <a:pt x="85" y="275"/>
                  </a:lnTo>
                  <a:lnTo>
                    <a:pt x="85" y="305"/>
                  </a:lnTo>
                  <a:lnTo>
                    <a:pt x="85" y="305"/>
                  </a:lnTo>
                  <a:lnTo>
                    <a:pt x="56" y="305"/>
                  </a:lnTo>
                  <a:lnTo>
                    <a:pt x="56" y="346"/>
                  </a:lnTo>
                  <a:close/>
                  <a:moveTo>
                    <a:pt x="56" y="0"/>
                  </a:moveTo>
                  <a:lnTo>
                    <a:pt x="0" y="0"/>
                  </a:lnTo>
                  <a:lnTo>
                    <a:pt x="0" y="346"/>
                  </a:lnTo>
                  <a:lnTo>
                    <a:pt x="56" y="346"/>
                  </a:lnTo>
                  <a:lnTo>
                    <a:pt x="56" y="305"/>
                  </a:lnTo>
                  <a:lnTo>
                    <a:pt x="26" y="305"/>
                  </a:lnTo>
                  <a:lnTo>
                    <a:pt x="26" y="275"/>
                  </a:lnTo>
                  <a:lnTo>
                    <a:pt x="56" y="275"/>
                  </a:lnTo>
                  <a:lnTo>
                    <a:pt x="56" y="241"/>
                  </a:lnTo>
                  <a:lnTo>
                    <a:pt x="26" y="241"/>
                  </a:lnTo>
                  <a:lnTo>
                    <a:pt x="26" y="73"/>
                  </a:lnTo>
                  <a:lnTo>
                    <a:pt x="56" y="73"/>
                  </a:lnTo>
                  <a:lnTo>
                    <a:pt x="56"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0" name="Rectangle 156"/>
            <p:cNvSpPr>
              <a:spLocks noChangeArrowheads="1"/>
            </p:cNvSpPr>
            <p:nvPr/>
          </p:nvSpPr>
          <p:spPr bwMode="auto">
            <a:xfrm>
              <a:off x="-2574925" y="4899025"/>
              <a:ext cx="558800" cy="65088"/>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161" name="Freeform 157"/>
            <p:cNvSpPr>
              <a:spLocks noEditPoints="1"/>
            </p:cNvSpPr>
            <p:nvPr/>
          </p:nvSpPr>
          <p:spPr bwMode="auto">
            <a:xfrm>
              <a:off x="-2574925" y="5030788"/>
              <a:ext cx="558800" cy="225425"/>
            </a:xfrm>
            <a:custGeom>
              <a:avLst/>
              <a:gdLst>
                <a:gd name="T0" fmla="*/ 298 w 352"/>
                <a:gd name="T1" fmla="*/ 142 h 142"/>
                <a:gd name="T2" fmla="*/ 352 w 352"/>
                <a:gd name="T3" fmla="*/ 142 h 142"/>
                <a:gd name="T4" fmla="*/ 352 w 352"/>
                <a:gd name="T5" fmla="*/ 0 h 142"/>
                <a:gd name="T6" fmla="*/ 298 w 352"/>
                <a:gd name="T7" fmla="*/ 0 h 142"/>
                <a:gd name="T8" fmla="*/ 298 w 352"/>
                <a:gd name="T9" fmla="*/ 69 h 142"/>
                <a:gd name="T10" fmla="*/ 298 w 352"/>
                <a:gd name="T11" fmla="*/ 69 h 142"/>
                <a:gd name="T12" fmla="*/ 324 w 352"/>
                <a:gd name="T13" fmla="*/ 95 h 142"/>
                <a:gd name="T14" fmla="*/ 298 w 352"/>
                <a:gd name="T15" fmla="*/ 121 h 142"/>
                <a:gd name="T16" fmla="*/ 298 w 352"/>
                <a:gd name="T17" fmla="*/ 142 h 142"/>
                <a:gd name="T18" fmla="*/ 0 w 352"/>
                <a:gd name="T19" fmla="*/ 142 h 142"/>
                <a:gd name="T20" fmla="*/ 298 w 352"/>
                <a:gd name="T21" fmla="*/ 142 h 142"/>
                <a:gd name="T22" fmla="*/ 298 w 352"/>
                <a:gd name="T23" fmla="*/ 121 h 142"/>
                <a:gd name="T24" fmla="*/ 272 w 352"/>
                <a:gd name="T25" fmla="*/ 95 h 142"/>
                <a:gd name="T26" fmla="*/ 298 w 352"/>
                <a:gd name="T27" fmla="*/ 69 h 142"/>
                <a:gd name="T28" fmla="*/ 298 w 352"/>
                <a:gd name="T29" fmla="*/ 0 h 142"/>
                <a:gd name="T30" fmla="*/ 0 w 352"/>
                <a:gd name="T31" fmla="*/ 0 h 142"/>
                <a:gd name="T32" fmla="*/ 0 w 352"/>
                <a:gd name="T33" fmla="*/ 142 h 142"/>
                <a:gd name="T34" fmla="*/ 0 w 352"/>
                <a:gd name="T35" fmla="*/ 142 h 142"/>
                <a:gd name="T36" fmla="*/ 298 w 352"/>
                <a:gd name="T37" fmla="*/ 69 h 142"/>
                <a:gd name="T38" fmla="*/ 298 w 352"/>
                <a:gd name="T39" fmla="*/ 6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2" h="142">
                  <a:moveTo>
                    <a:pt x="298" y="142"/>
                  </a:moveTo>
                  <a:lnTo>
                    <a:pt x="352" y="142"/>
                  </a:lnTo>
                  <a:lnTo>
                    <a:pt x="352" y="0"/>
                  </a:lnTo>
                  <a:lnTo>
                    <a:pt x="298" y="0"/>
                  </a:lnTo>
                  <a:lnTo>
                    <a:pt x="298" y="69"/>
                  </a:lnTo>
                  <a:lnTo>
                    <a:pt x="298" y="69"/>
                  </a:lnTo>
                  <a:lnTo>
                    <a:pt x="324" y="95"/>
                  </a:lnTo>
                  <a:lnTo>
                    <a:pt x="298" y="121"/>
                  </a:lnTo>
                  <a:lnTo>
                    <a:pt x="298" y="142"/>
                  </a:lnTo>
                  <a:close/>
                  <a:moveTo>
                    <a:pt x="0" y="142"/>
                  </a:moveTo>
                  <a:lnTo>
                    <a:pt x="298" y="142"/>
                  </a:lnTo>
                  <a:lnTo>
                    <a:pt x="298" y="121"/>
                  </a:lnTo>
                  <a:lnTo>
                    <a:pt x="272" y="95"/>
                  </a:lnTo>
                  <a:lnTo>
                    <a:pt x="298" y="69"/>
                  </a:lnTo>
                  <a:lnTo>
                    <a:pt x="298" y="0"/>
                  </a:lnTo>
                  <a:lnTo>
                    <a:pt x="0" y="0"/>
                  </a:lnTo>
                  <a:lnTo>
                    <a:pt x="0" y="142"/>
                  </a:lnTo>
                  <a:lnTo>
                    <a:pt x="0" y="142"/>
                  </a:lnTo>
                  <a:close/>
                  <a:moveTo>
                    <a:pt x="298" y="69"/>
                  </a:moveTo>
                  <a:lnTo>
                    <a:pt x="298" y="69"/>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2" name="Freeform 158"/>
            <p:cNvSpPr>
              <a:spLocks noEditPoints="1"/>
            </p:cNvSpPr>
            <p:nvPr/>
          </p:nvSpPr>
          <p:spPr bwMode="auto">
            <a:xfrm>
              <a:off x="-2574925" y="5030788"/>
              <a:ext cx="558800" cy="225425"/>
            </a:xfrm>
            <a:custGeom>
              <a:avLst/>
              <a:gdLst>
                <a:gd name="T0" fmla="*/ 298 w 352"/>
                <a:gd name="T1" fmla="*/ 142 h 142"/>
                <a:gd name="T2" fmla="*/ 352 w 352"/>
                <a:gd name="T3" fmla="*/ 142 h 142"/>
                <a:gd name="T4" fmla="*/ 352 w 352"/>
                <a:gd name="T5" fmla="*/ 0 h 142"/>
                <a:gd name="T6" fmla="*/ 298 w 352"/>
                <a:gd name="T7" fmla="*/ 0 h 142"/>
                <a:gd name="T8" fmla="*/ 298 w 352"/>
                <a:gd name="T9" fmla="*/ 69 h 142"/>
                <a:gd name="T10" fmla="*/ 298 w 352"/>
                <a:gd name="T11" fmla="*/ 69 h 142"/>
                <a:gd name="T12" fmla="*/ 324 w 352"/>
                <a:gd name="T13" fmla="*/ 95 h 142"/>
                <a:gd name="T14" fmla="*/ 298 w 352"/>
                <a:gd name="T15" fmla="*/ 121 h 142"/>
                <a:gd name="T16" fmla="*/ 298 w 352"/>
                <a:gd name="T17" fmla="*/ 142 h 142"/>
                <a:gd name="T18" fmla="*/ 0 w 352"/>
                <a:gd name="T19" fmla="*/ 142 h 142"/>
                <a:gd name="T20" fmla="*/ 298 w 352"/>
                <a:gd name="T21" fmla="*/ 142 h 142"/>
                <a:gd name="T22" fmla="*/ 298 w 352"/>
                <a:gd name="T23" fmla="*/ 121 h 142"/>
                <a:gd name="T24" fmla="*/ 272 w 352"/>
                <a:gd name="T25" fmla="*/ 95 h 142"/>
                <a:gd name="T26" fmla="*/ 298 w 352"/>
                <a:gd name="T27" fmla="*/ 69 h 142"/>
                <a:gd name="T28" fmla="*/ 298 w 352"/>
                <a:gd name="T29" fmla="*/ 0 h 142"/>
                <a:gd name="T30" fmla="*/ 0 w 352"/>
                <a:gd name="T31" fmla="*/ 0 h 142"/>
                <a:gd name="T32" fmla="*/ 0 w 352"/>
                <a:gd name="T33" fmla="*/ 142 h 142"/>
                <a:gd name="T34" fmla="*/ 0 w 352"/>
                <a:gd name="T35" fmla="*/ 142 h 142"/>
                <a:gd name="T36" fmla="*/ 298 w 352"/>
                <a:gd name="T37" fmla="*/ 69 h 142"/>
                <a:gd name="T38" fmla="*/ 298 w 352"/>
                <a:gd name="T39" fmla="*/ 6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2" h="142">
                  <a:moveTo>
                    <a:pt x="298" y="142"/>
                  </a:moveTo>
                  <a:lnTo>
                    <a:pt x="352" y="142"/>
                  </a:lnTo>
                  <a:lnTo>
                    <a:pt x="352" y="0"/>
                  </a:lnTo>
                  <a:lnTo>
                    <a:pt x="298" y="0"/>
                  </a:lnTo>
                  <a:lnTo>
                    <a:pt x="298" y="69"/>
                  </a:lnTo>
                  <a:lnTo>
                    <a:pt x="298" y="69"/>
                  </a:lnTo>
                  <a:lnTo>
                    <a:pt x="324" y="95"/>
                  </a:lnTo>
                  <a:lnTo>
                    <a:pt x="298" y="121"/>
                  </a:lnTo>
                  <a:lnTo>
                    <a:pt x="298" y="142"/>
                  </a:lnTo>
                  <a:moveTo>
                    <a:pt x="0" y="142"/>
                  </a:moveTo>
                  <a:lnTo>
                    <a:pt x="298" y="142"/>
                  </a:lnTo>
                  <a:lnTo>
                    <a:pt x="298" y="121"/>
                  </a:lnTo>
                  <a:lnTo>
                    <a:pt x="272" y="95"/>
                  </a:lnTo>
                  <a:lnTo>
                    <a:pt x="298" y="69"/>
                  </a:lnTo>
                  <a:lnTo>
                    <a:pt x="298" y="0"/>
                  </a:lnTo>
                  <a:lnTo>
                    <a:pt x="0" y="0"/>
                  </a:lnTo>
                  <a:lnTo>
                    <a:pt x="0" y="142"/>
                  </a:lnTo>
                  <a:lnTo>
                    <a:pt x="0" y="142"/>
                  </a:lnTo>
                  <a:moveTo>
                    <a:pt x="298" y="69"/>
                  </a:moveTo>
                  <a:lnTo>
                    <a:pt x="298" y="69"/>
                  </a:lnTo>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3" name="Freeform 159"/>
            <p:cNvSpPr>
              <a:spLocks noEditPoints="1"/>
            </p:cNvSpPr>
            <p:nvPr/>
          </p:nvSpPr>
          <p:spPr bwMode="auto">
            <a:xfrm>
              <a:off x="-3187700" y="7847013"/>
              <a:ext cx="525463" cy="327025"/>
            </a:xfrm>
            <a:custGeom>
              <a:avLst/>
              <a:gdLst>
                <a:gd name="T0" fmla="*/ 260 w 331"/>
                <a:gd name="T1" fmla="*/ 206 h 206"/>
                <a:gd name="T2" fmla="*/ 331 w 331"/>
                <a:gd name="T3" fmla="*/ 206 h 206"/>
                <a:gd name="T4" fmla="*/ 331 w 331"/>
                <a:gd name="T5" fmla="*/ 114 h 206"/>
                <a:gd name="T6" fmla="*/ 291 w 331"/>
                <a:gd name="T7" fmla="*/ 114 h 206"/>
                <a:gd name="T8" fmla="*/ 291 w 331"/>
                <a:gd name="T9" fmla="*/ 0 h 206"/>
                <a:gd name="T10" fmla="*/ 260 w 331"/>
                <a:gd name="T11" fmla="*/ 0 h 206"/>
                <a:gd name="T12" fmla="*/ 260 w 331"/>
                <a:gd name="T13" fmla="*/ 144 h 206"/>
                <a:gd name="T14" fmla="*/ 289 w 331"/>
                <a:gd name="T15" fmla="*/ 144 h 206"/>
                <a:gd name="T16" fmla="*/ 289 w 331"/>
                <a:gd name="T17" fmla="*/ 185 h 206"/>
                <a:gd name="T18" fmla="*/ 289 w 331"/>
                <a:gd name="T19" fmla="*/ 185 h 206"/>
                <a:gd name="T20" fmla="*/ 260 w 331"/>
                <a:gd name="T21" fmla="*/ 185 h 206"/>
                <a:gd name="T22" fmla="*/ 260 w 331"/>
                <a:gd name="T23" fmla="*/ 206 h 206"/>
                <a:gd name="T24" fmla="*/ 215 w 331"/>
                <a:gd name="T25" fmla="*/ 0 h 206"/>
                <a:gd name="T26" fmla="*/ 215 w 331"/>
                <a:gd name="T27" fmla="*/ 114 h 206"/>
                <a:gd name="T28" fmla="*/ 166 w 331"/>
                <a:gd name="T29" fmla="*/ 114 h 206"/>
                <a:gd name="T30" fmla="*/ 166 w 331"/>
                <a:gd name="T31" fmla="*/ 144 h 206"/>
                <a:gd name="T32" fmla="*/ 194 w 331"/>
                <a:gd name="T33" fmla="*/ 144 h 206"/>
                <a:gd name="T34" fmla="*/ 194 w 331"/>
                <a:gd name="T35" fmla="*/ 185 h 206"/>
                <a:gd name="T36" fmla="*/ 194 w 331"/>
                <a:gd name="T37" fmla="*/ 185 h 206"/>
                <a:gd name="T38" fmla="*/ 166 w 331"/>
                <a:gd name="T39" fmla="*/ 185 h 206"/>
                <a:gd name="T40" fmla="*/ 166 w 331"/>
                <a:gd name="T41" fmla="*/ 206 h 206"/>
                <a:gd name="T42" fmla="*/ 260 w 331"/>
                <a:gd name="T43" fmla="*/ 206 h 206"/>
                <a:gd name="T44" fmla="*/ 260 w 331"/>
                <a:gd name="T45" fmla="*/ 185 h 206"/>
                <a:gd name="T46" fmla="*/ 232 w 331"/>
                <a:gd name="T47" fmla="*/ 185 h 206"/>
                <a:gd name="T48" fmla="*/ 232 w 331"/>
                <a:gd name="T49" fmla="*/ 144 h 206"/>
                <a:gd name="T50" fmla="*/ 260 w 331"/>
                <a:gd name="T51" fmla="*/ 144 h 206"/>
                <a:gd name="T52" fmla="*/ 260 w 331"/>
                <a:gd name="T53" fmla="*/ 0 h 206"/>
                <a:gd name="T54" fmla="*/ 215 w 331"/>
                <a:gd name="T55" fmla="*/ 0 h 206"/>
                <a:gd name="T56" fmla="*/ 166 w 331"/>
                <a:gd name="T57" fmla="*/ 114 h 206"/>
                <a:gd name="T58" fmla="*/ 71 w 331"/>
                <a:gd name="T59" fmla="*/ 114 h 206"/>
                <a:gd name="T60" fmla="*/ 71 w 331"/>
                <a:gd name="T61" fmla="*/ 144 h 206"/>
                <a:gd name="T62" fmla="*/ 99 w 331"/>
                <a:gd name="T63" fmla="*/ 144 h 206"/>
                <a:gd name="T64" fmla="*/ 99 w 331"/>
                <a:gd name="T65" fmla="*/ 185 h 206"/>
                <a:gd name="T66" fmla="*/ 99 w 331"/>
                <a:gd name="T67" fmla="*/ 185 h 206"/>
                <a:gd name="T68" fmla="*/ 71 w 331"/>
                <a:gd name="T69" fmla="*/ 185 h 206"/>
                <a:gd name="T70" fmla="*/ 71 w 331"/>
                <a:gd name="T71" fmla="*/ 206 h 206"/>
                <a:gd name="T72" fmla="*/ 166 w 331"/>
                <a:gd name="T73" fmla="*/ 206 h 206"/>
                <a:gd name="T74" fmla="*/ 166 w 331"/>
                <a:gd name="T75" fmla="*/ 185 h 206"/>
                <a:gd name="T76" fmla="*/ 137 w 331"/>
                <a:gd name="T77" fmla="*/ 185 h 206"/>
                <a:gd name="T78" fmla="*/ 137 w 331"/>
                <a:gd name="T79" fmla="*/ 144 h 206"/>
                <a:gd name="T80" fmla="*/ 166 w 331"/>
                <a:gd name="T81" fmla="*/ 144 h 206"/>
                <a:gd name="T82" fmla="*/ 166 w 331"/>
                <a:gd name="T83" fmla="*/ 114 h 206"/>
                <a:gd name="T84" fmla="*/ 71 w 331"/>
                <a:gd name="T85" fmla="*/ 114 h 206"/>
                <a:gd name="T86" fmla="*/ 0 w 331"/>
                <a:gd name="T87" fmla="*/ 114 h 206"/>
                <a:gd name="T88" fmla="*/ 0 w 331"/>
                <a:gd name="T89" fmla="*/ 206 h 206"/>
                <a:gd name="T90" fmla="*/ 71 w 331"/>
                <a:gd name="T91" fmla="*/ 206 h 206"/>
                <a:gd name="T92" fmla="*/ 71 w 331"/>
                <a:gd name="T93" fmla="*/ 185 h 206"/>
                <a:gd name="T94" fmla="*/ 43 w 331"/>
                <a:gd name="T95" fmla="*/ 185 h 206"/>
                <a:gd name="T96" fmla="*/ 43 w 331"/>
                <a:gd name="T97" fmla="*/ 144 h 206"/>
                <a:gd name="T98" fmla="*/ 71 w 331"/>
                <a:gd name="T99" fmla="*/ 144 h 206"/>
                <a:gd name="T100" fmla="*/ 71 w 331"/>
                <a:gd name="T101"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06">
                  <a:moveTo>
                    <a:pt x="260" y="206"/>
                  </a:moveTo>
                  <a:lnTo>
                    <a:pt x="331" y="206"/>
                  </a:lnTo>
                  <a:lnTo>
                    <a:pt x="331" y="114"/>
                  </a:lnTo>
                  <a:lnTo>
                    <a:pt x="291" y="114"/>
                  </a:lnTo>
                  <a:lnTo>
                    <a:pt x="291" y="0"/>
                  </a:lnTo>
                  <a:lnTo>
                    <a:pt x="260" y="0"/>
                  </a:lnTo>
                  <a:lnTo>
                    <a:pt x="260" y="144"/>
                  </a:lnTo>
                  <a:lnTo>
                    <a:pt x="289" y="144"/>
                  </a:lnTo>
                  <a:lnTo>
                    <a:pt x="289" y="185"/>
                  </a:lnTo>
                  <a:lnTo>
                    <a:pt x="289" y="185"/>
                  </a:lnTo>
                  <a:lnTo>
                    <a:pt x="260" y="185"/>
                  </a:lnTo>
                  <a:lnTo>
                    <a:pt x="260" y="206"/>
                  </a:lnTo>
                  <a:close/>
                  <a:moveTo>
                    <a:pt x="215" y="0"/>
                  </a:moveTo>
                  <a:lnTo>
                    <a:pt x="215" y="114"/>
                  </a:lnTo>
                  <a:lnTo>
                    <a:pt x="166" y="114"/>
                  </a:lnTo>
                  <a:lnTo>
                    <a:pt x="166" y="144"/>
                  </a:lnTo>
                  <a:lnTo>
                    <a:pt x="194" y="144"/>
                  </a:lnTo>
                  <a:lnTo>
                    <a:pt x="194" y="185"/>
                  </a:lnTo>
                  <a:lnTo>
                    <a:pt x="194" y="185"/>
                  </a:lnTo>
                  <a:lnTo>
                    <a:pt x="166" y="185"/>
                  </a:lnTo>
                  <a:lnTo>
                    <a:pt x="166" y="206"/>
                  </a:lnTo>
                  <a:lnTo>
                    <a:pt x="260" y="206"/>
                  </a:lnTo>
                  <a:lnTo>
                    <a:pt x="260" y="185"/>
                  </a:lnTo>
                  <a:lnTo>
                    <a:pt x="232" y="185"/>
                  </a:lnTo>
                  <a:lnTo>
                    <a:pt x="232" y="144"/>
                  </a:lnTo>
                  <a:lnTo>
                    <a:pt x="260" y="144"/>
                  </a:lnTo>
                  <a:lnTo>
                    <a:pt x="260" y="0"/>
                  </a:lnTo>
                  <a:lnTo>
                    <a:pt x="215" y="0"/>
                  </a:lnTo>
                  <a:close/>
                  <a:moveTo>
                    <a:pt x="166" y="114"/>
                  </a:moveTo>
                  <a:lnTo>
                    <a:pt x="71" y="114"/>
                  </a:lnTo>
                  <a:lnTo>
                    <a:pt x="71" y="144"/>
                  </a:lnTo>
                  <a:lnTo>
                    <a:pt x="99" y="144"/>
                  </a:lnTo>
                  <a:lnTo>
                    <a:pt x="99" y="185"/>
                  </a:lnTo>
                  <a:lnTo>
                    <a:pt x="99" y="185"/>
                  </a:lnTo>
                  <a:lnTo>
                    <a:pt x="71" y="185"/>
                  </a:lnTo>
                  <a:lnTo>
                    <a:pt x="71" y="206"/>
                  </a:lnTo>
                  <a:lnTo>
                    <a:pt x="166" y="206"/>
                  </a:lnTo>
                  <a:lnTo>
                    <a:pt x="166" y="185"/>
                  </a:lnTo>
                  <a:lnTo>
                    <a:pt x="137" y="185"/>
                  </a:lnTo>
                  <a:lnTo>
                    <a:pt x="137" y="144"/>
                  </a:lnTo>
                  <a:lnTo>
                    <a:pt x="166" y="144"/>
                  </a:lnTo>
                  <a:lnTo>
                    <a:pt x="166" y="114"/>
                  </a:lnTo>
                  <a:close/>
                  <a:moveTo>
                    <a:pt x="71" y="114"/>
                  </a:moveTo>
                  <a:lnTo>
                    <a:pt x="0" y="114"/>
                  </a:lnTo>
                  <a:lnTo>
                    <a:pt x="0" y="206"/>
                  </a:lnTo>
                  <a:lnTo>
                    <a:pt x="71" y="206"/>
                  </a:lnTo>
                  <a:lnTo>
                    <a:pt x="71" y="185"/>
                  </a:lnTo>
                  <a:lnTo>
                    <a:pt x="43" y="185"/>
                  </a:lnTo>
                  <a:lnTo>
                    <a:pt x="43" y="144"/>
                  </a:lnTo>
                  <a:lnTo>
                    <a:pt x="71" y="144"/>
                  </a:lnTo>
                  <a:lnTo>
                    <a:pt x="71" y="114"/>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4" name="Freeform 160"/>
            <p:cNvSpPr/>
            <p:nvPr/>
          </p:nvSpPr>
          <p:spPr bwMode="auto">
            <a:xfrm>
              <a:off x="-3311525" y="8193088"/>
              <a:ext cx="709613" cy="228600"/>
            </a:xfrm>
            <a:custGeom>
              <a:avLst/>
              <a:gdLst>
                <a:gd name="T0" fmla="*/ 431 w 447"/>
                <a:gd name="T1" fmla="*/ 144 h 144"/>
                <a:gd name="T2" fmla="*/ 447 w 447"/>
                <a:gd name="T3" fmla="*/ 0 h 144"/>
                <a:gd name="T4" fmla="*/ 0 w 447"/>
                <a:gd name="T5" fmla="*/ 0 h 144"/>
                <a:gd name="T6" fmla="*/ 50 w 447"/>
                <a:gd name="T7" fmla="*/ 144 h 144"/>
                <a:gd name="T8" fmla="*/ 431 w 447"/>
                <a:gd name="T9" fmla="*/ 144 h 144"/>
              </a:gdLst>
              <a:ahLst/>
              <a:cxnLst>
                <a:cxn ang="0">
                  <a:pos x="T0" y="T1"/>
                </a:cxn>
                <a:cxn ang="0">
                  <a:pos x="T2" y="T3"/>
                </a:cxn>
                <a:cxn ang="0">
                  <a:pos x="T4" y="T5"/>
                </a:cxn>
                <a:cxn ang="0">
                  <a:pos x="T6" y="T7"/>
                </a:cxn>
                <a:cxn ang="0">
                  <a:pos x="T8" y="T9"/>
                </a:cxn>
              </a:cxnLst>
              <a:rect l="0" t="0" r="r" b="b"/>
              <a:pathLst>
                <a:path w="447" h="144">
                  <a:moveTo>
                    <a:pt x="431" y="144"/>
                  </a:moveTo>
                  <a:lnTo>
                    <a:pt x="447" y="0"/>
                  </a:lnTo>
                  <a:lnTo>
                    <a:pt x="0" y="0"/>
                  </a:lnTo>
                  <a:lnTo>
                    <a:pt x="50" y="144"/>
                  </a:lnTo>
                  <a:lnTo>
                    <a:pt x="431" y="144"/>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5" name="Oval 161"/>
            <p:cNvSpPr>
              <a:spLocks noChangeArrowheads="1"/>
            </p:cNvSpPr>
            <p:nvPr/>
          </p:nvSpPr>
          <p:spPr bwMode="auto">
            <a:xfrm>
              <a:off x="-4468813" y="1171575"/>
              <a:ext cx="153988" cy="153988"/>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166" name="Freeform 162"/>
            <p:cNvSpPr/>
            <p:nvPr/>
          </p:nvSpPr>
          <p:spPr bwMode="auto">
            <a:xfrm>
              <a:off x="-4867275" y="1314450"/>
              <a:ext cx="725488" cy="561975"/>
            </a:xfrm>
            <a:custGeom>
              <a:avLst/>
              <a:gdLst>
                <a:gd name="T0" fmla="*/ 367 w 457"/>
                <a:gd name="T1" fmla="*/ 73 h 354"/>
                <a:gd name="T2" fmla="*/ 315 w 457"/>
                <a:gd name="T3" fmla="*/ 33 h 354"/>
                <a:gd name="T4" fmla="*/ 230 w 457"/>
                <a:gd name="T5" fmla="*/ 0 h 354"/>
                <a:gd name="T6" fmla="*/ 126 w 457"/>
                <a:gd name="T7" fmla="*/ 0 h 354"/>
                <a:gd name="T8" fmla="*/ 74 w 457"/>
                <a:gd name="T9" fmla="*/ 113 h 354"/>
                <a:gd name="T10" fmla="*/ 62 w 457"/>
                <a:gd name="T11" fmla="*/ 108 h 354"/>
                <a:gd name="T12" fmla="*/ 55 w 457"/>
                <a:gd name="T13" fmla="*/ 120 h 354"/>
                <a:gd name="T14" fmla="*/ 55 w 457"/>
                <a:gd name="T15" fmla="*/ 125 h 354"/>
                <a:gd name="T16" fmla="*/ 52 w 457"/>
                <a:gd name="T17" fmla="*/ 130 h 354"/>
                <a:gd name="T18" fmla="*/ 36 w 457"/>
                <a:gd name="T19" fmla="*/ 125 h 354"/>
                <a:gd name="T20" fmla="*/ 0 w 457"/>
                <a:gd name="T21" fmla="*/ 210 h 354"/>
                <a:gd name="T22" fmla="*/ 83 w 457"/>
                <a:gd name="T23" fmla="*/ 246 h 354"/>
                <a:gd name="T24" fmla="*/ 90 w 457"/>
                <a:gd name="T25" fmla="*/ 250 h 354"/>
                <a:gd name="T26" fmla="*/ 93 w 457"/>
                <a:gd name="T27" fmla="*/ 246 h 354"/>
                <a:gd name="T28" fmla="*/ 128 w 457"/>
                <a:gd name="T29" fmla="*/ 163 h 354"/>
                <a:gd name="T30" fmla="*/ 112 w 457"/>
                <a:gd name="T31" fmla="*/ 156 h 354"/>
                <a:gd name="T32" fmla="*/ 114 w 457"/>
                <a:gd name="T33" fmla="*/ 151 h 354"/>
                <a:gd name="T34" fmla="*/ 116 w 457"/>
                <a:gd name="T35" fmla="*/ 146 h 354"/>
                <a:gd name="T36" fmla="*/ 121 w 457"/>
                <a:gd name="T37" fmla="*/ 134 h 354"/>
                <a:gd name="T38" fmla="*/ 107 w 457"/>
                <a:gd name="T39" fmla="*/ 127 h 354"/>
                <a:gd name="T40" fmla="*/ 147 w 457"/>
                <a:gd name="T41" fmla="*/ 35 h 354"/>
                <a:gd name="T42" fmla="*/ 218 w 457"/>
                <a:gd name="T43" fmla="*/ 35 h 354"/>
                <a:gd name="T44" fmla="*/ 171 w 457"/>
                <a:gd name="T45" fmla="*/ 168 h 354"/>
                <a:gd name="T46" fmla="*/ 159 w 457"/>
                <a:gd name="T47" fmla="*/ 241 h 354"/>
                <a:gd name="T48" fmla="*/ 138 w 457"/>
                <a:gd name="T49" fmla="*/ 243 h 354"/>
                <a:gd name="T50" fmla="*/ 128 w 457"/>
                <a:gd name="T51" fmla="*/ 265 h 354"/>
                <a:gd name="T52" fmla="*/ 123 w 457"/>
                <a:gd name="T53" fmla="*/ 274 h 354"/>
                <a:gd name="T54" fmla="*/ 114 w 457"/>
                <a:gd name="T55" fmla="*/ 269 h 354"/>
                <a:gd name="T56" fmla="*/ 62 w 457"/>
                <a:gd name="T57" fmla="*/ 248 h 354"/>
                <a:gd name="T58" fmla="*/ 52 w 457"/>
                <a:gd name="T59" fmla="*/ 248 h 354"/>
                <a:gd name="T60" fmla="*/ 57 w 457"/>
                <a:gd name="T61" fmla="*/ 295 h 354"/>
                <a:gd name="T62" fmla="*/ 199 w 457"/>
                <a:gd name="T63" fmla="*/ 286 h 354"/>
                <a:gd name="T64" fmla="*/ 213 w 457"/>
                <a:gd name="T65" fmla="*/ 198 h 354"/>
                <a:gd name="T66" fmla="*/ 218 w 457"/>
                <a:gd name="T67" fmla="*/ 201 h 354"/>
                <a:gd name="T68" fmla="*/ 272 w 457"/>
                <a:gd name="T69" fmla="*/ 243 h 354"/>
                <a:gd name="T70" fmla="*/ 280 w 457"/>
                <a:gd name="T71" fmla="*/ 354 h 354"/>
                <a:gd name="T72" fmla="*/ 327 w 457"/>
                <a:gd name="T73" fmla="*/ 352 h 354"/>
                <a:gd name="T74" fmla="*/ 320 w 457"/>
                <a:gd name="T75" fmla="*/ 217 h 354"/>
                <a:gd name="T76" fmla="*/ 251 w 457"/>
                <a:gd name="T77" fmla="*/ 168 h 354"/>
                <a:gd name="T78" fmla="*/ 301 w 457"/>
                <a:gd name="T79" fmla="*/ 66 h 354"/>
                <a:gd name="T80" fmla="*/ 367 w 457"/>
                <a:gd name="T81" fmla="*/ 118 h 354"/>
                <a:gd name="T82" fmla="*/ 457 w 457"/>
                <a:gd name="T83" fmla="*/ 42 h 354"/>
                <a:gd name="T84" fmla="*/ 433 w 457"/>
                <a:gd name="T85" fmla="*/ 14 h 354"/>
                <a:gd name="T86" fmla="*/ 367 w 457"/>
                <a:gd name="T87" fmla="*/ 7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7" h="354">
                  <a:moveTo>
                    <a:pt x="367" y="73"/>
                  </a:moveTo>
                  <a:lnTo>
                    <a:pt x="315" y="33"/>
                  </a:lnTo>
                  <a:lnTo>
                    <a:pt x="230" y="0"/>
                  </a:lnTo>
                  <a:lnTo>
                    <a:pt x="126" y="0"/>
                  </a:lnTo>
                  <a:lnTo>
                    <a:pt x="74" y="113"/>
                  </a:lnTo>
                  <a:lnTo>
                    <a:pt x="62" y="108"/>
                  </a:lnTo>
                  <a:lnTo>
                    <a:pt x="55" y="120"/>
                  </a:lnTo>
                  <a:lnTo>
                    <a:pt x="55" y="125"/>
                  </a:lnTo>
                  <a:lnTo>
                    <a:pt x="52" y="130"/>
                  </a:lnTo>
                  <a:lnTo>
                    <a:pt x="36" y="125"/>
                  </a:lnTo>
                  <a:lnTo>
                    <a:pt x="0" y="210"/>
                  </a:lnTo>
                  <a:lnTo>
                    <a:pt x="83" y="246"/>
                  </a:lnTo>
                  <a:lnTo>
                    <a:pt x="90" y="250"/>
                  </a:lnTo>
                  <a:lnTo>
                    <a:pt x="93" y="246"/>
                  </a:lnTo>
                  <a:lnTo>
                    <a:pt x="128" y="163"/>
                  </a:lnTo>
                  <a:lnTo>
                    <a:pt x="112" y="156"/>
                  </a:lnTo>
                  <a:lnTo>
                    <a:pt x="114" y="151"/>
                  </a:lnTo>
                  <a:lnTo>
                    <a:pt x="116" y="146"/>
                  </a:lnTo>
                  <a:lnTo>
                    <a:pt x="121" y="134"/>
                  </a:lnTo>
                  <a:lnTo>
                    <a:pt x="107" y="127"/>
                  </a:lnTo>
                  <a:lnTo>
                    <a:pt x="147" y="35"/>
                  </a:lnTo>
                  <a:lnTo>
                    <a:pt x="218" y="35"/>
                  </a:lnTo>
                  <a:lnTo>
                    <a:pt x="171" y="168"/>
                  </a:lnTo>
                  <a:lnTo>
                    <a:pt x="159" y="241"/>
                  </a:lnTo>
                  <a:lnTo>
                    <a:pt x="138" y="243"/>
                  </a:lnTo>
                  <a:lnTo>
                    <a:pt x="128" y="265"/>
                  </a:lnTo>
                  <a:lnTo>
                    <a:pt x="123" y="274"/>
                  </a:lnTo>
                  <a:lnTo>
                    <a:pt x="114" y="269"/>
                  </a:lnTo>
                  <a:lnTo>
                    <a:pt x="62" y="248"/>
                  </a:lnTo>
                  <a:lnTo>
                    <a:pt x="52" y="248"/>
                  </a:lnTo>
                  <a:lnTo>
                    <a:pt x="57" y="295"/>
                  </a:lnTo>
                  <a:lnTo>
                    <a:pt x="199" y="286"/>
                  </a:lnTo>
                  <a:lnTo>
                    <a:pt x="213" y="198"/>
                  </a:lnTo>
                  <a:lnTo>
                    <a:pt x="218" y="201"/>
                  </a:lnTo>
                  <a:lnTo>
                    <a:pt x="272" y="243"/>
                  </a:lnTo>
                  <a:lnTo>
                    <a:pt x="280" y="354"/>
                  </a:lnTo>
                  <a:lnTo>
                    <a:pt x="327" y="352"/>
                  </a:lnTo>
                  <a:lnTo>
                    <a:pt x="320" y="217"/>
                  </a:lnTo>
                  <a:lnTo>
                    <a:pt x="251" y="168"/>
                  </a:lnTo>
                  <a:lnTo>
                    <a:pt x="301" y="66"/>
                  </a:lnTo>
                  <a:lnTo>
                    <a:pt x="367" y="118"/>
                  </a:lnTo>
                  <a:lnTo>
                    <a:pt x="457" y="42"/>
                  </a:lnTo>
                  <a:lnTo>
                    <a:pt x="433" y="14"/>
                  </a:lnTo>
                  <a:lnTo>
                    <a:pt x="367" y="73"/>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7" name="Freeform 163"/>
            <p:cNvSpPr/>
            <p:nvPr/>
          </p:nvSpPr>
          <p:spPr bwMode="auto">
            <a:xfrm>
              <a:off x="-4911725" y="1493837"/>
              <a:ext cx="82550" cy="146050"/>
            </a:xfrm>
            <a:custGeom>
              <a:avLst/>
              <a:gdLst>
                <a:gd name="T0" fmla="*/ 0 w 52"/>
                <a:gd name="T1" fmla="*/ 88 h 92"/>
                <a:gd name="T2" fmla="*/ 38 w 52"/>
                <a:gd name="T3" fmla="*/ 0 h 92"/>
                <a:gd name="T4" fmla="*/ 52 w 52"/>
                <a:gd name="T5" fmla="*/ 7 h 92"/>
                <a:gd name="T6" fmla="*/ 16 w 52"/>
                <a:gd name="T7" fmla="*/ 92 h 92"/>
                <a:gd name="T8" fmla="*/ 0 w 52"/>
                <a:gd name="T9" fmla="*/ 88 h 92"/>
              </a:gdLst>
              <a:ahLst/>
              <a:cxnLst>
                <a:cxn ang="0">
                  <a:pos x="T0" y="T1"/>
                </a:cxn>
                <a:cxn ang="0">
                  <a:pos x="T2" y="T3"/>
                </a:cxn>
                <a:cxn ang="0">
                  <a:pos x="T4" y="T5"/>
                </a:cxn>
                <a:cxn ang="0">
                  <a:pos x="T6" y="T7"/>
                </a:cxn>
                <a:cxn ang="0">
                  <a:pos x="T8" y="T9"/>
                </a:cxn>
              </a:cxnLst>
              <a:rect l="0" t="0" r="r" b="b"/>
              <a:pathLst>
                <a:path w="52" h="92">
                  <a:moveTo>
                    <a:pt x="0" y="88"/>
                  </a:moveTo>
                  <a:lnTo>
                    <a:pt x="38" y="0"/>
                  </a:lnTo>
                  <a:lnTo>
                    <a:pt x="52" y="7"/>
                  </a:lnTo>
                  <a:lnTo>
                    <a:pt x="16" y="92"/>
                  </a:lnTo>
                  <a:lnTo>
                    <a:pt x="0" y="88"/>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8" name="Freeform 164"/>
            <p:cNvSpPr/>
            <p:nvPr/>
          </p:nvSpPr>
          <p:spPr bwMode="auto">
            <a:xfrm>
              <a:off x="-4705350" y="1581150"/>
              <a:ext cx="82550" cy="146050"/>
            </a:xfrm>
            <a:custGeom>
              <a:avLst/>
              <a:gdLst>
                <a:gd name="T0" fmla="*/ 24 w 52"/>
                <a:gd name="T1" fmla="*/ 75 h 92"/>
                <a:gd name="T2" fmla="*/ 52 w 52"/>
                <a:gd name="T3" fmla="*/ 7 h 92"/>
                <a:gd name="T4" fmla="*/ 38 w 52"/>
                <a:gd name="T5" fmla="*/ 0 h 92"/>
                <a:gd name="T6" fmla="*/ 5 w 52"/>
                <a:gd name="T7" fmla="*/ 78 h 92"/>
                <a:gd name="T8" fmla="*/ 0 w 52"/>
                <a:gd name="T9" fmla="*/ 87 h 92"/>
                <a:gd name="T10" fmla="*/ 17 w 52"/>
                <a:gd name="T11" fmla="*/ 92 h 92"/>
                <a:gd name="T12" fmla="*/ 24 w 52"/>
                <a:gd name="T13" fmla="*/ 75 h 92"/>
              </a:gdLst>
              <a:ahLst/>
              <a:cxnLst>
                <a:cxn ang="0">
                  <a:pos x="T0" y="T1"/>
                </a:cxn>
                <a:cxn ang="0">
                  <a:pos x="T2" y="T3"/>
                </a:cxn>
                <a:cxn ang="0">
                  <a:pos x="T4" y="T5"/>
                </a:cxn>
                <a:cxn ang="0">
                  <a:pos x="T6" y="T7"/>
                </a:cxn>
                <a:cxn ang="0">
                  <a:pos x="T8" y="T9"/>
                </a:cxn>
                <a:cxn ang="0">
                  <a:pos x="T10" y="T11"/>
                </a:cxn>
                <a:cxn ang="0">
                  <a:pos x="T12" y="T13"/>
                </a:cxn>
              </a:cxnLst>
              <a:rect l="0" t="0" r="r" b="b"/>
              <a:pathLst>
                <a:path w="52" h="92">
                  <a:moveTo>
                    <a:pt x="24" y="75"/>
                  </a:moveTo>
                  <a:lnTo>
                    <a:pt x="52" y="7"/>
                  </a:lnTo>
                  <a:lnTo>
                    <a:pt x="38" y="0"/>
                  </a:lnTo>
                  <a:lnTo>
                    <a:pt x="5" y="78"/>
                  </a:lnTo>
                  <a:lnTo>
                    <a:pt x="0" y="87"/>
                  </a:lnTo>
                  <a:lnTo>
                    <a:pt x="17" y="92"/>
                  </a:lnTo>
                  <a:lnTo>
                    <a:pt x="24" y="75"/>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69" name="Freeform 165"/>
            <p:cNvSpPr>
              <a:spLocks noEditPoints="1"/>
            </p:cNvSpPr>
            <p:nvPr/>
          </p:nvSpPr>
          <p:spPr bwMode="auto">
            <a:xfrm>
              <a:off x="-5821363" y="4024312"/>
              <a:ext cx="368300" cy="585788"/>
            </a:xfrm>
            <a:custGeom>
              <a:avLst/>
              <a:gdLst>
                <a:gd name="T0" fmla="*/ 232 w 232"/>
                <a:gd name="T1" fmla="*/ 369 h 369"/>
                <a:gd name="T2" fmla="*/ 206 w 232"/>
                <a:gd name="T3" fmla="*/ 7 h 369"/>
                <a:gd name="T4" fmla="*/ 185 w 232"/>
                <a:gd name="T5" fmla="*/ 0 h 369"/>
                <a:gd name="T6" fmla="*/ 206 w 232"/>
                <a:gd name="T7" fmla="*/ 29 h 369"/>
                <a:gd name="T8" fmla="*/ 206 w 232"/>
                <a:gd name="T9" fmla="*/ 239 h 369"/>
                <a:gd name="T10" fmla="*/ 185 w 232"/>
                <a:gd name="T11" fmla="*/ 265 h 369"/>
                <a:gd name="T12" fmla="*/ 206 w 232"/>
                <a:gd name="T13" fmla="*/ 296 h 369"/>
                <a:gd name="T14" fmla="*/ 185 w 232"/>
                <a:gd name="T15" fmla="*/ 296 h 369"/>
                <a:gd name="T16" fmla="*/ 206 w 232"/>
                <a:gd name="T17" fmla="*/ 317 h 369"/>
                <a:gd name="T18" fmla="*/ 206 w 232"/>
                <a:gd name="T19" fmla="*/ 346 h 369"/>
                <a:gd name="T20" fmla="*/ 185 w 232"/>
                <a:gd name="T21" fmla="*/ 369 h 369"/>
                <a:gd name="T22" fmla="*/ 161 w 232"/>
                <a:gd name="T23" fmla="*/ 7 h 369"/>
                <a:gd name="T24" fmla="*/ 116 w 232"/>
                <a:gd name="T25" fmla="*/ 29 h 369"/>
                <a:gd name="T26" fmla="*/ 185 w 232"/>
                <a:gd name="T27" fmla="*/ 0 h 369"/>
                <a:gd name="T28" fmla="*/ 161 w 232"/>
                <a:gd name="T29" fmla="*/ 0 h 369"/>
                <a:gd name="T30" fmla="*/ 185 w 232"/>
                <a:gd name="T31" fmla="*/ 369 h 369"/>
                <a:gd name="T32" fmla="*/ 161 w 232"/>
                <a:gd name="T33" fmla="*/ 346 h 369"/>
                <a:gd name="T34" fmla="*/ 185 w 232"/>
                <a:gd name="T35" fmla="*/ 317 h 369"/>
                <a:gd name="T36" fmla="*/ 161 w 232"/>
                <a:gd name="T37" fmla="*/ 296 h 369"/>
                <a:gd name="T38" fmla="*/ 185 w 232"/>
                <a:gd name="T39" fmla="*/ 265 h 369"/>
                <a:gd name="T40" fmla="*/ 116 w 232"/>
                <a:gd name="T41" fmla="*/ 239 h 369"/>
                <a:gd name="T42" fmla="*/ 138 w 232"/>
                <a:gd name="T43" fmla="*/ 265 h 369"/>
                <a:gd name="T44" fmla="*/ 138 w 232"/>
                <a:gd name="T45" fmla="*/ 296 h 369"/>
                <a:gd name="T46" fmla="*/ 116 w 232"/>
                <a:gd name="T47" fmla="*/ 317 h 369"/>
                <a:gd name="T48" fmla="*/ 138 w 232"/>
                <a:gd name="T49" fmla="*/ 346 h 369"/>
                <a:gd name="T50" fmla="*/ 116 w 232"/>
                <a:gd name="T51" fmla="*/ 346 h 369"/>
                <a:gd name="T52" fmla="*/ 116 w 232"/>
                <a:gd name="T53" fmla="*/ 7 h 369"/>
                <a:gd name="T54" fmla="*/ 48 w 232"/>
                <a:gd name="T55" fmla="*/ 29 h 369"/>
                <a:gd name="T56" fmla="*/ 116 w 232"/>
                <a:gd name="T57" fmla="*/ 7 h 369"/>
                <a:gd name="T58" fmla="*/ 48 w 232"/>
                <a:gd name="T59" fmla="*/ 369 h 369"/>
                <a:gd name="T60" fmla="*/ 116 w 232"/>
                <a:gd name="T61" fmla="*/ 346 h 369"/>
                <a:gd name="T62" fmla="*/ 93 w 232"/>
                <a:gd name="T63" fmla="*/ 317 h 369"/>
                <a:gd name="T64" fmla="*/ 116 w 232"/>
                <a:gd name="T65" fmla="*/ 296 h 369"/>
                <a:gd name="T66" fmla="*/ 93 w 232"/>
                <a:gd name="T67" fmla="*/ 265 h 369"/>
                <a:gd name="T68" fmla="*/ 116 w 232"/>
                <a:gd name="T69" fmla="*/ 239 h 369"/>
                <a:gd name="T70" fmla="*/ 48 w 232"/>
                <a:gd name="T71" fmla="*/ 265 h 369"/>
                <a:gd name="T72" fmla="*/ 69 w 232"/>
                <a:gd name="T73" fmla="*/ 296 h 369"/>
                <a:gd name="T74" fmla="*/ 48 w 232"/>
                <a:gd name="T75" fmla="*/ 296 h 369"/>
                <a:gd name="T76" fmla="*/ 69 w 232"/>
                <a:gd name="T77" fmla="*/ 317 h 369"/>
                <a:gd name="T78" fmla="*/ 69 w 232"/>
                <a:gd name="T79" fmla="*/ 346 h 369"/>
                <a:gd name="T80" fmla="*/ 48 w 232"/>
                <a:gd name="T81" fmla="*/ 369 h 369"/>
                <a:gd name="T82" fmla="*/ 0 w 232"/>
                <a:gd name="T83" fmla="*/ 7 h 369"/>
                <a:gd name="T84" fmla="*/ 48 w 232"/>
                <a:gd name="T85" fmla="*/ 369 h 369"/>
                <a:gd name="T86" fmla="*/ 26 w 232"/>
                <a:gd name="T87" fmla="*/ 346 h 369"/>
                <a:gd name="T88" fmla="*/ 48 w 232"/>
                <a:gd name="T89" fmla="*/ 317 h 369"/>
                <a:gd name="T90" fmla="*/ 26 w 232"/>
                <a:gd name="T91" fmla="*/ 296 h 369"/>
                <a:gd name="T92" fmla="*/ 48 w 232"/>
                <a:gd name="T93" fmla="*/ 265 h 369"/>
                <a:gd name="T94" fmla="*/ 26 w 232"/>
                <a:gd name="T95" fmla="*/ 239 h 369"/>
                <a:gd name="T96" fmla="*/ 48 w 232"/>
                <a:gd name="T97" fmla="*/ 2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2" h="369">
                  <a:moveTo>
                    <a:pt x="185" y="369"/>
                  </a:moveTo>
                  <a:lnTo>
                    <a:pt x="232" y="369"/>
                  </a:lnTo>
                  <a:lnTo>
                    <a:pt x="232" y="7"/>
                  </a:lnTo>
                  <a:lnTo>
                    <a:pt x="206" y="7"/>
                  </a:lnTo>
                  <a:lnTo>
                    <a:pt x="206" y="0"/>
                  </a:lnTo>
                  <a:lnTo>
                    <a:pt x="185" y="0"/>
                  </a:lnTo>
                  <a:lnTo>
                    <a:pt x="185" y="29"/>
                  </a:lnTo>
                  <a:lnTo>
                    <a:pt x="206" y="29"/>
                  </a:lnTo>
                  <a:lnTo>
                    <a:pt x="206" y="239"/>
                  </a:lnTo>
                  <a:lnTo>
                    <a:pt x="206" y="239"/>
                  </a:lnTo>
                  <a:lnTo>
                    <a:pt x="185" y="239"/>
                  </a:lnTo>
                  <a:lnTo>
                    <a:pt x="185" y="265"/>
                  </a:lnTo>
                  <a:lnTo>
                    <a:pt x="206" y="265"/>
                  </a:lnTo>
                  <a:lnTo>
                    <a:pt x="206" y="296"/>
                  </a:lnTo>
                  <a:lnTo>
                    <a:pt x="206" y="296"/>
                  </a:lnTo>
                  <a:lnTo>
                    <a:pt x="185" y="296"/>
                  </a:lnTo>
                  <a:lnTo>
                    <a:pt x="185" y="317"/>
                  </a:lnTo>
                  <a:lnTo>
                    <a:pt x="206" y="317"/>
                  </a:lnTo>
                  <a:lnTo>
                    <a:pt x="206" y="346"/>
                  </a:lnTo>
                  <a:lnTo>
                    <a:pt x="206" y="346"/>
                  </a:lnTo>
                  <a:lnTo>
                    <a:pt x="185" y="346"/>
                  </a:lnTo>
                  <a:lnTo>
                    <a:pt x="185" y="369"/>
                  </a:lnTo>
                  <a:close/>
                  <a:moveTo>
                    <a:pt x="161" y="0"/>
                  </a:moveTo>
                  <a:lnTo>
                    <a:pt x="161" y="7"/>
                  </a:lnTo>
                  <a:lnTo>
                    <a:pt x="116" y="7"/>
                  </a:lnTo>
                  <a:lnTo>
                    <a:pt x="116" y="29"/>
                  </a:lnTo>
                  <a:lnTo>
                    <a:pt x="185" y="29"/>
                  </a:lnTo>
                  <a:lnTo>
                    <a:pt x="185" y="0"/>
                  </a:lnTo>
                  <a:lnTo>
                    <a:pt x="161" y="0"/>
                  </a:lnTo>
                  <a:lnTo>
                    <a:pt x="161" y="0"/>
                  </a:lnTo>
                  <a:close/>
                  <a:moveTo>
                    <a:pt x="116" y="369"/>
                  </a:moveTo>
                  <a:lnTo>
                    <a:pt x="185" y="369"/>
                  </a:lnTo>
                  <a:lnTo>
                    <a:pt x="185" y="346"/>
                  </a:lnTo>
                  <a:lnTo>
                    <a:pt x="161" y="346"/>
                  </a:lnTo>
                  <a:lnTo>
                    <a:pt x="161" y="317"/>
                  </a:lnTo>
                  <a:lnTo>
                    <a:pt x="185" y="317"/>
                  </a:lnTo>
                  <a:lnTo>
                    <a:pt x="185" y="296"/>
                  </a:lnTo>
                  <a:lnTo>
                    <a:pt x="161" y="296"/>
                  </a:lnTo>
                  <a:lnTo>
                    <a:pt x="161" y="265"/>
                  </a:lnTo>
                  <a:lnTo>
                    <a:pt x="185" y="265"/>
                  </a:lnTo>
                  <a:lnTo>
                    <a:pt x="185" y="239"/>
                  </a:lnTo>
                  <a:lnTo>
                    <a:pt x="116" y="239"/>
                  </a:lnTo>
                  <a:lnTo>
                    <a:pt x="116" y="265"/>
                  </a:lnTo>
                  <a:lnTo>
                    <a:pt x="138" y="265"/>
                  </a:lnTo>
                  <a:lnTo>
                    <a:pt x="138" y="296"/>
                  </a:lnTo>
                  <a:lnTo>
                    <a:pt x="138" y="296"/>
                  </a:lnTo>
                  <a:lnTo>
                    <a:pt x="116" y="296"/>
                  </a:lnTo>
                  <a:lnTo>
                    <a:pt x="116" y="317"/>
                  </a:lnTo>
                  <a:lnTo>
                    <a:pt x="138" y="317"/>
                  </a:lnTo>
                  <a:lnTo>
                    <a:pt x="138" y="346"/>
                  </a:lnTo>
                  <a:lnTo>
                    <a:pt x="138" y="346"/>
                  </a:lnTo>
                  <a:lnTo>
                    <a:pt x="116" y="346"/>
                  </a:lnTo>
                  <a:lnTo>
                    <a:pt x="116" y="369"/>
                  </a:lnTo>
                  <a:close/>
                  <a:moveTo>
                    <a:pt x="116" y="7"/>
                  </a:moveTo>
                  <a:lnTo>
                    <a:pt x="48" y="7"/>
                  </a:lnTo>
                  <a:lnTo>
                    <a:pt x="48" y="29"/>
                  </a:lnTo>
                  <a:lnTo>
                    <a:pt x="116" y="29"/>
                  </a:lnTo>
                  <a:lnTo>
                    <a:pt x="116" y="7"/>
                  </a:lnTo>
                  <a:lnTo>
                    <a:pt x="116" y="7"/>
                  </a:lnTo>
                  <a:close/>
                  <a:moveTo>
                    <a:pt x="48" y="369"/>
                  </a:moveTo>
                  <a:lnTo>
                    <a:pt x="116" y="369"/>
                  </a:lnTo>
                  <a:lnTo>
                    <a:pt x="116" y="346"/>
                  </a:lnTo>
                  <a:lnTo>
                    <a:pt x="93" y="346"/>
                  </a:lnTo>
                  <a:lnTo>
                    <a:pt x="93" y="317"/>
                  </a:lnTo>
                  <a:lnTo>
                    <a:pt x="116" y="317"/>
                  </a:lnTo>
                  <a:lnTo>
                    <a:pt x="116" y="296"/>
                  </a:lnTo>
                  <a:lnTo>
                    <a:pt x="93" y="296"/>
                  </a:lnTo>
                  <a:lnTo>
                    <a:pt x="93" y="265"/>
                  </a:lnTo>
                  <a:lnTo>
                    <a:pt x="116" y="265"/>
                  </a:lnTo>
                  <a:lnTo>
                    <a:pt x="116" y="239"/>
                  </a:lnTo>
                  <a:lnTo>
                    <a:pt x="48" y="239"/>
                  </a:lnTo>
                  <a:lnTo>
                    <a:pt x="48" y="265"/>
                  </a:lnTo>
                  <a:lnTo>
                    <a:pt x="69" y="265"/>
                  </a:lnTo>
                  <a:lnTo>
                    <a:pt x="69" y="296"/>
                  </a:lnTo>
                  <a:lnTo>
                    <a:pt x="69" y="296"/>
                  </a:lnTo>
                  <a:lnTo>
                    <a:pt x="48" y="296"/>
                  </a:lnTo>
                  <a:lnTo>
                    <a:pt x="48" y="317"/>
                  </a:lnTo>
                  <a:lnTo>
                    <a:pt x="69" y="317"/>
                  </a:lnTo>
                  <a:lnTo>
                    <a:pt x="69" y="346"/>
                  </a:lnTo>
                  <a:lnTo>
                    <a:pt x="69" y="346"/>
                  </a:lnTo>
                  <a:lnTo>
                    <a:pt x="48" y="346"/>
                  </a:lnTo>
                  <a:lnTo>
                    <a:pt x="48" y="369"/>
                  </a:lnTo>
                  <a:close/>
                  <a:moveTo>
                    <a:pt x="48" y="7"/>
                  </a:moveTo>
                  <a:lnTo>
                    <a:pt x="0" y="7"/>
                  </a:lnTo>
                  <a:lnTo>
                    <a:pt x="0" y="369"/>
                  </a:lnTo>
                  <a:lnTo>
                    <a:pt x="48" y="369"/>
                  </a:lnTo>
                  <a:lnTo>
                    <a:pt x="48" y="346"/>
                  </a:lnTo>
                  <a:lnTo>
                    <a:pt x="26" y="346"/>
                  </a:lnTo>
                  <a:lnTo>
                    <a:pt x="26" y="317"/>
                  </a:lnTo>
                  <a:lnTo>
                    <a:pt x="48" y="317"/>
                  </a:lnTo>
                  <a:lnTo>
                    <a:pt x="48" y="296"/>
                  </a:lnTo>
                  <a:lnTo>
                    <a:pt x="26" y="296"/>
                  </a:lnTo>
                  <a:lnTo>
                    <a:pt x="26" y="265"/>
                  </a:lnTo>
                  <a:lnTo>
                    <a:pt x="48" y="265"/>
                  </a:lnTo>
                  <a:lnTo>
                    <a:pt x="48" y="239"/>
                  </a:lnTo>
                  <a:lnTo>
                    <a:pt x="26" y="239"/>
                  </a:lnTo>
                  <a:lnTo>
                    <a:pt x="26" y="29"/>
                  </a:lnTo>
                  <a:lnTo>
                    <a:pt x="48" y="29"/>
                  </a:lnTo>
                  <a:lnTo>
                    <a:pt x="48" y="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70" name="Freeform 166"/>
            <p:cNvSpPr/>
            <p:nvPr/>
          </p:nvSpPr>
          <p:spPr bwMode="auto">
            <a:xfrm>
              <a:off x="-2863850" y="-300038"/>
              <a:ext cx="254000" cy="112713"/>
            </a:xfrm>
            <a:custGeom>
              <a:avLst/>
              <a:gdLst>
                <a:gd name="T0" fmla="*/ 0 w 160"/>
                <a:gd name="T1" fmla="*/ 40 h 71"/>
                <a:gd name="T2" fmla="*/ 61 w 160"/>
                <a:gd name="T3" fmla="*/ 71 h 71"/>
                <a:gd name="T4" fmla="*/ 160 w 160"/>
                <a:gd name="T5" fmla="*/ 71 h 71"/>
                <a:gd name="T6" fmla="*/ 18 w 160"/>
                <a:gd name="T7" fmla="*/ 0 h 71"/>
                <a:gd name="T8" fmla="*/ 0 w 160"/>
                <a:gd name="T9" fmla="*/ 40 h 71"/>
              </a:gdLst>
              <a:ahLst/>
              <a:cxnLst>
                <a:cxn ang="0">
                  <a:pos x="T0" y="T1"/>
                </a:cxn>
                <a:cxn ang="0">
                  <a:pos x="T2" y="T3"/>
                </a:cxn>
                <a:cxn ang="0">
                  <a:pos x="T4" y="T5"/>
                </a:cxn>
                <a:cxn ang="0">
                  <a:pos x="T6" y="T7"/>
                </a:cxn>
                <a:cxn ang="0">
                  <a:pos x="T8" y="T9"/>
                </a:cxn>
              </a:cxnLst>
              <a:rect l="0" t="0" r="r" b="b"/>
              <a:pathLst>
                <a:path w="160" h="71">
                  <a:moveTo>
                    <a:pt x="0" y="40"/>
                  </a:moveTo>
                  <a:lnTo>
                    <a:pt x="61" y="71"/>
                  </a:lnTo>
                  <a:lnTo>
                    <a:pt x="160" y="71"/>
                  </a:lnTo>
                  <a:lnTo>
                    <a:pt x="18" y="0"/>
                  </a:lnTo>
                  <a:lnTo>
                    <a:pt x="0" y="4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71" name="Freeform 167"/>
            <p:cNvSpPr>
              <a:spLocks noEditPoints="1"/>
            </p:cNvSpPr>
            <p:nvPr/>
          </p:nvSpPr>
          <p:spPr bwMode="auto">
            <a:xfrm>
              <a:off x="-2863850" y="-169863"/>
              <a:ext cx="615950" cy="307975"/>
            </a:xfrm>
            <a:custGeom>
              <a:avLst/>
              <a:gdLst>
                <a:gd name="T0" fmla="*/ 156 w 388"/>
                <a:gd name="T1" fmla="*/ 194 h 194"/>
                <a:gd name="T2" fmla="*/ 312 w 388"/>
                <a:gd name="T3" fmla="*/ 194 h 194"/>
                <a:gd name="T4" fmla="*/ 312 w 388"/>
                <a:gd name="T5" fmla="*/ 156 h 194"/>
                <a:gd name="T6" fmla="*/ 388 w 388"/>
                <a:gd name="T7" fmla="*/ 156 h 194"/>
                <a:gd name="T8" fmla="*/ 388 w 388"/>
                <a:gd name="T9" fmla="*/ 38 h 194"/>
                <a:gd name="T10" fmla="*/ 312 w 388"/>
                <a:gd name="T11" fmla="*/ 38 h 194"/>
                <a:gd name="T12" fmla="*/ 312 w 388"/>
                <a:gd name="T13" fmla="*/ 0 h 194"/>
                <a:gd name="T14" fmla="*/ 182 w 388"/>
                <a:gd name="T15" fmla="*/ 0 h 194"/>
                <a:gd name="T16" fmla="*/ 156 w 388"/>
                <a:gd name="T17" fmla="*/ 0 h 194"/>
                <a:gd name="T18" fmla="*/ 156 w 388"/>
                <a:gd name="T19" fmla="*/ 76 h 194"/>
                <a:gd name="T20" fmla="*/ 234 w 388"/>
                <a:gd name="T21" fmla="*/ 76 h 194"/>
                <a:gd name="T22" fmla="*/ 234 w 388"/>
                <a:gd name="T23" fmla="*/ 119 h 194"/>
                <a:gd name="T24" fmla="*/ 156 w 388"/>
                <a:gd name="T25" fmla="*/ 119 h 194"/>
                <a:gd name="T26" fmla="*/ 156 w 388"/>
                <a:gd name="T27" fmla="*/ 194 h 194"/>
                <a:gd name="T28" fmla="*/ 0 w 388"/>
                <a:gd name="T29" fmla="*/ 194 h 194"/>
                <a:gd name="T30" fmla="*/ 156 w 388"/>
                <a:gd name="T31" fmla="*/ 194 h 194"/>
                <a:gd name="T32" fmla="*/ 156 w 388"/>
                <a:gd name="T33" fmla="*/ 119 h 194"/>
                <a:gd name="T34" fmla="*/ 78 w 388"/>
                <a:gd name="T35" fmla="*/ 119 h 194"/>
                <a:gd name="T36" fmla="*/ 78 w 388"/>
                <a:gd name="T37" fmla="*/ 76 h 194"/>
                <a:gd name="T38" fmla="*/ 78 w 388"/>
                <a:gd name="T39" fmla="*/ 76 h 194"/>
                <a:gd name="T40" fmla="*/ 156 w 388"/>
                <a:gd name="T41" fmla="*/ 76 h 194"/>
                <a:gd name="T42" fmla="*/ 156 w 388"/>
                <a:gd name="T43" fmla="*/ 0 h 194"/>
                <a:gd name="T44" fmla="*/ 82 w 388"/>
                <a:gd name="T45" fmla="*/ 0 h 194"/>
                <a:gd name="T46" fmla="*/ 0 w 388"/>
                <a:gd name="T47" fmla="*/ 0 h 194"/>
                <a:gd name="T48" fmla="*/ 0 w 388"/>
                <a:gd name="T4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8" h="194">
                  <a:moveTo>
                    <a:pt x="156" y="194"/>
                  </a:moveTo>
                  <a:lnTo>
                    <a:pt x="312" y="194"/>
                  </a:lnTo>
                  <a:lnTo>
                    <a:pt x="312" y="156"/>
                  </a:lnTo>
                  <a:lnTo>
                    <a:pt x="388" y="156"/>
                  </a:lnTo>
                  <a:lnTo>
                    <a:pt x="388" y="38"/>
                  </a:lnTo>
                  <a:lnTo>
                    <a:pt x="312" y="38"/>
                  </a:lnTo>
                  <a:lnTo>
                    <a:pt x="312" y="0"/>
                  </a:lnTo>
                  <a:lnTo>
                    <a:pt x="182" y="0"/>
                  </a:lnTo>
                  <a:lnTo>
                    <a:pt x="156" y="0"/>
                  </a:lnTo>
                  <a:lnTo>
                    <a:pt x="156" y="76"/>
                  </a:lnTo>
                  <a:lnTo>
                    <a:pt x="234" y="76"/>
                  </a:lnTo>
                  <a:lnTo>
                    <a:pt x="234" y="119"/>
                  </a:lnTo>
                  <a:lnTo>
                    <a:pt x="156" y="119"/>
                  </a:lnTo>
                  <a:lnTo>
                    <a:pt x="156" y="194"/>
                  </a:lnTo>
                  <a:close/>
                  <a:moveTo>
                    <a:pt x="0" y="194"/>
                  </a:moveTo>
                  <a:lnTo>
                    <a:pt x="156" y="194"/>
                  </a:lnTo>
                  <a:lnTo>
                    <a:pt x="156" y="119"/>
                  </a:lnTo>
                  <a:lnTo>
                    <a:pt x="78" y="119"/>
                  </a:lnTo>
                  <a:lnTo>
                    <a:pt x="78" y="76"/>
                  </a:lnTo>
                  <a:lnTo>
                    <a:pt x="78" y="76"/>
                  </a:lnTo>
                  <a:lnTo>
                    <a:pt x="156" y="76"/>
                  </a:lnTo>
                  <a:lnTo>
                    <a:pt x="156" y="0"/>
                  </a:lnTo>
                  <a:lnTo>
                    <a:pt x="82" y="0"/>
                  </a:lnTo>
                  <a:lnTo>
                    <a:pt x="0" y="0"/>
                  </a:lnTo>
                  <a:lnTo>
                    <a:pt x="0" y="194"/>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72" name="Freeform 168"/>
            <p:cNvSpPr>
              <a:spLocks noEditPoints="1"/>
            </p:cNvSpPr>
            <p:nvPr/>
          </p:nvSpPr>
          <p:spPr bwMode="auto">
            <a:xfrm>
              <a:off x="-5205413" y="8448675"/>
              <a:ext cx="444500" cy="349250"/>
            </a:xfrm>
            <a:custGeom>
              <a:avLst/>
              <a:gdLst>
                <a:gd name="T0" fmla="*/ 93 w 118"/>
                <a:gd name="T1" fmla="*/ 93 h 93"/>
                <a:gd name="T2" fmla="*/ 93 w 118"/>
                <a:gd name="T3" fmla="*/ 61 h 93"/>
                <a:gd name="T4" fmla="*/ 109 w 118"/>
                <a:gd name="T5" fmla="*/ 47 h 93"/>
                <a:gd name="T6" fmla="*/ 118 w 118"/>
                <a:gd name="T7" fmla="*/ 47 h 93"/>
                <a:gd name="T8" fmla="*/ 118 w 118"/>
                <a:gd name="T9" fmla="*/ 12 h 93"/>
                <a:gd name="T10" fmla="*/ 105 w 118"/>
                <a:gd name="T11" fmla="*/ 0 h 93"/>
                <a:gd name="T12" fmla="*/ 76 w 118"/>
                <a:gd name="T13" fmla="*/ 0 h 93"/>
                <a:gd name="T14" fmla="*/ 76 w 118"/>
                <a:gd name="T15" fmla="*/ 15 h 93"/>
                <a:gd name="T16" fmla="*/ 87 w 118"/>
                <a:gd name="T17" fmla="*/ 25 h 93"/>
                <a:gd name="T18" fmla="*/ 76 w 118"/>
                <a:gd name="T19" fmla="*/ 36 h 93"/>
                <a:gd name="T20" fmla="*/ 76 w 118"/>
                <a:gd name="T21" fmla="*/ 43 h 93"/>
                <a:gd name="T22" fmla="*/ 87 w 118"/>
                <a:gd name="T23" fmla="*/ 53 h 93"/>
                <a:gd name="T24" fmla="*/ 76 w 118"/>
                <a:gd name="T25" fmla="*/ 64 h 93"/>
                <a:gd name="T26" fmla="*/ 76 w 118"/>
                <a:gd name="T27" fmla="*/ 93 h 93"/>
                <a:gd name="T28" fmla="*/ 93 w 118"/>
                <a:gd name="T29" fmla="*/ 93 h 93"/>
                <a:gd name="T30" fmla="*/ 76 w 118"/>
                <a:gd name="T31" fmla="*/ 0 h 93"/>
                <a:gd name="T32" fmla="*/ 42 w 118"/>
                <a:gd name="T33" fmla="*/ 0 h 93"/>
                <a:gd name="T34" fmla="*/ 42 w 118"/>
                <a:gd name="T35" fmla="*/ 15 h 93"/>
                <a:gd name="T36" fmla="*/ 42 w 118"/>
                <a:gd name="T37" fmla="*/ 15 h 93"/>
                <a:gd name="T38" fmla="*/ 53 w 118"/>
                <a:gd name="T39" fmla="*/ 25 h 93"/>
                <a:gd name="T40" fmla="*/ 42 w 118"/>
                <a:gd name="T41" fmla="*/ 36 h 93"/>
                <a:gd name="T42" fmla="*/ 42 w 118"/>
                <a:gd name="T43" fmla="*/ 43 h 93"/>
                <a:gd name="T44" fmla="*/ 42 w 118"/>
                <a:gd name="T45" fmla="*/ 43 h 93"/>
                <a:gd name="T46" fmla="*/ 53 w 118"/>
                <a:gd name="T47" fmla="*/ 53 h 93"/>
                <a:gd name="T48" fmla="*/ 42 w 118"/>
                <a:gd name="T49" fmla="*/ 64 h 93"/>
                <a:gd name="T50" fmla="*/ 42 w 118"/>
                <a:gd name="T51" fmla="*/ 93 h 93"/>
                <a:gd name="T52" fmla="*/ 76 w 118"/>
                <a:gd name="T53" fmla="*/ 93 h 93"/>
                <a:gd name="T54" fmla="*/ 76 w 118"/>
                <a:gd name="T55" fmla="*/ 64 h 93"/>
                <a:gd name="T56" fmla="*/ 76 w 118"/>
                <a:gd name="T57" fmla="*/ 64 h 93"/>
                <a:gd name="T58" fmla="*/ 65 w 118"/>
                <a:gd name="T59" fmla="*/ 53 h 93"/>
                <a:gd name="T60" fmla="*/ 76 w 118"/>
                <a:gd name="T61" fmla="*/ 43 h 93"/>
                <a:gd name="T62" fmla="*/ 76 w 118"/>
                <a:gd name="T63" fmla="*/ 43 h 93"/>
                <a:gd name="T64" fmla="*/ 76 w 118"/>
                <a:gd name="T65" fmla="*/ 43 h 93"/>
                <a:gd name="T66" fmla="*/ 76 w 118"/>
                <a:gd name="T67" fmla="*/ 36 h 93"/>
                <a:gd name="T68" fmla="*/ 76 w 118"/>
                <a:gd name="T69" fmla="*/ 36 h 93"/>
                <a:gd name="T70" fmla="*/ 65 w 118"/>
                <a:gd name="T71" fmla="*/ 25 h 93"/>
                <a:gd name="T72" fmla="*/ 76 w 118"/>
                <a:gd name="T73" fmla="*/ 15 h 93"/>
                <a:gd name="T74" fmla="*/ 76 w 118"/>
                <a:gd name="T75" fmla="*/ 15 h 93"/>
                <a:gd name="T76" fmla="*/ 76 w 118"/>
                <a:gd name="T77" fmla="*/ 15 h 93"/>
                <a:gd name="T78" fmla="*/ 76 w 118"/>
                <a:gd name="T79" fmla="*/ 0 h 93"/>
                <a:gd name="T80" fmla="*/ 42 w 118"/>
                <a:gd name="T81" fmla="*/ 0 h 93"/>
                <a:gd name="T82" fmla="*/ 13 w 118"/>
                <a:gd name="T83" fmla="*/ 0 h 93"/>
                <a:gd name="T84" fmla="*/ 0 w 118"/>
                <a:gd name="T85" fmla="*/ 12 h 93"/>
                <a:gd name="T86" fmla="*/ 0 w 118"/>
                <a:gd name="T87" fmla="*/ 47 h 93"/>
                <a:gd name="T88" fmla="*/ 10 w 118"/>
                <a:gd name="T89" fmla="*/ 47 h 93"/>
                <a:gd name="T90" fmla="*/ 25 w 118"/>
                <a:gd name="T91" fmla="*/ 61 h 93"/>
                <a:gd name="T92" fmla="*/ 25 w 118"/>
                <a:gd name="T93" fmla="*/ 93 h 93"/>
                <a:gd name="T94" fmla="*/ 42 w 118"/>
                <a:gd name="T95" fmla="*/ 93 h 93"/>
                <a:gd name="T96" fmla="*/ 42 w 118"/>
                <a:gd name="T97" fmla="*/ 64 h 93"/>
                <a:gd name="T98" fmla="*/ 32 w 118"/>
                <a:gd name="T99" fmla="*/ 53 h 93"/>
                <a:gd name="T100" fmla="*/ 42 w 118"/>
                <a:gd name="T101" fmla="*/ 43 h 93"/>
                <a:gd name="T102" fmla="*/ 42 w 118"/>
                <a:gd name="T103" fmla="*/ 36 h 93"/>
                <a:gd name="T104" fmla="*/ 32 w 118"/>
                <a:gd name="T105" fmla="*/ 25 h 93"/>
                <a:gd name="T106" fmla="*/ 42 w 118"/>
                <a:gd name="T107" fmla="*/ 15 h 93"/>
                <a:gd name="T108" fmla="*/ 42 w 118"/>
                <a:gd name="T109" fmla="*/ 0 h 93"/>
                <a:gd name="T110" fmla="*/ 42 w 118"/>
                <a:gd name="T111" fmla="*/ 15 h 93"/>
                <a:gd name="T112" fmla="*/ 42 w 118"/>
                <a:gd name="T113" fmla="*/ 15 h 93"/>
                <a:gd name="T114" fmla="*/ 42 w 118"/>
                <a:gd name="T115" fmla="*/ 43 h 93"/>
                <a:gd name="T116" fmla="*/ 42 w 118"/>
                <a:gd name="T117"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93">
                  <a:moveTo>
                    <a:pt x="93" y="93"/>
                  </a:moveTo>
                  <a:cubicBezTo>
                    <a:pt x="93" y="61"/>
                    <a:pt x="93" y="61"/>
                    <a:pt x="93" y="61"/>
                  </a:cubicBezTo>
                  <a:cubicBezTo>
                    <a:pt x="93" y="52"/>
                    <a:pt x="99" y="47"/>
                    <a:pt x="109" y="47"/>
                  </a:cubicBezTo>
                  <a:cubicBezTo>
                    <a:pt x="118" y="47"/>
                    <a:pt x="118" y="47"/>
                    <a:pt x="118" y="47"/>
                  </a:cubicBezTo>
                  <a:cubicBezTo>
                    <a:pt x="118" y="12"/>
                    <a:pt x="118" y="12"/>
                    <a:pt x="118" y="12"/>
                  </a:cubicBezTo>
                  <a:cubicBezTo>
                    <a:pt x="118" y="5"/>
                    <a:pt x="112" y="0"/>
                    <a:pt x="105" y="0"/>
                  </a:cubicBezTo>
                  <a:cubicBezTo>
                    <a:pt x="76" y="0"/>
                    <a:pt x="76" y="0"/>
                    <a:pt x="76" y="0"/>
                  </a:cubicBezTo>
                  <a:cubicBezTo>
                    <a:pt x="76" y="15"/>
                    <a:pt x="76" y="15"/>
                    <a:pt x="76" y="15"/>
                  </a:cubicBezTo>
                  <a:cubicBezTo>
                    <a:pt x="82" y="15"/>
                    <a:pt x="87" y="19"/>
                    <a:pt x="87" y="25"/>
                  </a:cubicBezTo>
                  <a:cubicBezTo>
                    <a:pt x="87" y="31"/>
                    <a:pt x="82" y="36"/>
                    <a:pt x="76" y="36"/>
                  </a:cubicBezTo>
                  <a:cubicBezTo>
                    <a:pt x="76" y="43"/>
                    <a:pt x="76" y="43"/>
                    <a:pt x="76" y="43"/>
                  </a:cubicBezTo>
                  <a:cubicBezTo>
                    <a:pt x="82" y="43"/>
                    <a:pt x="87" y="47"/>
                    <a:pt x="87" y="53"/>
                  </a:cubicBezTo>
                  <a:cubicBezTo>
                    <a:pt x="87" y="59"/>
                    <a:pt x="82" y="64"/>
                    <a:pt x="76" y="64"/>
                  </a:cubicBezTo>
                  <a:cubicBezTo>
                    <a:pt x="76" y="93"/>
                    <a:pt x="76" y="93"/>
                    <a:pt x="76" y="93"/>
                  </a:cubicBezTo>
                  <a:lnTo>
                    <a:pt x="93" y="93"/>
                  </a:lnTo>
                  <a:close/>
                  <a:moveTo>
                    <a:pt x="76" y="0"/>
                  </a:moveTo>
                  <a:cubicBezTo>
                    <a:pt x="42" y="0"/>
                    <a:pt x="42" y="0"/>
                    <a:pt x="42" y="0"/>
                  </a:cubicBezTo>
                  <a:cubicBezTo>
                    <a:pt x="42" y="15"/>
                    <a:pt x="42" y="15"/>
                    <a:pt x="42" y="15"/>
                  </a:cubicBezTo>
                  <a:cubicBezTo>
                    <a:pt x="42" y="15"/>
                    <a:pt x="42" y="15"/>
                    <a:pt x="42" y="15"/>
                  </a:cubicBezTo>
                  <a:cubicBezTo>
                    <a:pt x="48" y="15"/>
                    <a:pt x="53" y="19"/>
                    <a:pt x="53" y="25"/>
                  </a:cubicBezTo>
                  <a:cubicBezTo>
                    <a:pt x="53" y="31"/>
                    <a:pt x="48" y="36"/>
                    <a:pt x="42" y="36"/>
                  </a:cubicBezTo>
                  <a:cubicBezTo>
                    <a:pt x="42" y="43"/>
                    <a:pt x="42" y="43"/>
                    <a:pt x="42" y="43"/>
                  </a:cubicBezTo>
                  <a:cubicBezTo>
                    <a:pt x="42" y="43"/>
                    <a:pt x="42" y="43"/>
                    <a:pt x="42" y="43"/>
                  </a:cubicBezTo>
                  <a:cubicBezTo>
                    <a:pt x="48" y="43"/>
                    <a:pt x="53" y="47"/>
                    <a:pt x="53" y="53"/>
                  </a:cubicBezTo>
                  <a:cubicBezTo>
                    <a:pt x="53" y="59"/>
                    <a:pt x="48" y="64"/>
                    <a:pt x="42" y="64"/>
                  </a:cubicBezTo>
                  <a:cubicBezTo>
                    <a:pt x="42" y="93"/>
                    <a:pt x="42" y="93"/>
                    <a:pt x="42" y="93"/>
                  </a:cubicBezTo>
                  <a:cubicBezTo>
                    <a:pt x="76" y="93"/>
                    <a:pt x="76" y="93"/>
                    <a:pt x="76" y="93"/>
                  </a:cubicBezTo>
                  <a:cubicBezTo>
                    <a:pt x="76" y="64"/>
                    <a:pt x="76" y="64"/>
                    <a:pt x="76" y="64"/>
                  </a:cubicBezTo>
                  <a:cubicBezTo>
                    <a:pt x="76" y="64"/>
                    <a:pt x="76" y="64"/>
                    <a:pt x="76" y="64"/>
                  </a:cubicBezTo>
                  <a:cubicBezTo>
                    <a:pt x="70" y="64"/>
                    <a:pt x="65" y="59"/>
                    <a:pt x="65" y="53"/>
                  </a:cubicBezTo>
                  <a:cubicBezTo>
                    <a:pt x="65" y="47"/>
                    <a:pt x="70" y="43"/>
                    <a:pt x="76" y="43"/>
                  </a:cubicBezTo>
                  <a:cubicBezTo>
                    <a:pt x="76" y="43"/>
                    <a:pt x="76" y="43"/>
                    <a:pt x="76" y="43"/>
                  </a:cubicBezTo>
                  <a:cubicBezTo>
                    <a:pt x="76" y="43"/>
                    <a:pt x="76" y="43"/>
                    <a:pt x="76" y="43"/>
                  </a:cubicBezTo>
                  <a:cubicBezTo>
                    <a:pt x="76" y="36"/>
                    <a:pt x="76" y="36"/>
                    <a:pt x="76" y="36"/>
                  </a:cubicBezTo>
                  <a:cubicBezTo>
                    <a:pt x="76" y="36"/>
                    <a:pt x="76" y="36"/>
                    <a:pt x="76" y="36"/>
                  </a:cubicBezTo>
                  <a:cubicBezTo>
                    <a:pt x="70" y="36"/>
                    <a:pt x="65" y="31"/>
                    <a:pt x="65" y="25"/>
                  </a:cubicBezTo>
                  <a:cubicBezTo>
                    <a:pt x="65" y="19"/>
                    <a:pt x="70" y="15"/>
                    <a:pt x="76" y="15"/>
                  </a:cubicBezTo>
                  <a:cubicBezTo>
                    <a:pt x="76" y="15"/>
                    <a:pt x="76" y="15"/>
                    <a:pt x="76" y="15"/>
                  </a:cubicBezTo>
                  <a:cubicBezTo>
                    <a:pt x="76" y="15"/>
                    <a:pt x="76" y="15"/>
                    <a:pt x="76" y="15"/>
                  </a:cubicBezTo>
                  <a:lnTo>
                    <a:pt x="76" y="0"/>
                  </a:lnTo>
                  <a:close/>
                  <a:moveTo>
                    <a:pt x="42" y="0"/>
                  </a:moveTo>
                  <a:cubicBezTo>
                    <a:pt x="13" y="0"/>
                    <a:pt x="13" y="0"/>
                    <a:pt x="13" y="0"/>
                  </a:cubicBezTo>
                  <a:cubicBezTo>
                    <a:pt x="6" y="0"/>
                    <a:pt x="0" y="5"/>
                    <a:pt x="0" y="12"/>
                  </a:cubicBezTo>
                  <a:cubicBezTo>
                    <a:pt x="0" y="47"/>
                    <a:pt x="0" y="47"/>
                    <a:pt x="0" y="47"/>
                  </a:cubicBezTo>
                  <a:cubicBezTo>
                    <a:pt x="10" y="47"/>
                    <a:pt x="10" y="47"/>
                    <a:pt x="10" y="47"/>
                  </a:cubicBezTo>
                  <a:cubicBezTo>
                    <a:pt x="20" y="47"/>
                    <a:pt x="25" y="52"/>
                    <a:pt x="25" y="61"/>
                  </a:cubicBezTo>
                  <a:cubicBezTo>
                    <a:pt x="25" y="93"/>
                    <a:pt x="25" y="93"/>
                    <a:pt x="25" y="93"/>
                  </a:cubicBezTo>
                  <a:cubicBezTo>
                    <a:pt x="42" y="93"/>
                    <a:pt x="42" y="93"/>
                    <a:pt x="42" y="93"/>
                  </a:cubicBezTo>
                  <a:cubicBezTo>
                    <a:pt x="42" y="64"/>
                    <a:pt x="42" y="64"/>
                    <a:pt x="42" y="64"/>
                  </a:cubicBezTo>
                  <a:cubicBezTo>
                    <a:pt x="36" y="64"/>
                    <a:pt x="32" y="59"/>
                    <a:pt x="32" y="53"/>
                  </a:cubicBezTo>
                  <a:cubicBezTo>
                    <a:pt x="32" y="47"/>
                    <a:pt x="36" y="43"/>
                    <a:pt x="42" y="43"/>
                  </a:cubicBezTo>
                  <a:cubicBezTo>
                    <a:pt x="42" y="36"/>
                    <a:pt x="42" y="36"/>
                    <a:pt x="42" y="36"/>
                  </a:cubicBezTo>
                  <a:cubicBezTo>
                    <a:pt x="36" y="36"/>
                    <a:pt x="32" y="31"/>
                    <a:pt x="32" y="25"/>
                  </a:cubicBezTo>
                  <a:cubicBezTo>
                    <a:pt x="32" y="19"/>
                    <a:pt x="36" y="15"/>
                    <a:pt x="42" y="15"/>
                  </a:cubicBezTo>
                  <a:cubicBezTo>
                    <a:pt x="42" y="0"/>
                    <a:pt x="42" y="0"/>
                    <a:pt x="42" y="0"/>
                  </a:cubicBezTo>
                  <a:close/>
                  <a:moveTo>
                    <a:pt x="42" y="15"/>
                  </a:moveTo>
                  <a:cubicBezTo>
                    <a:pt x="42" y="15"/>
                    <a:pt x="42" y="15"/>
                    <a:pt x="42" y="15"/>
                  </a:cubicBezTo>
                  <a:close/>
                  <a:moveTo>
                    <a:pt x="42" y="43"/>
                  </a:moveTo>
                  <a:cubicBezTo>
                    <a:pt x="42" y="43"/>
                    <a:pt x="42" y="43"/>
                    <a:pt x="42" y="43"/>
                  </a:cubicBezTo>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73" name="Freeform 169"/>
            <p:cNvSpPr/>
            <p:nvPr/>
          </p:nvSpPr>
          <p:spPr bwMode="auto">
            <a:xfrm>
              <a:off x="-5283200" y="8639175"/>
              <a:ext cx="600075" cy="319088"/>
            </a:xfrm>
            <a:custGeom>
              <a:avLst/>
              <a:gdLst>
                <a:gd name="T0" fmla="*/ 150 w 160"/>
                <a:gd name="T1" fmla="*/ 0 h 85"/>
                <a:gd name="T2" fmla="*/ 139 w 160"/>
                <a:gd name="T3" fmla="*/ 0 h 85"/>
                <a:gd name="T4" fmla="*/ 130 w 160"/>
                <a:gd name="T5" fmla="*/ 0 h 85"/>
                <a:gd name="T6" fmla="*/ 119 w 160"/>
                <a:gd name="T7" fmla="*/ 10 h 85"/>
                <a:gd name="T8" fmla="*/ 119 w 160"/>
                <a:gd name="T9" fmla="*/ 47 h 85"/>
                <a:gd name="T10" fmla="*/ 42 w 160"/>
                <a:gd name="T11" fmla="*/ 47 h 85"/>
                <a:gd name="T12" fmla="*/ 42 w 160"/>
                <a:gd name="T13" fmla="*/ 10 h 85"/>
                <a:gd name="T14" fmla="*/ 31 w 160"/>
                <a:gd name="T15" fmla="*/ 0 h 85"/>
                <a:gd name="T16" fmla="*/ 21 w 160"/>
                <a:gd name="T17" fmla="*/ 0 h 85"/>
                <a:gd name="T18" fmla="*/ 11 w 160"/>
                <a:gd name="T19" fmla="*/ 0 h 85"/>
                <a:gd name="T20" fmla="*/ 0 w 160"/>
                <a:gd name="T21" fmla="*/ 10 h 85"/>
                <a:gd name="T22" fmla="*/ 0 w 160"/>
                <a:gd name="T23" fmla="*/ 63 h 85"/>
                <a:gd name="T24" fmla="*/ 15 w 160"/>
                <a:gd name="T25" fmla="*/ 79 h 85"/>
                <a:gd name="T26" fmla="*/ 16 w 160"/>
                <a:gd name="T27" fmla="*/ 80 h 85"/>
                <a:gd name="T28" fmla="*/ 17 w 160"/>
                <a:gd name="T29" fmla="*/ 83 h 85"/>
                <a:gd name="T30" fmla="*/ 22 w 160"/>
                <a:gd name="T31" fmla="*/ 85 h 85"/>
                <a:gd name="T32" fmla="*/ 25 w 160"/>
                <a:gd name="T33" fmla="*/ 85 h 85"/>
                <a:gd name="T34" fmla="*/ 30 w 160"/>
                <a:gd name="T35" fmla="*/ 83 h 85"/>
                <a:gd name="T36" fmla="*/ 31 w 160"/>
                <a:gd name="T37" fmla="*/ 80 h 85"/>
                <a:gd name="T38" fmla="*/ 31 w 160"/>
                <a:gd name="T39" fmla="*/ 79 h 85"/>
                <a:gd name="T40" fmla="*/ 129 w 160"/>
                <a:gd name="T41" fmla="*/ 79 h 85"/>
                <a:gd name="T42" fmla="*/ 129 w 160"/>
                <a:gd name="T43" fmla="*/ 80 h 85"/>
                <a:gd name="T44" fmla="*/ 130 w 160"/>
                <a:gd name="T45" fmla="*/ 83 h 85"/>
                <a:gd name="T46" fmla="*/ 135 w 160"/>
                <a:gd name="T47" fmla="*/ 85 h 85"/>
                <a:gd name="T48" fmla="*/ 138 w 160"/>
                <a:gd name="T49" fmla="*/ 85 h 85"/>
                <a:gd name="T50" fmla="*/ 143 w 160"/>
                <a:gd name="T51" fmla="*/ 83 h 85"/>
                <a:gd name="T52" fmla="*/ 144 w 160"/>
                <a:gd name="T53" fmla="*/ 80 h 85"/>
                <a:gd name="T54" fmla="*/ 145 w 160"/>
                <a:gd name="T55" fmla="*/ 79 h 85"/>
                <a:gd name="T56" fmla="*/ 150 w 160"/>
                <a:gd name="T57" fmla="*/ 79 h 85"/>
                <a:gd name="T58" fmla="*/ 160 w 160"/>
                <a:gd name="T59" fmla="*/ 63 h 85"/>
                <a:gd name="T60" fmla="*/ 160 w 160"/>
                <a:gd name="T61" fmla="*/ 10 h 85"/>
                <a:gd name="T62" fmla="*/ 150 w 160"/>
                <a:gd name="T6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85">
                  <a:moveTo>
                    <a:pt x="150" y="0"/>
                  </a:moveTo>
                  <a:cubicBezTo>
                    <a:pt x="139" y="0"/>
                    <a:pt x="139" y="0"/>
                    <a:pt x="139" y="0"/>
                  </a:cubicBezTo>
                  <a:cubicBezTo>
                    <a:pt x="130" y="0"/>
                    <a:pt x="130" y="0"/>
                    <a:pt x="130" y="0"/>
                  </a:cubicBezTo>
                  <a:cubicBezTo>
                    <a:pt x="122" y="0"/>
                    <a:pt x="119" y="3"/>
                    <a:pt x="119" y="10"/>
                  </a:cubicBezTo>
                  <a:cubicBezTo>
                    <a:pt x="119" y="47"/>
                    <a:pt x="119" y="47"/>
                    <a:pt x="119" y="47"/>
                  </a:cubicBezTo>
                  <a:cubicBezTo>
                    <a:pt x="42" y="47"/>
                    <a:pt x="42" y="47"/>
                    <a:pt x="42" y="47"/>
                  </a:cubicBezTo>
                  <a:cubicBezTo>
                    <a:pt x="42" y="10"/>
                    <a:pt x="42" y="10"/>
                    <a:pt x="42" y="10"/>
                  </a:cubicBezTo>
                  <a:cubicBezTo>
                    <a:pt x="42" y="3"/>
                    <a:pt x="38" y="0"/>
                    <a:pt x="31" y="0"/>
                  </a:cubicBezTo>
                  <a:cubicBezTo>
                    <a:pt x="21" y="0"/>
                    <a:pt x="21" y="0"/>
                    <a:pt x="21" y="0"/>
                  </a:cubicBezTo>
                  <a:cubicBezTo>
                    <a:pt x="11" y="0"/>
                    <a:pt x="11" y="0"/>
                    <a:pt x="11" y="0"/>
                  </a:cubicBezTo>
                  <a:cubicBezTo>
                    <a:pt x="4" y="0"/>
                    <a:pt x="0" y="3"/>
                    <a:pt x="0" y="10"/>
                  </a:cubicBezTo>
                  <a:cubicBezTo>
                    <a:pt x="0" y="63"/>
                    <a:pt x="0" y="63"/>
                    <a:pt x="0" y="63"/>
                  </a:cubicBezTo>
                  <a:cubicBezTo>
                    <a:pt x="0" y="70"/>
                    <a:pt x="8" y="79"/>
                    <a:pt x="15" y="79"/>
                  </a:cubicBezTo>
                  <a:cubicBezTo>
                    <a:pt x="15" y="79"/>
                    <a:pt x="16" y="80"/>
                    <a:pt x="16" y="80"/>
                  </a:cubicBezTo>
                  <a:cubicBezTo>
                    <a:pt x="16" y="81"/>
                    <a:pt x="16" y="82"/>
                    <a:pt x="17" y="83"/>
                  </a:cubicBezTo>
                  <a:cubicBezTo>
                    <a:pt x="18" y="84"/>
                    <a:pt x="20" y="85"/>
                    <a:pt x="22" y="85"/>
                  </a:cubicBezTo>
                  <a:cubicBezTo>
                    <a:pt x="25" y="85"/>
                    <a:pt x="25" y="85"/>
                    <a:pt x="25" y="85"/>
                  </a:cubicBezTo>
                  <a:cubicBezTo>
                    <a:pt x="27" y="85"/>
                    <a:pt x="29" y="84"/>
                    <a:pt x="30" y="83"/>
                  </a:cubicBezTo>
                  <a:cubicBezTo>
                    <a:pt x="31" y="82"/>
                    <a:pt x="31" y="81"/>
                    <a:pt x="31" y="80"/>
                  </a:cubicBezTo>
                  <a:cubicBezTo>
                    <a:pt x="31" y="80"/>
                    <a:pt x="31" y="79"/>
                    <a:pt x="31" y="79"/>
                  </a:cubicBezTo>
                  <a:cubicBezTo>
                    <a:pt x="129" y="79"/>
                    <a:pt x="129" y="79"/>
                    <a:pt x="129" y="79"/>
                  </a:cubicBezTo>
                  <a:cubicBezTo>
                    <a:pt x="129" y="79"/>
                    <a:pt x="129" y="80"/>
                    <a:pt x="129" y="80"/>
                  </a:cubicBezTo>
                  <a:cubicBezTo>
                    <a:pt x="129" y="81"/>
                    <a:pt x="130" y="82"/>
                    <a:pt x="130" y="83"/>
                  </a:cubicBezTo>
                  <a:cubicBezTo>
                    <a:pt x="131" y="84"/>
                    <a:pt x="133" y="85"/>
                    <a:pt x="135" y="85"/>
                  </a:cubicBezTo>
                  <a:cubicBezTo>
                    <a:pt x="138" y="85"/>
                    <a:pt x="138" y="85"/>
                    <a:pt x="138" y="85"/>
                  </a:cubicBezTo>
                  <a:cubicBezTo>
                    <a:pt x="140" y="85"/>
                    <a:pt x="142" y="84"/>
                    <a:pt x="143" y="83"/>
                  </a:cubicBezTo>
                  <a:cubicBezTo>
                    <a:pt x="144" y="82"/>
                    <a:pt x="144" y="81"/>
                    <a:pt x="144" y="80"/>
                  </a:cubicBezTo>
                  <a:cubicBezTo>
                    <a:pt x="145" y="80"/>
                    <a:pt x="145" y="79"/>
                    <a:pt x="145" y="79"/>
                  </a:cubicBezTo>
                  <a:cubicBezTo>
                    <a:pt x="150" y="79"/>
                    <a:pt x="150" y="79"/>
                    <a:pt x="150" y="79"/>
                  </a:cubicBezTo>
                  <a:cubicBezTo>
                    <a:pt x="157" y="79"/>
                    <a:pt x="160" y="70"/>
                    <a:pt x="160" y="63"/>
                  </a:cubicBezTo>
                  <a:cubicBezTo>
                    <a:pt x="160" y="10"/>
                    <a:pt x="160" y="10"/>
                    <a:pt x="160" y="10"/>
                  </a:cubicBezTo>
                  <a:cubicBezTo>
                    <a:pt x="160" y="3"/>
                    <a:pt x="157" y="0"/>
                    <a:pt x="150"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74" name="Oval 170"/>
            <p:cNvSpPr>
              <a:spLocks noChangeArrowheads="1"/>
            </p:cNvSpPr>
            <p:nvPr/>
          </p:nvSpPr>
          <p:spPr bwMode="auto">
            <a:xfrm>
              <a:off x="-5068888" y="8520113"/>
              <a:ext cx="47625" cy="47625"/>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175" name="Oval 171"/>
            <p:cNvSpPr>
              <a:spLocks noChangeArrowheads="1"/>
            </p:cNvSpPr>
            <p:nvPr/>
          </p:nvSpPr>
          <p:spPr bwMode="auto">
            <a:xfrm>
              <a:off x="-4941888" y="8520113"/>
              <a:ext cx="44450" cy="47625"/>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176" name="Oval 172"/>
            <p:cNvSpPr>
              <a:spLocks noChangeArrowheads="1"/>
            </p:cNvSpPr>
            <p:nvPr/>
          </p:nvSpPr>
          <p:spPr bwMode="auto">
            <a:xfrm>
              <a:off x="-5068888" y="8624888"/>
              <a:ext cx="47625" cy="49213"/>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177" name="Oval 173"/>
            <p:cNvSpPr>
              <a:spLocks noChangeArrowheads="1"/>
            </p:cNvSpPr>
            <p:nvPr/>
          </p:nvSpPr>
          <p:spPr bwMode="auto">
            <a:xfrm>
              <a:off x="-4941888" y="8624888"/>
              <a:ext cx="44450" cy="49213"/>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178" name="Freeform 174"/>
            <p:cNvSpPr>
              <a:spLocks noEditPoints="1"/>
            </p:cNvSpPr>
            <p:nvPr/>
          </p:nvSpPr>
          <p:spPr bwMode="auto">
            <a:xfrm>
              <a:off x="-2709863" y="2819400"/>
              <a:ext cx="728663" cy="338138"/>
            </a:xfrm>
            <a:custGeom>
              <a:avLst/>
              <a:gdLst>
                <a:gd name="T0" fmla="*/ 409 w 459"/>
                <a:gd name="T1" fmla="*/ 0 h 213"/>
                <a:gd name="T2" fmla="*/ 409 w 459"/>
                <a:gd name="T3" fmla="*/ 71 h 213"/>
                <a:gd name="T4" fmla="*/ 409 w 459"/>
                <a:gd name="T5" fmla="*/ 71 h 213"/>
                <a:gd name="T6" fmla="*/ 409 w 459"/>
                <a:gd name="T7" fmla="*/ 31 h 213"/>
                <a:gd name="T8" fmla="*/ 397 w 459"/>
                <a:gd name="T9" fmla="*/ 90 h 213"/>
                <a:gd name="T10" fmla="*/ 378 w 459"/>
                <a:gd name="T11" fmla="*/ 154 h 213"/>
                <a:gd name="T12" fmla="*/ 378 w 459"/>
                <a:gd name="T13" fmla="*/ 194 h 213"/>
                <a:gd name="T14" fmla="*/ 378 w 459"/>
                <a:gd name="T15" fmla="*/ 194 h 213"/>
                <a:gd name="T16" fmla="*/ 378 w 459"/>
                <a:gd name="T17" fmla="*/ 0 h 213"/>
                <a:gd name="T18" fmla="*/ 369 w 459"/>
                <a:gd name="T19" fmla="*/ 71 h 213"/>
                <a:gd name="T20" fmla="*/ 378 w 459"/>
                <a:gd name="T21" fmla="*/ 130 h 213"/>
                <a:gd name="T22" fmla="*/ 378 w 459"/>
                <a:gd name="T23" fmla="*/ 0 h 213"/>
                <a:gd name="T24" fmla="*/ 317 w 459"/>
                <a:gd name="T25" fmla="*/ 194 h 213"/>
                <a:gd name="T26" fmla="*/ 317 w 459"/>
                <a:gd name="T27" fmla="*/ 0 h 213"/>
                <a:gd name="T28" fmla="*/ 317 w 459"/>
                <a:gd name="T29" fmla="*/ 130 h 213"/>
                <a:gd name="T30" fmla="*/ 328 w 459"/>
                <a:gd name="T31" fmla="*/ 71 h 213"/>
                <a:gd name="T32" fmla="*/ 347 w 459"/>
                <a:gd name="T33" fmla="*/ 0 h 213"/>
                <a:gd name="T34" fmla="*/ 288 w 459"/>
                <a:gd name="T35" fmla="*/ 194 h 213"/>
                <a:gd name="T36" fmla="*/ 288 w 459"/>
                <a:gd name="T37" fmla="*/ 0 h 213"/>
                <a:gd name="T38" fmla="*/ 288 w 459"/>
                <a:gd name="T39" fmla="*/ 71 h 213"/>
                <a:gd name="T40" fmla="*/ 298 w 459"/>
                <a:gd name="T41" fmla="*/ 130 h 213"/>
                <a:gd name="T42" fmla="*/ 317 w 459"/>
                <a:gd name="T43" fmla="*/ 0 h 213"/>
                <a:gd name="T44" fmla="*/ 257 w 459"/>
                <a:gd name="T45" fmla="*/ 194 h 213"/>
                <a:gd name="T46" fmla="*/ 257 w 459"/>
                <a:gd name="T47" fmla="*/ 0 h 213"/>
                <a:gd name="T48" fmla="*/ 257 w 459"/>
                <a:gd name="T49" fmla="*/ 130 h 213"/>
                <a:gd name="T50" fmla="*/ 267 w 459"/>
                <a:gd name="T51" fmla="*/ 71 h 213"/>
                <a:gd name="T52" fmla="*/ 288 w 459"/>
                <a:gd name="T53" fmla="*/ 0 h 213"/>
                <a:gd name="T54" fmla="*/ 227 w 459"/>
                <a:gd name="T55" fmla="*/ 194 h 213"/>
                <a:gd name="T56" fmla="*/ 227 w 459"/>
                <a:gd name="T57" fmla="*/ 0 h 213"/>
                <a:gd name="T58" fmla="*/ 227 w 459"/>
                <a:gd name="T59" fmla="*/ 71 h 213"/>
                <a:gd name="T60" fmla="*/ 239 w 459"/>
                <a:gd name="T61" fmla="*/ 130 h 213"/>
                <a:gd name="T62" fmla="*/ 257 w 459"/>
                <a:gd name="T63" fmla="*/ 0 h 213"/>
                <a:gd name="T64" fmla="*/ 198 w 459"/>
                <a:gd name="T65" fmla="*/ 194 h 213"/>
                <a:gd name="T66" fmla="*/ 198 w 459"/>
                <a:gd name="T67" fmla="*/ 0 h 213"/>
                <a:gd name="T68" fmla="*/ 198 w 459"/>
                <a:gd name="T69" fmla="*/ 130 h 213"/>
                <a:gd name="T70" fmla="*/ 208 w 459"/>
                <a:gd name="T71" fmla="*/ 71 h 213"/>
                <a:gd name="T72" fmla="*/ 227 w 459"/>
                <a:gd name="T73" fmla="*/ 0 h 213"/>
                <a:gd name="T74" fmla="*/ 168 w 459"/>
                <a:gd name="T75" fmla="*/ 194 h 213"/>
                <a:gd name="T76" fmla="*/ 168 w 459"/>
                <a:gd name="T77" fmla="*/ 0 h 213"/>
                <a:gd name="T78" fmla="*/ 168 w 459"/>
                <a:gd name="T79" fmla="*/ 71 h 213"/>
                <a:gd name="T80" fmla="*/ 177 w 459"/>
                <a:gd name="T81" fmla="*/ 130 h 213"/>
                <a:gd name="T82" fmla="*/ 198 w 459"/>
                <a:gd name="T83" fmla="*/ 0 h 213"/>
                <a:gd name="T84" fmla="*/ 137 w 459"/>
                <a:gd name="T85" fmla="*/ 194 h 213"/>
                <a:gd name="T86" fmla="*/ 137 w 459"/>
                <a:gd name="T87" fmla="*/ 0 h 213"/>
                <a:gd name="T88" fmla="*/ 137 w 459"/>
                <a:gd name="T89" fmla="*/ 130 h 213"/>
                <a:gd name="T90" fmla="*/ 146 w 459"/>
                <a:gd name="T91" fmla="*/ 71 h 213"/>
                <a:gd name="T92" fmla="*/ 168 w 459"/>
                <a:gd name="T93" fmla="*/ 0 h 213"/>
                <a:gd name="T94" fmla="*/ 106 w 459"/>
                <a:gd name="T95" fmla="*/ 194 h 213"/>
                <a:gd name="T96" fmla="*/ 106 w 459"/>
                <a:gd name="T97" fmla="*/ 0 h 213"/>
                <a:gd name="T98" fmla="*/ 106 w 459"/>
                <a:gd name="T99" fmla="*/ 71 h 213"/>
                <a:gd name="T100" fmla="*/ 118 w 459"/>
                <a:gd name="T101" fmla="*/ 130 h 213"/>
                <a:gd name="T102" fmla="*/ 137 w 459"/>
                <a:gd name="T103" fmla="*/ 0 h 213"/>
                <a:gd name="T104" fmla="*/ 78 w 459"/>
                <a:gd name="T105" fmla="*/ 194 h 213"/>
                <a:gd name="T106" fmla="*/ 78 w 459"/>
                <a:gd name="T107" fmla="*/ 0 h 213"/>
                <a:gd name="T108" fmla="*/ 78 w 459"/>
                <a:gd name="T109" fmla="*/ 130 h 213"/>
                <a:gd name="T110" fmla="*/ 87 w 459"/>
                <a:gd name="T111" fmla="*/ 71 h 213"/>
                <a:gd name="T112" fmla="*/ 106 w 459"/>
                <a:gd name="T113" fmla="*/ 0 h 213"/>
                <a:gd name="T114" fmla="*/ 78 w 459"/>
                <a:gd name="T115" fmla="*/ 154 h 213"/>
                <a:gd name="T116" fmla="*/ 56 w 459"/>
                <a:gd name="T117" fmla="*/ 90 h 213"/>
                <a:gd name="T118" fmla="*/ 47 w 459"/>
                <a:gd name="T119" fmla="*/ 31 h 213"/>
                <a:gd name="T120" fmla="*/ 47 w 459"/>
                <a:gd name="T121" fmla="*/ 213 h 213"/>
                <a:gd name="T122" fmla="*/ 26 w 459"/>
                <a:gd name="T123" fmla="*/ 71 h 213"/>
                <a:gd name="T124" fmla="*/ 47 w 459"/>
                <a:gd name="T12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9" h="213">
                  <a:moveTo>
                    <a:pt x="409" y="213"/>
                  </a:moveTo>
                  <a:lnTo>
                    <a:pt x="459" y="213"/>
                  </a:lnTo>
                  <a:lnTo>
                    <a:pt x="459" y="0"/>
                  </a:lnTo>
                  <a:lnTo>
                    <a:pt x="409" y="0"/>
                  </a:lnTo>
                  <a:lnTo>
                    <a:pt x="409" y="31"/>
                  </a:lnTo>
                  <a:lnTo>
                    <a:pt x="428" y="31"/>
                  </a:lnTo>
                  <a:lnTo>
                    <a:pt x="428" y="71"/>
                  </a:lnTo>
                  <a:lnTo>
                    <a:pt x="409" y="71"/>
                  </a:lnTo>
                  <a:lnTo>
                    <a:pt x="409" y="213"/>
                  </a:lnTo>
                  <a:close/>
                  <a:moveTo>
                    <a:pt x="378" y="213"/>
                  </a:moveTo>
                  <a:lnTo>
                    <a:pt x="409" y="213"/>
                  </a:lnTo>
                  <a:lnTo>
                    <a:pt x="409" y="71"/>
                  </a:lnTo>
                  <a:lnTo>
                    <a:pt x="388" y="71"/>
                  </a:lnTo>
                  <a:lnTo>
                    <a:pt x="388" y="31"/>
                  </a:lnTo>
                  <a:lnTo>
                    <a:pt x="388" y="31"/>
                  </a:lnTo>
                  <a:lnTo>
                    <a:pt x="409" y="31"/>
                  </a:lnTo>
                  <a:lnTo>
                    <a:pt x="409" y="0"/>
                  </a:lnTo>
                  <a:lnTo>
                    <a:pt x="378" y="0"/>
                  </a:lnTo>
                  <a:lnTo>
                    <a:pt x="378" y="90"/>
                  </a:lnTo>
                  <a:lnTo>
                    <a:pt x="397" y="90"/>
                  </a:lnTo>
                  <a:lnTo>
                    <a:pt x="397" y="130"/>
                  </a:lnTo>
                  <a:lnTo>
                    <a:pt x="397" y="130"/>
                  </a:lnTo>
                  <a:lnTo>
                    <a:pt x="378" y="130"/>
                  </a:lnTo>
                  <a:lnTo>
                    <a:pt x="378" y="154"/>
                  </a:lnTo>
                  <a:lnTo>
                    <a:pt x="378" y="154"/>
                  </a:lnTo>
                  <a:lnTo>
                    <a:pt x="378" y="194"/>
                  </a:lnTo>
                  <a:lnTo>
                    <a:pt x="378" y="194"/>
                  </a:lnTo>
                  <a:lnTo>
                    <a:pt x="378" y="194"/>
                  </a:lnTo>
                  <a:lnTo>
                    <a:pt x="378" y="213"/>
                  </a:lnTo>
                  <a:close/>
                  <a:moveTo>
                    <a:pt x="347" y="213"/>
                  </a:moveTo>
                  <a:lnTo>
                    <a:pt x="378" y="213"/>
                  </a:lnTo>
                  <a:lnTo>
                    <a:pt x="378" y="194"/>
                  </a:lnTo>
                  <a:lnTo>
                    <a:pt x="347" y="194"/>
                  </a:lnTo>
                  <a:lnTo>
                    <a:pt x="347" y="213"/>
                  </a:lnTo>
                  <a:lnTo>
                    <a:pt x="347" y="213"/>
                  </a:lnTo>
                  <a:close/>
                  <a:moveTo>
                    <a:pt x="378" y="0"/>
                  </a:moveTo>
                  <a:lnTo>
                    <a:pt x="347" y="0"/>
                  </a:lnTo>
                  <a:lnTo>
                    <a:pt x="347" y="31"/>
                  </a:lnTo>
                  <a:lnTo>
                    <a:pt x="369" y="31"/>
                  </a:lnTo>
                  <a:lnTo>
                    <a:pt x="369" y="71"/>
                  </a:lnTo>
                  <a:lnTo>
                    <a:pt x="347" y="71"/>
                  </a:lnTo>
                  <a:lnTo>
                    <a:pt x="347" y="154"/>
                  </a:lnTo>
                  <a:lnTo>
                    <a:pt x="378" y="154"/>
                  </a:lnTo>
                  <a:lnTo>
                    <a:pt x="378" y="130"/>
                  </a:lnTo>
                  <a:lnTo>
                    <a:pt x="357" y="130"/>
                  </a:lnTo>
                  <a:lnTo>
                    <a:pt x="357" y="90"/>
                  </a:lnTo>
                  <a:lnTo>
                    <a:pt x="378" y="90"/>
                  </a:lnTo>
                  <a:lnTo>
                    <a:pt x="378" y="0"/>
                  </a:lnTo>
                  <a:close/>
                  <a:moveTo>
                    <a:pt x="317" y="213"/>
                  </a:moveTo>
                  <a:lnTo>
                    <a:pt x="347" y="213"/>
                  </a:lnTo>
                  <a:lnTo>
                    <a:pt x="347" y="194"/>
                  </a:lnTo>
                  <a:lnTo>
                    <a:pt x="317" y="194"/>
                  </a:lnTo>
                  <a:lnTo>
                    <a:pt x="317" y="213"/>
                  </a:lnTo>
                  <a:lnTo>
                    <a:pt x="317" y="213"/>
                  </a:lnTo>
                  <a:close/>
                  <a:moveTo>
                    <a:pt x="347" y="0"/>
                  </a:moveTo>
                  <a:lnTo>
                    <a:pt x="317" y="0"/>
                  </a:lnTo>
                  <a:lnTo>
                    <a:pt x="317" y="90"/>
                  </a:lnTo>
                  <a:lnTo>
                    <a:pt x="338" y="90"/>
                  </a:lnTo>
                  <a:lnTo>
                    <a:pt x="338" y="130"/>
                  </a:lnTo>
                  <a:lnTo>
                    <a:pt x="317" y="130"/>
                  </a:lnTo>
                  <a:lnTo>
                    <a:pt x="317" y="154"/>
                  </a:lnTo>
                  <a:lnTo>
                    <a:pt x="347" y="154"/>
                  </a:lnTo>
                  <a:lnTo>
                    <a:pt x="347" y="71"/>
                  </a:lnTo>
                  <a:lnTo>
                    <a:pt x="328" y="71"/>
                  </a:lnTo>
                  <a:lnTo>
                    <a:pt x="328" y="31"/>
                  </a:lnTo>
                  <a:lnTo>
                    <a:pt x="328" y="31"/>
                  </a:lnTo>
                  <a:lnTo>
                    <a:pt x="347" y="31"/>
                  </a:lnTo>
                  <a:lnTo>
                    <a:pt x="347" y="0"/>
                  </a:lnTo>
                  <a:close/>
                  <a:moveTo>
                    <a:pt x="288" y="213"/>
                  </a:moveTo>
                  <a:lnTo>
                    <a:pt x="317" y="213"/>
                  </a:lnTo>
                  <a:lnTo>
                    <a:pt x="317" y="194"/>
                  </a:lnTo>
                  <a:lnTo>
                    <a:pt x="288" y="194"/>
                  </a:lnTo>
                  <a:lnTo>
                    <a:pt x="288" y="213"/>
                  </a:lnTo>
                  <a:lnTo>
                    <a:pt x="288" y="213"/>
                  </a:lnTo>
                  <a:close/>
                  <a:moveTo>
                    <a:pt x="317" y="0"/>
                  </a:moveTo>
                  <a:lnTo>
                    <a:pt x="288" y="0"/>
                  </a:lnTo>
                  <a:lnTo>
                    <a:pt x="288" y="31"/>
                  </a:lnTo>
                  <a:lnTo>
                    <a:pt x="307" y="31"/>
                  </a:lnTo>
                  <a:lnTo>
                    <a:pt x="307" y="71"/>
                  </a:lnTo>
                  <a:lnTo>
                    <a:pt x="288" y="71"/>
                  </a:lnTo>
                  <a:lnTo>
                    <a:pt x="288" y="154"/>
                  </a:lnTo>
                  <a:lnTo>
                    <a:pt x="317" y="154"/>
                  </a:lnTo>
                  <a:lnTo>
                    <a:pt x="317" y="130"/>
                  </a:lnTo>
                  <a:lnTo>
                    <a:pt x="298" y="130"/>
                  </a:lnTo>
                  <a:lnTo>
                    <a:pt x="298" y="130"/>
                  </a:lnTo>
                  <a:lnTo>
                    <a:pt x="298" y="90"/>
                  </a:lnTo>
                  <a:lnTo>
                    <a:pt x="317" y="90"/>
                  </a:lnTo>
                  <a:lnTo>
                    <a:pt x="317" y="0"/>
                  </a:lnTo>
                  <a:close/>
                  <a:moveTo>
                    <a:pt x="257" y="213"/>
                  </a:moveTo>
                  <a:lnTo>
                    <a:pt x="288" y="213"/>
                  </a:lnTo>
                  <a:lnTo>
                    <a:pt x="288" y="194"/>
                  </a:lnTo>
                  <a:lnTo>
                    <a:pt x="257" y="194"/>
                  </a:lnTo>
                  <a:lnTo>
                    <a:pt x="257" y="213"/>
                  </a:lnTo>
                  <a:lnTo>
                    <a:pt x="257" y="213"/>
                  </a:lnTo>
                  <a:close/>
                  <a:moveTo>
                    <a:pt x="288" y="0"/>
                  </a:moveTo>
                  <a:lnTo>
                    <a:pt x="257" y="0"/>
                  </a:lnTo>
                  <a:lnTo>
                    <a:pt x="257" y="90"/>
                  </a:lnTo>
                  <a:lnTo>
                    <a:pt x="276" y="90"/>
                  </a:lnTo>
                  <a:lnTo>
                    <a:pt x="276" y="130"/>
                  </a:lnTo>
                  <a:lnTo>
                    <a:pt x="257" y="130"/>
                  </a:lnTo>
                  <a:lnTo>
                    <a:pt x="257" y="154"/>
                  </a:lnTo>
                  <a:lnTo>
                    <a:pt x="288" y="154"/>
                  </a:lnTo>
                  <a:lnTo>
                    <a:pt x="288" y="71"/>
                  </a:lnTo>
                  <a:lnTo>
                    <a:pt x="267" y="71"/>
                  </a:lnTo>
                  <a:lnTo>
                    <a:pt x="267" y="31"/>
                  </a:lnTo>
                  <a:lnTo>
                    <a:pt x="267" y="31"/>
                  </a:lnTo>
                  <a:lnTo>
                    <a:pt x="288" y="31"/>
                  </a:lnTo>
                  <a:lnTo>
                    <a:pt x="288" y="0"/>
                  </a:lnTo>
                  <a:close/>
                  <a:moveTo>
                    <a:pt x="227" y="213"/>
                  </a:moveTo>
                  <a:lnTo>
                    <a:pt x="257" y="213"/>
                  </a:lnTo>
                  <a:lnTo>
                    <a:pt x="257" y="194"/>
                  </a:lnTo>
                  <a:lnTo>
                    <a:pt x="227" y="194"/>
                  </a:lnTo>
                  <a:lnTo>
                    <a:pt x="227" y="213"/>
                  </a:lnTo>
                  <a:lnTo>
                    <a:pt x="227" y="213"/>
                  </a:lnTo>
                  <a:close/>
                  <a:moveTo>
                    <a:pt x="257" y="0"/>
                  </a:moveTo>
                  <a:lnTo>
                    <a:pt x="227" y="0"/>
                  </a:lnTo>
                  <a:lnTo>
                    <a:pt x="227" y="31"/>
                  </a:lnTo>
                  <a:lnTo>
                    <a:pt x="248" y="31"/>
                  </a:lnTo>
                  <a:lnTo>
                    <a:pt x="248" y="71"/>
                  </a:lnTo>
                  <a:lnTo>
                    <a:pt x="227" y="71"/>
                  </a:lnTo>
                  <a:lnTo>
                    <a:pt x="227" y="154"/>
                  </a:lnTo>
                  <a:lnTo>
                    <a:pt x="257" y="154"/>
                  </a:lnTo>
                  <a:lnTo>
                    <a:pt x="257" y="130"/>
                  </a:lnTo>
                  <a:lnTo>
                    <a:pt x="239" y="130"/>
                  </a:lnTo>
                  <a:lnTo>
                    <a:pt x="239" y="130"/>
                  </a:lnTo>
                  <a:lnTo>
                    <a:pt x="239" y="90"/>
                  </a:lnTo>
                  <a:lnTo>
                    <a:pt x="257" y="90"/>
                  </a:lnTo>
                  <a:lnTo>
                    <a:pt x="257" y="0"/>
                  </a:lnTo>
                  <a:close/>
                  <a:moveTo>
                    <a:pt x="198" y="213"/>
                  </a:moveTo>
                  <a:lnTo>
                    <a:pt x="227" y="213"/>
                  </a:lnTo>
                  <a:lnTo>
                    <a:pt x="227" y="194"/>
                  </a:lnTo>
                  <a:lnTo>
                    <a:pt x="198" y="194"/>
                  </a:lnTo>
                  <a:lnTo>
                    <a:pt x="198" y="213"/>
                  </a:lnTo>
                  <a:lnTo>
                    <a:pt x="198" y="213"/>
                  </a:lnTo>
                  <a:close/>
                  <a:moveTo>
                    <a:pt x="227" y="0"/>
                  </a:moveTo>
                  <a:lnTo>
                    <a:pt x="198" y="0"/>
                  </a:lnTo>
                  <a:lnTo>
                    <a:pt x="198" y="90"/>
                  </a:lnTo>
                  <a:lnTo>
                    <a:pt x="217" y="90"/>
                  </a:lnTo>
                  <a:lnTo>
                    <a:pt x="217" y="130"/>
                  </a:lnTo>
                  <a:lnTo>
                    <a:pt x="198" y="130"/>
                  </a:lnTo>
                  <a:lnTo>
                    <a:pt x="198" y="154"/>
                  </a:lnTo>
                  <a:lnTo>
                    <a:pt x="227" y="154"/>
                  </a:lnTo>
                  <a:lnTo>
                    <a:pt x="227" y="71"/>
                  </a:lnTo>
                  <a:lnTo>
                    <a:pt x="208" y="71"/>
                  </a:lnTo>
                  <a:lnTo>
                    <a:pt x="208" y="31"/>
                  </a:lnTo>
                  <a:lnTo>
                    <a:pt x="208" y="31"/>
                  </a:lnTo>
                  <a:lnTo>
                    <a:pt x="227" y="31"/>
                  </a:lnTo>
                  <a:lnTo>
                    <a:pt x="227" y="0"/>
                  </a:lnTo>
                  <a:close/>
                  <a:moveTo>
                    <a:pt x="168" y="213"/>
                  </a:moveTo>
                  <a:lnTo>
                    <a:pt x="198" y="213"/>
                  </a:lnTo>
                  <a:lnTo>
                    <a:pt x="198" y="194"/>
                  </a:lnTo>
                  <a:lnTo>
                    <a:pt x="168" y="194"/>
                  </a:lnTo>
                  <a:lnTo>
                    <a:pt x="168" y="213"/>
                  </a:lnTo>
                  <a:lnTo>
                    <a:pt x="168" y="213"/>
                  </a:lnTo>
                  <a:close/>
                  <a:moveTo>
                    <a:pt x="198" y="0"/>
                  </a:moveTo>
                  <a:lnTo>
                    <a:pt x="168" y="0"/>
                  </a:lnTo>
                  <a:lnTo>
                    <a:pt x="168" y="31"/>
                  </a:lnTo>
                  <a:lnTo>
                    <a:pt x="186" y="31"/>
                  </a:lnTo>
                  <a:lnTo>
                    <a:pt x="186" y="71"/>
                  </a:lnTo>
                  <a:lnTo>
                    <a:pt x="168" y="71"/>
                  </a:lnTo>
                  <a:lnTo>
                    <a:pt x="168" y="154"/>
                  </a:lnTo>
                  <a:lnTo>
                    <a:pt x="198" y="154"/>
                  </a:lnTo>
                  <a:lnTo>
                    <a:pt x="198" y="130"/>
                  </a:lnTo>
                  <a:lnTo>
                    <a:pt x="177" y="130"/>
                  </a:lnTo>
                  <a:lnTo>
                    <a:pt x="177" y="130"/>
                  </a:lnTo>
                  <a:lnTo>
                    <a:pt x="177" y="90"/>
                  </a:lnTo>
                  <a:lnTo>
                    <a:pt x="198" y="90"/>
                  </a:lnTo>
                  <a:lnTo>
                    <a:pt x="198" y="0"/>
                  </a:lnTo>
                  <a:close/>
                  <a:moveTo>
                    <a:pt x="137" y="213"/>
                  </a:moveTo>
                  <a:lnTo>
                    <a:pt x="168" y="213"/>
                  </a:lnTo>
                  <a:lnTo>
                    <a:pt x="168" y="194"/>
                  </a:lnTo>
                  <a:lnTo>
                    <a:pt x="137" y="194"/>
                  </a:lnTo>
                  <a:lnTo>
                    <a:pt x="137" y="213"/>
                  </a:lnTo>
                  <a:lnTo>
                    <a:pt x="137" y="213"/>
                  </a:lnTo>
                  <a:close/>
                  <a:moveTo>
                    <a:pt x="168" y="0"/>
                  </a:moveTo>
                  <a:lnTo>
                    <a:pt x="137" y="0"/>
                  </a:lnTo>
                  <a:lnTo>
                    <a:pt x="137" y="90"/>
                  </a:lnTo>
                  <a:lnTo>
                    <a:pt x="158" y="90"/>
                  </a:lnTo>
                  <a:lnTo>
                    <a:pt x="158" y="130"/>
                  </a:lnTo>
                  <a:lnTo>
                    <a:pt x="137" y="130"/>
                  </a:lnTo>
                  <a:lnTo>
                    <a:pt x="137" y="154"/>
                  </a:lnTo>
                  <a:lnTo>
                    <a:pt x="168" y="154"/>
                  </a:lnTo>
                  <a:lnTo>
                    <a:pt x="168" y="71"/>
                  </a:lnTo>
                  <a:lnTo>
                    <a:pt x="146" y="71"/>
                  </a:lnTo>
                  <a:lnTo>
                    <a:pt x="146" y="31"/>
                  </a:lnTo>
                  <a:lnTo>
                    <a:pt x="146" y="31"/>
                  </a:lnTo>
                  <a:lnTo>
                    <a:pt x="168" y="31"/>
                  </a:lnTo>
                  <a:lnTo>
                    <a:pt x="168" y="0"/>
                  </a:lnTo>
                  <a:close/>
                  <a:moveTo>
                    <a:pt x="106" y="213"/>
                  </a:moveTo>
                  <a:lnTo>
                    <a:pt x="137" y="213"/>
                  </a:lnTo>
                  <a:lnTo>
                    <a:pt x="137" y="194"/>
                  </a:lnTo>
                  <a:lnTo>
                    <a:pt x="106" y="194"/>
                  </a:lnTo>
                  <a:lnTo>
                    <a:pt x="106" y="213"/>
                  </a:lnTo>
                  <a:lnTo>
                    <a:pt x="106" y="213"/>
                  </a:lnTo>
                  <a:close/>
                  <a:moveTo>
                    <a:pt x="137" y="0"/>
                  </a:moveTo>
                  <a:lnTo>
                    <a:pt x="106" y="0"/>
                  </a:lnTo>
                  <a:lnTo>
                    <a:pt x="106" y="31"/>
                  </a:lnTo>
                  <a:lnTo>
                    <a:pt x="127" y="31"/>
                  </a:lnTo>
                  <a:lnTo>
                    <a:pt x="127" y="71"/>
                  </a:lnTo>
                  <a:lnTo>
                    <a:pt x="106" y="71"/>
                  </a:lnTo>
                  <a:lnTo>
                    <a:pt x="106" y="154"/>
                  </a:lnTo>
                  <a:lnTo>
                    <a:pt x="137" y="154"/>
                  </a:lnTo>
                  <a:lnTo>
                    <a:pt x="137" y="130"/>
                  </a:lnTo>
                  <a:lnTo>
                    <a:pt x="118" y="130"/>
                  </a:lnTo>
                  <a:lnTo>
                    <a:pt x="118" y="130"/>
                  </a:lnTo>
                  <a:lnTo>
                    <a:pt x="118" y="90"/>
                  </a:lnTo>
                  <a:lnTo>
                    <a:pt x="137" y="90"/>
                  </a:lnTo>
                  <a:lnTo>
                    <a:pt x="137" y="0"/>
                  </a:lnTo>
                  <a:close/>
                  <a:moveTo>
                    <a:pt x="78" y="213"/>
                  </a:moveTo>
                  <a:lnTo>
                    <a:pt x="106" y="213"/>
                  </a:lnTo>
                  <a:lnTo>
                    <a:pt x="106" y="194"/>
                  </a:lnTo>
                  <a:lnTo>
                    <a:pt x="78" y="194"/>
                  </a:lnTo>
                  <a:lnTo>
                    <a:pt x="78" y="213"/>
                  </a:lnTo>
                  <a:lnTo>
                    <a:pt x="78" y="213"/>
                  </a:lnTo>
                  <a:close/>
                  <a:moveTo>
                    <a:pt x="106" y="0"/>
                  </a:moveTo>
                  <a:lnTo>
                    <a:pt x="78" y="0"/>
                  </a:lnTo>
                  <a:lnTo>
                    <a:pt x="78" y="90"/>
                  </a:lnTo>
                  <a:lnTo>
                    <a:pt x="97" y="90"/>
                  </a:lnTo>
                  <a:lnTo>
                    <a:pt x="97" y="130"/>
                  </a:lnTo>
                  <a:lnTo>
                    <a:pt x="78" y="130"/>
                  </a:lnTo>
                  <a:lnTo>
                    <a:pt x="78" y="154"/>
                  </a:lnTo>
                  <a:lnTo>
                    <a:pt x="106" y="154"/>
                  </a:lnTo>
                  <a:lnTo>
                    <a:pt x="106" y="71"/>
                  </a:lnTo>
                  <a:lnTo>
                    <a:pt x="87" y="71"/>
                  </a:lnTo>
                  <a:lnTo>
                    <a:pt x="87" y="31"/>
                  </a:lnTo>
                  <a:lnTo>
                    <a:pt x="87" y="31"/>
                  </a:lnTo>
                  <a:lnTo>
                    <a:pt x="106" y="31"/>
                  </a:lnTo>
                  <a:lnTo>
                    <a:pt x="106" y="0"/>
                  </a:lnTo>
                  <a:close/>
                  <a:moveTo>
                    <a:pt x="47" y="213"/>
                  </a:moveTo>
                  <a:lnTo>
                    <a:pt x="78" y="213"/>
                  </a:lnTo>
                  <a:lnTo>
                    <a:pt x="78" y="194"/>
                  </a:lnTo>
                  <a:lnTo>
                    <a:pt x="78" y="154"/>
                  </a:lnTo>
                  <a:lnTo>
                    <a:pt x="78" y="130"/>
                  </a:lnTo>
                  <a:lnTo>
                    <a:pt x="56" y="130"/>
                  </a:lnTo>
                  <a:lnTo>
                    <a:pt x="56" y="130"/>
                  </a:lnTo>
                  <a:lnTo>
                    <a:pt x="56" y="90"/>
                  </a:lnTo>
                  <a:lnTo>
                    <a:pt x="78" y="90"/>
                  </a:lnTo>
                  <a:lnTo>
                    <a:pt x="78" y="0"/>
                  </a:lnTo>
                  <a:lnTo>
                    <a:pt x="47" y="0"/>
                  </a:lnTo>
                  <a:lnTo>
                    <a:pt x="47" y="31"/>
                  </a:lnTo>
                  <a:lnTo>
                    <a:pt x="66" y="31"/>
                  </a:lnTo>
                  <a:lnTo>
                    <a:pt x="66" y="71"/>
                  </a:lnTo>
                  <a:lnTo>
                    <a:pt x="47" y="71"/>
                  </a:lnTo>
                  <a:lnTo>
                    <a:pt x="47" y="213"/>
                  </a:lnTo>
                  <a:close/>
                  <a:moveTo>
                    <a:pt x="0" y="213"/>
                  </a:moveTo>
                  <a:lnTo>
                    <a:pt x="47" y="213"/>
                  </a:lnTo>
                  <a:lnTo>
                    <a:pt x="47" y="71"/>
                  </a:lnTo>
                  <a:lnTo>
                    <a:pt x="26" y="71"/>
                  </a:lnTo>
                  <a:lnTo>
                    <a:pt x="26" y="31"/>
                  </a:lnTo>
                  <a:lnTo>
                    <a:pt x="26" y="31"/>
                  </a:lnTo>
                  <a:lnTo>
                    <a:pt x="47" y="31"/>
                  </a:lnTo>
                  <a:lnTo>
                    <a:pt x="47" y="0"/>
                  </a:lnTo>
                  <a:lnTo>
                    <a:pt x="0" y="0"/>
                  </a:lnTo>
                  <a:lnTo>
                    <a:pt x="0" y="213"/>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79" name="Freeform 175"/>
            <p:cNvSpPr/>
            <p:nvPr/>
          </p:nvSpPr>
          <p:spPr bwMode="auto">
            <a:xfrm>
              <a:off x="-2574925" y="2665412"/>
              <a:ext cx="420688" cy="101600"/>
            </a:xfrm>
            <a:custGeom>
              <a:avLst/>
              <a:gdLst>
                <a:gd name="T0" fmla="*/ 0 w 112"/>
                <a:gd name="T1" fmla="*/ 13 h 27"/>
                <a:gd name="T2" fmla="*/ 8 w 112"/>
                <a:gd name="T3" fmla="*/ 27 h 27"/>
                <a:gd name="T4" fmla="*/ 56 w 112"/>
                <a:gd name="T5" fmla="*/ 16 h 27"/>
                <a:gd name="T6" fmla="*/ 104 w 112"/>
                <a:gd name="T7" fmla="*/ 27 h 27"/>
                <a:gd name="T8" fmla="*/ 112 w 112"/>
                <a:gd name="T9" fmla="*/ 13 h 27"/>
                <a:gd name="T10" fmla="*/ 56 w 112"/>
                <a:gd name="T11" fmla="*/ 0 h 27"/>
                <a:gd name="T12" fmla="*/ 0 w 112"/>
                <a:gd name="T13" fmla="*/ 13 h 27"/>
              </a:gdLst>
              <a:ahLst/>
              <a:cxnLst>
                <a:cxn ang="0">
                  <a:pos x="T0" y="T1"/>
                </a:cxn>
                <a:cxn ang="0">
                  <a:pos x="T2" y="T3"/>
                </a:cxn>
                <a:cxn ang="0">
                  <a:pos x="T4" y="T5"/>
                </a:cxn>
                <a:cxn ang="0">
                  <a:pos x="T6" y="T7"/>
                </a:cxn>
                <a:cxn ang="0">
                  <a:pos x="T8" y="T9"/>
                </a:cxn>
                <a:cxn ang="0">
                  <a:pos x="T10" y="T11"/>
                </a:cxn>
                <a:cxn ang="0">
                  <a:pos x="T12" y="T13"/>
                </a:cxn>
              </a:cxnLst>
              <a:rect l="0" t="0" r="r" b="b"/>
              <a:pathLst>
                <a:path w="112" h="27">
                  <a:moveTo>
                    <a:pt x="0" y="13"/>
                  </a:moveTo>
                  <a:cubicBezTo>
                    <a:pt x="8" y="27"/>
                    <a:pt x="8" y="27"/>
                    <a:pt x="8" y="27"/>
                  </a:cubicBezTo>
                  <a:cubicBezTo>
                    <a:pt x="21" y="20"/>
                    <a:pt x="38" y="16"/>
                    <a:pt x="56" y="16"/>
                  </a:cubicBezTo>
                  <a:cubicBezTo>
                    <a:pt x="74" y="16"/>
                    <a:pt x="91" y="20"/>
                    <a:pt x="104" y="27"/>
                  </a:cubicBezTo>
                  <a:cubicBezTo>
                    <a:pt x="112" y="13"/>
                    <a:pt x="112" y="13"/>
                    <a:pt x="112" y="13"/>
                  </a:cubicBezTo>
                  <a:cubicBezTo>
                    <a:pt x="96" y="5"/>
                    <a:pt x="76" y="0"/>
                    <a:pt x="56" y="0"/>
                  </a:cubicBezTo>
                  <a:cubicBezTo>
                    <a:pt x="36" y="0"/>
                    <a:pt x="16" y="5"/>
                    <a:pt x="0" y="13"/>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0" name="Freeform 176"/>
            <p:cNvSpPr/>
            <p:nvPr/>
          </p:nvSpPr>
          <p:spPr bwMode="auto">
            <a:xfrm>
              <a:off x="-2646363" y="2552700"/>
              <a:ext cx="563563" cy="117475"/>
            </a:xfrm>
            <a:custGeom>
              <a:avLst/>
              <a:gdLst>
                <a:gd name="T0" fmla="*/ 150 w 150"/>
                <a:gd name="T1" fmla="*/ 17 h 31"/>
                <a:gd name="T2" fmla="*/ 75 w 150"/>
                <a:gd name="T3" fmla="*/ 0 h 31"/>
                <a:gd name="T4" fmla="*/ 0 w 150"/>
                <a:gd name="T5" fmla="*/ 17 h 31"/>
                <a:gd name="T6" fmla="*/ 8 w 150"/>
                <a:gd name="T7" fmla="*/ 31 h 31"/>
                <a:gd name="T8" fmla="*/ 75 w 150"/>
                <a:gd name="T9" fmla="*/ 15 h 31"/>
                <a:gd name="T10" fmla="*/ 142 w 150"/>
                <a:gd name="T11" fmla="*/ 31 h 31"/>
                <a:gd name="T12" fmla="*/ 150 w 150"/>
                <a:gd name="T13" fmla="*/ 17 h 31"/>
              </a:gdLst>
              <a:ahLst/>
              <a:cxnLst>
                <a:cxn ang="0">
                  <a:pos x="T0" y="T1"/>
                </a:cxn>
                <a:cxn ang="0">
                  <a:pos x="T2" y="T3"/>
                </a:cxn>
                <a:cxn ang="0">
                  <a:pos x="T4" y="T5"/>
                </a:cxn>
                <a:cxn ang="0">
                  <a:pos x="T6" y="T7"/>
                </a:cxn>
                <a:cxn ang="0">
                  <a:pos x="T8" y="T9"/>
                </a:cxn>
                <a:cxn ang="0">
                  <a:pos x="T10" y="T11"/>
                </a:cxn>
                <a:cxn ang="0">
                  <a:pos x="T12" y="T13"/>
                </a:cxn>
              </a:cxnLst>
              <a:rect l="0" t="0" r="r" b="b"/>
              <a:pathLst>
                <a:path w="150" h="31">
                  <a:moveTo>
                    <a:pt x="150" y="17"/>
                  </a:moveTo>
                  <a:cubicBezTo>
                    <a:pt x="129" y="6"/>
                    <a:pt x="102" y="0"/>
                    <a:pt x="75" y="0"/>
                  </a:cubicBezTo>
                  <a:cubicBezTo>
                    <a:pt x="48" y="0"/>
                    <a:pt x="21" y="6"/>
                    <a:pt x="0" y="17"/>
                  </a:cubicBezTo>
                  <a:cubicBezTo>
                    <a:pt x="8" y="31"/>
                    <a:pt x="8" y="31"/>
                    <a:pt x="8" y="31"/>
                  </a:cubicBezTo>
                  <a:cubicBezTo>
                    <a:pt x="27" y="21"/>
                    <a:pt x="50" y="15"/>
                    <a:pt x="75" y="15"/>
                  </a:cubicBezTo>
                  <a:cubicBezTo>
                    <a:pt x="100" y="15"/>
                    <a:pt x="123" y="21"/>
                    <a:pt x="142" y="31"/>
                  </a:cubicBezTo>
                  <a:lnTo>
                    <a:pt x="150" y="1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1" name="Freeform 177"/>
            <p:cNvSpPr/>
            <p:nvPr/>
          </p:nvSpPr>
          <p:spPr bwMode="auto">
            <a:xfrm>
              <a:off x="-4422775" y="5965825"/>
              <a:ext cx="130175" cy="195263"/>
            </a:xfrm>
            <a:custGeom>
              <a:avLst/>
              <a:gdLst>
                <a:gd name="T0" fmla="*/ 25 w 35"/>
                <a:gd name="T1" fmla="*/ 49 h 52"/>
                <a:gd name="T2" fmla="*/ 30 w 35"/>
                <a:gd name="T3" fmla="*/ 41 h 52"/>
                <a:gd name="T4" fmla="*/ 10 w 35"/>
                <a:gd name="T5" fmla="*/ 8 h 52"/>
                <a:gd name="T6" fmla="*/ 5 w 35"/>
                <a:gd name="T7" fmla="*/ 0 h 52"/>
                <a:gd name="T8" fmla="*/ 0 w 35"/>
                <a:gd name="T9" fmla="*/ 9 h 52"/>
                <a:gd name="T10" fmla="*/ 25 w 35"/>
                <a:gd name="T11" fmla="*/ 49 h 52"/>
              </a:gdLst>
              <a:ahLst/>
              <a:cxnLst>
                <a:cxn ang="0">
                  <a:pos x="T0" y="T1"/>
                </a:cxn>
                <a:cxn ang="0">
                  <a:pos x="T2" y="T3"/>
                </a:cxn>
                <a:cxn ang="0">
                  <a:pos x="T4" y="T5"/>
                </a:cxn>
                <a:cxn ang="0">
                  <a:pos x="T6" y="T7"/>
                </a:cxn>
                <a:cxn ang="0">
                  <a:pos x="T8" y="T9"/>
                </a:cxn>
                <a:cxn ang="0">
                  <a:pos x="T10" y="T11"/>
                </a:cxn>
              </a:cxnLst>
              <a:rect l="0" t="0" r="r" b="b"/>
              <a:pathLst>
                <a:path w="35" h="52">
                  <a:moveTo>
                    <a:pt x="25" y="49"/>
                  </a:moveTo>
                  <a:cubicBezTo>
                    <a:pt x="31" y="52"/>
                    <a:pt x="35" y="44"/>
                    <a:pt x="30" y="41"/>
                  </a:cubicBezTo>
                  <a:cubicBezTo>
                    <a:pt x="18" y="34"/>
                    <a:pt x="10" y="21"/>
                    <a:pt x="10" y="8"/>
                  </a:cubicBezTo>
                  <a:cubicBezTo>
                    <a:pt x="8" y="5"/>
                    <a:pt x="6" y="3"/>
                    <a:pt x="5" y="0"/>
                  </a:cubicBezTo>
                  <a:cubicBezTo>
                    <a:pt x="4" y="3"/>
                    <a:pt x="2" y="6"/>
                    <a:pt x="0" y="9"/>
                  </a:cubicBezTo>
                  <a:cubicBezTo>
                    <a:pt x="1" y="25"/>
                    <a:pt x="11" y="41"/>
                    <a:pt x="25" y="49"/>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2" name="Freeform 178"/>
            <p:cNvSpPr/>
            <p:nvPr/>
          </p:nvSpPr>
          <p:spPr bwMode="auto">
            <a:xfrm>
              <a:off x="-4333875" y="5613400"/>
              <a:ext cx="206375" cy="198438"/>
            </a:xfrm>
            <a:custGeom>
              <a:avLst/>
              <a:gdLst>
                <a:gd name="T0" fmla="*/ 50 w 55"/>
                <a:gd name="T1" fmla="*/ 17 h 53"/>
                <a:gd name="T2" fmla="*/ 26 w 55"/>
                <a:gd name="T3" fmla="*/ 0 h 53"/>
                <a:gd name="T4" fmla="*/ 20 w 55"/>
                <a:gd name="T5" fmla="*/ 1 h 53"/>
                <a:gd name="T6" fmla="*/ 0 w 55"/>
                <a:gd name="T7" fmla="*/ 13 h 53"/>
                <a:gd name="T8" fmla="*/ 6 w 55"/>
                <a:gd name="T9" fmla="*/ 18 h 53"/>
                <a:gd name="T10" fmla="*/ 16 w 55"/>
                <a:gd name="T11" fmla="*/ 14 h 53"/>
                <a:gd name="T12" fmla="*/ 20 w 55"/>
                <a:gd name="T13" fmla="*/ 14 h 53"/>
                <a:gd name="T14" fmla="*/ 34 w 55"/>
                <a:gd name="T15" fmla="*/ 23 h 53"/>
                <a:gd name="T16" fmla="*/ 26 w 55"/>
                <a:gd name="T17" fmla="*/ 41 h 53"/>
                <a:gd name="T18" fmla="*/ 15 w 55"/>
                <a:gd name="T19" fmla="*/ 45 h 53"/>
                <a:gd name="T20" fmla="*/ 14 w 55"/>
                <a:gd name="T21" fmla="*/ 52 h 53"/>
                <a:gd name="T22" fmla="*/ 21 w 55"/>
                <a:gd name="T23" fmla="*/ 53 h 53"/>
                <a:gd name="T24" fmla="*/ 38 w 55"/>
                <a:gd name="T25" fmla="*/ 49 h 53"/>
                <a:gd name="T26" fmla="*/ 50 w 55"/>
                <a:gd name="T2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53">
                  <a:moveTo>
                    <a:pt x="50" y="17"/>
                  </a:moveTo>
                  <a:cubicBezTo>
                    <a:pt x="46" y="6"/>
                    <a:pt x="36" y="0"/>
                    <a:pt x="26" y="0"/>
                  </a:cubicBezTo>
                  <a:cubicBezTo>
                    <a:pt x="24" y="0"/>
                    <a:pt x="22" y="0"/>
                    <a:pt x="20" y="1"/>
                  </a:cubicBezTo>
                  <a:cubicBezTo>
                    <a:pt x="13" y="2"/>
                    <a:pt x="6" y="7"/>
                    <a:pt x="0" y="13"/>
                  </a:cubicBezTo>
                  <a:cubicBezTo>
                    <a:pt x="2" y="15"/>
                    <a:pt x="4" y="17"/>
                    <a:pt x="6" y="18"/>
                  </a:cubicBezTo>
                  <a:cubicBezTo>
                    <a:pt x="9" y="16"/>
                    <a:pt x="13" y="15"/>
                    <a:pt x="16" y="14"/>
                  </a:cubicBezTo>
                  <a:cubicBezTo>
                    <a:pt x="17" y="14"/>
                    <a:pt x="18" y="14"/>
                    <a:pt x="20" y="14"/>
                  </a:cubicBezTo>
                  <a:cubicBezTo>
                    <a:pt x="26" y="14"/>
                    <a:pt x="32" y="17"/>
                    <a:pt x="34" y="23"/>
                  </a:cubicBezTo>
                  <a:cubicBezTo>
                    <a:pt x="36" y="30"/>
                    <a:pt x="33" y="37"/>
                    <a:pt x="26" y="41"/>
                  </a:cubicBezTo>
                  <a:cubicBezTo>
                    <a:pt x="23" y="43"/>
                    <a:pt x="19" y="44"/>
                    <a:pt x="15" y="45"/>
                  </a:cubicBezTo>
                  <a:cubicBezTo>
                    <a:pt x="15" y="47"/>
                    <a:pt x="15" y="50"/>
                    <a:pt x="14" y="52"/>
                  </a:cubicBezTo>
                  <a:cubicBezTo>
                    <a:pt x="16" y="53"/>
                    <a:pt x="19" y="53"/>
                    <a:pt x="21" y="53"/>
                  </a:cubicBezTo>
                  <a:cubicBezTo>
                    <a:pt x="27" y="53"/>
                    <a:pt x="33" y="52"/>
                    <a:pt x="38" y="49"/>
                  </a:cubicBezTo>
                  <a:cubicBezTo>
                    <a:pt x="49" y="43"/>
                    <a:pt x="55" y="29"/>
                    <a:pt x="50" y="17"/>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3" name="Freeform 179"/>
            <p:cNvSpPr/>
            <p:nvPr/>
          </p:nvSpPr>
          <p:spPr bwMode="auto">
            <a:xfrm>
              <a:off x="-4521200" y="5489575"/>
              <a:ext cx="198438" cy="176213"/>
            </a:xfrm>
            <a:custGeom>
              <a:avLst/>
              <a:gdLst>
                <a:gd name="T0" fmla="*/ 52 w 53"/>
                <a:gd name="T1" fmla="*/ 22 h 47"/>
                <a:gd name="T2" fmla="*/ 27 w 53"/>
                <a:gd name="T3" fmla="*/ 0 h 47"/>
                <a:gd name="T4" fmla="*/ 25 w 53"/>
                <a:gd name="T5" fmla="*/ 1 h 47"/>
                <a:gd name="T6" fmla="*/ 1 w 53"/>
                <a:gd name="T7" fmla="*/ 24 h 47"/>
                <a:gd name="T8" fmla="*/ 7 w 53"/>
                <a:gd name="T9" fmla="*/ 47 h 47"/>
                <a:gd name="T10" fmla="*/ 13 w 53"/>
                <a:gd name="T11" fmla="*/ 43 h 47"/>
                <a:gd name="T12" fmla="*/ 12 w 53"/>
                <a:gd name="T13" fmla="*/ 32 h 47"/>
                <a:gd name="T14" fmla="*/ 26 w 53"/>
                <a:gd name="T15" fmla="*/ 18 h 47"/>
                <a:gd name="T16" fmla="*/ 27 w 53"/>
                <a:gd name="T17" fmla="*/ 18 h 47"/>
                <a:gd name="T18" fmla="*/ 41 w 53"/>
                <a:gd name="T19" fmla="*/ 31 h 47"/>
                <a:gd name="T20" fmla="*/ 41 w 53"/>
                <a:gd name="T21" fmla="*/ 42 h 47"/>
                <a:gd name="T22" fmla="*/ 48 w 53"/>
                <a:gd name="T23" fmla="*/ 45 h 47"/>
                <a:gd name="T24" fmla="*/ 52 w 53"/>
                <a:gd name="T25"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47">
                  <a:moveTo>
                    <a:pt x="52" y="22"/>
                  </a:moveTo>
                  <a:cubicBezTo>
                    <a:pt x="50" y="10"/>
                    <a:pt x="40" y="0"/>
                    <a:pt x="27" y="0"/>
                  </a:cubicBezTo>
                  <a:cubicBezTo>
                    <a:pt x="26" y="0"/>
                    <a:pt x="26" y="0"/>
                    <a:pt x="25" y="1"/>
                  </a:cubicBezTo>
                  <a:cubicBezTo>
                    <a:pt x="12" y="1"/>
                    <a:pt x="2" y="12"/>
                    <a:pt x="1" y="24"/>
                  </a:cubicBezTo>
                  <a:cubicBezTo>
                    <a:pt x="0" y="32"/>
                    <a:pt x="2" y="40"/>
                    <a:pt x="7" y="47"/>
                  </a:cubicBezTo>
                  <a:cubicBezTo>
                    <a:pt x="9" y="46"/>
                    <a:pt x="11" y="44"/>
                    <a:pt x="13" y="43"/>
                  </a:cubicBezTo>
                  <a:cubicBezTo>
                    <a:pt x="12" y="39"/>
                    <a:pt x="12" y="35"/>
                    <a:pt x="12" y="32"/>
                  </a:cubicBezTo>
                  <a:cubicBezTo>
                    <a:pt x="13" y="24"/>
                    <a:pt x="19" y="18"/>
                    <a:pt x="26" y="18"/>
                  </a:cubicBezTo>
                  <a:cubicBezTo>
                    <a:pt x="26" y="18"/>
                    <a:pt x="26" y="18"/>
                    <a:pt x="27" y="18"/>
                  </a:cubicBezTo>
                  <a:cubicBezTo>
                    <a:pt x="34" y="18"/>
                    <a:pt x="39" y="23"/>
                    <a:pt x="41" y="31"/>
                  </a:cubicBezTo>
                  <a:cubicBezTo>
                    <a:pt x="42" y="34"/>
                    <a:pt x="42" y="38"/>
                    <a:pt x="41" y="42"/>
                  </a:cubicBezTo>
                  <a:cubicBezTo>
                    <a:pt x="44" y="43"/>
                    <a:pt x="46" y="44"/>
                    <a:pt x="48" y="45"/>
                  </a:cubicBezTo>
                  <a:cubicBezTo>
                    <a:pt x="52" y="37"/>
                    <a:pt x="53" y="29"/>
                    <a:pt x="52" y="2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4" name="Freeform 180"/>
            <p:cNvSpPr/>
            <p:nvPr/>
          </p:nvSpPr>
          <p:spPr bwMode="auto">
            <a:xfrm>
              <a:off x="-4452938" y="5737225"/>
              <a:ext cx="77788" cy="79375"/>
            </a:xfrm>
            <a:custGeom>
              <a:avLst/>
              <a:gdLst>
                <a:gd name="T0" fmla="*/ 11 w 21"/>
                <a:gd name="T1" fmla="*/ 0 h 21"/>
                <a:gd name="T2" fmla="*/ 11 w 21"/>
                <a:gd name="T3" fmla="*/ 0 h 21"/>
                <a:gd name="T4" fmla="*/ 0 w 21"/>
                <a:gd name="T5" fmla="*/ 10 h 21"/>
                <a:gd name="T6" fmla="*/ 11 w 21"/>
                <a:gd name="T7" fmla="*/ 21 h 21"/>
                <a:gd name="T8" fmla="*/ 11 w 21"/>
                <a:gd name="T9" fmla="*/ 21 h 21"/>
                <a:gd name="T10" fmla="*/ 21 w 21"/>
                <a:gd name="T11" fmla="*/ 10 h 21"/>
                <a:gd name="T12" fmla="*/ 11 w 2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1" y="0"/>
                  </a:moveTo>
                  <a:cubicBezTo>
                    <a:pt x="11" y="0"/>
                    <a:pt x="11" y="0"/>
                    <a:pt x="11" y="0"/>
                  </a:cubicBezTo>
                  <a:cubicBezTo>
                    <a:pt x="5" y="0"/>
                    <a:pt x="1" y="4"/>
                    <a:pt x="0" y="10"/>
                  </a:cubicBezTo>
                  <a:cubicBezTo>
                    <a:pt x="0" y="16"/>
                    <a:pt x="5" y="20"/>
                    <a:pt x="11" y="21"/>
                  </a:cubicBezTo>
                  <a:cubicBezTo>
                    <a:pt x="11" y="21"/>
                    <a:pt x="11" y="21"/>
                    <a:pt x="11" y="21"/>
                  </a:cubicBezTo>
                  <a:cubicBezTo>
                    <a:pt x="16" y="21"/>
                    <a:pt x="21" y="16"/>
                    <a:pt x="21" y="10"/>
                  </a:cubicBezTo>
                  <a:cubicBezTo>
                    <a:pt x="21" y="5"/>
                    <a:pt x="17" y="0"/>
                    <a:pt x="11"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5" name="Freeform 181"/>
            <p:cNvSpPr>
              <a:spLocks noEditPoints="1"/>
            </p:cNvSpPr>
            <p:nvPr/>
          </p:nvSpPr>
          <p:spPr bwMode="auto">
            <a:xfrm>
              <a:off x="-4532313" y="5654675"/>
              <a:ext cx="239713" cy="239713"/>
            </a:xfrm>
            <a:custGeom>
              <a:avLst/>
              <a:gdLst>
                <a:gd name="T0" fmla="*/ 33 w 64"/>
                <a:gd name="T1" fmla="*/ 0 h 64"/>
                <a:gd name="T2" fmla="*/ 32 w 64"/>
                <a:gd name="T3" fmla="*/ 0 h 64"/>
                <a:gd name="T4" fmla="*/ 32 w 64"/>
                <a:gd name="T5" fmla="*/ 11 h 64"/>
                <a:gd name="T6" fmla="*/ 32 w 64"/>
                <a:gd name="T7" fmla="*/ 11 h 64"/>
                <a:gd name="T8" fmla="*/ 53 w 64"/>
                <a:gd name="T9" fmla="*/ 33 h 64"/>
                <a:gd name="T10" fmla="*/ 53 w 64"/>
                <a:gd name="T11" fmla="*/ 33 h 64"/>
                <a:gd name="T12" fmla="*/ 32 w 64"/>
                <a:gd name="T13" fmla="*/ 53 h 64"/>
                <a:gd name="T14" fmla="*/ 32 w 64"/>
                <a:gd name="T15" fmla="*/ 53 h 64"/>
                <a:gd name="T16" fmla="*/ 32 w 64"/>
                <a:gd name="T17" fmla="*/ 64 h 64"/>
                <a:gd name="T18" fmla="*/ 32 w 64"/>
                <a:gd name="T19" fmla="*/ 64 h 64"/>
                <a:gd name="T20" fmla="*/ 64 w 64"/>
                <a:gd name="T21" fmla="*/ 33 h 64"/>
                <a:gd name="T22" fmla="*/ 33 w 64"/>
                <a:gd name="T23" fmla="*/ 0 h 64"/>
                <a:gd name="T24" fmla="*/ 32 w 64"/>
                <a:gd name="T25" fmla="*/ 0 h 64"/>
                <a:gd name="T26" fmla="*/ 32 w 64"/>
                <a:gd name="T27" fmla="*/ 0 h 64"/>
                <a:gd name="T28" fmla="*/ 0 w 64"/>
                <a:gd name="T29" fmla="*/ 31 h 64"/>
                <a:gd name="T30" fmla="*/ 31 w 64"/>
                <a:gd name="T31" fmla="*/ 64 h 64"/>
                <a:gd name="T32" fmla="*/ 32 w 64"/>
                <a:gd name="T33" fmla="*/ 64 h 64"/>
                <a:gd name="T34" fmla="*/ 32 w 64"/>
                <a:gd name="T35" fmla="*/ 53 h 64"/>
                <a:gd name="T36" fmla="*/ 31 w 64"/>
                <a:gd name="T37" fmla="*/ 53 h 64"/>
                <a:gd name="T38" fmla="*/ 11 w 64"/>
                <a:gd name="T39" fmla="*/ 32 h 64"/>
                <a:gd name="T40" fmla="*/ 32 w 64"/>
                <a:gd name="T41" fmla="*/ 11 h 64"/>
                <a:gd name="T42" fmla="*/ 32 w 64"/>
                <a:gd name="T43" fmla="*/ 11 h 64"/>
                <a:gd name="T44" fmla="*/ 32 w 64"/>
                <a:gd name="T4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33" y="0"/>
                  </a:moveTo>
                  <a:cubicBezTo>
                    <a:pt x="32" y="0"/>
                    <a:pt x="32" y="0"/>
                    <a:pt x="32" y="0"/>
                  </a:cubicBezTo>
                  <a:cubicBezTo>
                    <a:pt x="32" y="11"/>
                    <a:pt x="32" y="11"/>
                    <a:pt x="32" y="11"/>
                  </a:cubicBezTo>
                  <a:cubicBezTo>
                    <a:pt x="32" y="11"/>
                    <a:pt x="32" y="11"/>
                    <a:pt x="32" y="11"/>
                  </a:cubicBezTo>
                  <a:cubicBezTo>
                    <a:pt x="44" y="11"/>
                    <a:pt x="53" y="21"/>
                    <a:pt x="53" y="33"/>
                  </a:cubicBezTo>
                  <a:cubicBezTo>
                    <a:pt x="53" y="33"/>
                    <a:pt x="53" y="33"/>
                    <a:pt x="53" y="33"/>
                  </a:cubicBezTo>
                  <a:cubicBezTo>
                    <a:pt x="53" y="44"/>
                    <a:pt x="43" y="53"/>
                    <a:pt x="32" y="53"/>
                  </a:cubicBezTo>
                  <a:cubicBezTo>
                    <a:pt x="32" y="53"/>
                    <a:pt x="32" y="53"/>
                    <a:pt x="32" y="53"/>
                  </a:cubicBezTo>
                  <a:cubicBezTo>
                    <a:pt x="32" y="64"/>
                    <a:pt x="32" y="64"/>
                    <a:pt x="32" y="64"/>
                  </a:cubicBezTo>
                  <a:cubicBezTo>
                    <a:pt x="32" y="64"/>
                    <a:pt x="32" y="64"/>
                    <a:pt x="32" y="64"/>
                  </a:cubicBezTo>
                  <a:cubicBezTo>
                    <a:pt x="49" y="64"/>
                    <a:pt x="63" y="50"/>
                    <a:pt x="64" y="33"/>
                  </a:cubicBezTo>
                  <a:cubicBezTo>
                    <a:pt x="64" y="15"/>
                    <a:pt x="50" y="1"/>
                    <a:pt x="33" y="0"/>
                  </a:cubicBezTo>
                  <a:close/>
                  <a:moveTo>
                    <a:pt x="32" y="0"/>
                  </a:moveTo>
                  <a:cubicBezTo>
                    <a:pt x="32" y="0"/>
                    <a:pt x="32" y="0"/>
                    <a:pt x="32" y="0"/>
                  </a:cubicBezTo>
                  <a:cubicBezTo>
                    <a:pt x="15" y="0"/>
                    <a:pt x="1" y="14"/>
                    <a:pt x="0" y="31"/>
                  </a:cubicBezTo>
                  <a:cubicBezTo>
                    <a:pt x="0" y="49"/>
                    <a:pt x="14" y="64"/>
                    <a:pt x="31" y="64"/>
                  </a:cubicBezTo>
                  <a:cubicBezTo>
                    <a:pt x="31" y="64"/>
                    <a:pt x="32" y="64"/>
                    <a:pt x="32" y="64"/>
                  </a:cubicBezTo>
                  <a:cubicBezTo>
                    <a:pt x="32" y="53"/>
                    <a:pt x="32" y="53"/>
                    <a:pt x="32" y="53"/>
                  </a:cubicBezTo>
                  <a:cubicBezTo>
                    <a:pt x="31" y="53"/>
                    <a:pt x="31" y="53"/>
                    <a:pt x="31" y="53"/>
                  </a:cubicBezTo>
                  <a:cubicBezTo>
                    <a:pt x="20" y="53"/>
                    <a:pt x="10" y="43"/>
                    <a:pt x="11" y="32"/>
                  </a:cubicBezTo>
                  <a:cubicBezTo>
                    <a:pt x="11" y="20"/>
                    <a:pt x="20" y="11"/>
                    <a:pt x="32" y="11"/>
                  </a:cubicBezTo>
                  <a:cubicBezTo>
                    <a:pt x="32" y="11"/>
                    <a:pt x="32" y="11"/>
                    <a:pt x="32" y="11"/>
                  </a:cubicBezTo>
                  <a:lnTo>
                    <a:pt x="32"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6" name="Freeform 182"/>
            <p:cNvSpPr/>
            <p:nvPr/>
          </p:nvSpPr>
          <p:spPr bwMode="auto">
            <a:xfrm>
              <a:off x="-4625975" y="5827713"/>
              <a:ext cx="214313" cy="201613"/>
            </a:xfrm>
            <a:custGeom>
              <a:avLst/>
              <a:gdLst>
                <a:gd name="T0" fmla="*/ 27 w 57"/>
                <a:gd name="T1" fmla="*/ 7 h 54"/>
                <a:gd name="T2" fmla="*/ 23 w 57"/>
                <a:gd name="T3" fmla="*/ 0 h 54"/>
                <a:gd name="T4" fmla="*/ 5 w 57"/>
                <a:gd name="T5" fmla="*/ 17 h 54"/>
                <a:gd name="T6" fmla="*/ 15 w 57"/>
                <a:gd name="T7" fmla="*/ 50 h 54"/>
                <a:gd name="T8" fmla="*/ 29 w 57"/>
                <a:gd name="T9" fmla="*/ 54 h 54"/>
                <a:gd name="T10" fmla="*/ 48 w 57"/>
                <a:gd name="T11" fmla="*/ 46 h 54"/>
                <a:gd name="T12" fmla="*/ 57 w 57"/>
                <a:gd name="T13" fmla="*/ 23 h 54"/>
                <a:gd name="T14" fmla="*/ 56 w 57"/>
                <a:gd name="T15" fmla="*/ 23 h 54"/>
                <a:gd name="T16" fmla="*/ 56 w 57"/>
                <a:gd name="T17" fmla="*/ 23 h 54"/>
                <a:gd name="T18" fmla="*/ 50 w 57"/>
                <a:gd name="T19" fmla="*/ 22 h 54"/>
                <a:gd name="T20" fmla="*/ 44 w 57"/>
                <a:gd name="T21" fmla="*/ 32 h 54"/>
                <a:gd name="T22" fmla="*/ 31 w 57"/>
                <a:gd name="T23" fmla="*/ 38 h 54"/>
                <a:gd name="T24" fmla="*/ 24 w 57"/>
                <a:gd name="T25" fmla="*/ 36 h 54"/>
                <a:gd name="T26" fmla="*/ 20 w 57"/>
                <a:gd name="T27" fmla="*/ 16 h 54"/>
                <a:gd name="T28" fmla="*/ 27 w 57"/>
                <a:gd name="T29"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54">
                  <a:moveTo>
                    <a:pt x="27" y="7"/>
                  </a:moveTo>
                  <a:cubicBezTo>
                    <a:pt x="25" y="5"/>
                    <a:pt x="24" y="2"/>
                    <a:pt x="23" y="0"/>
                  </a:cubicBezTo>
                  <a:cubicBezTo>
                    <a:pt x="15" y="5"/>
                    <a:pt x="9" y="10"/>
                    <a:pt x="5" y="17"/>
                  </a:cubicBezTo>
                  <a:cubicBezTo>
                    <a:pt x="0" y="28"/>
                    <a:pt x="3" y="43"/>
                    <a:pt x="15" y="50"/>
                  </a:cubicBezTo>
                  <a:cubicBezTo>
                    <a:pt x="19" y="53"/>
                    <a:pt x="24" y="54"/>
                    <a:pt x="29" y="54"/>
                  </a:cubicBezTo>
                  <a:cubicBezTo>
                    <a:pt x="36" y="54"/>
                    <a:pt x="43" y="51"/>
                    <a:pt x="48" y="46"/>
                  </a:cubicBezTo>
                  <a:cubicBezTo>
                    <a:pt x="54" y="40"/>
                    <a:pt x="56" y="32"/>
                    <a:pt x="57" y="23"/>
                  </a:cubicBezTo>
                  <a:cubicBezTo>
                    <a:pt x="57" y="23"/>
                    <a:pt x="56" y="23"/>
                    <a:pt x="56" y="23"/>
                  </a:cubicBezTo>
                  <a:cubicBezTo>
                    <a:pt x="56" y="23"/>
                    <a:pt x="56" y="23"/>
                    <a:pt x="56" y="23"/>
                  </a:cubicBezTo>
                  <a:cubicBezTo>
                    <a:pt x="54" y="23"/>
                    <a:pt x="52" y="22"/>
                    <a:pt x="50" y="22"/>
                  </a:cubicBezTo>
                  <a:cubicBezTo>
                    <a:pt x="48" y="26"/>
                    <a:pt x="46" y="30"/>
                    <a:pt x="44" y="32"/>
                  </a:cubicBezTo>
                  <a:cubicBezTo>
                    <a:pt x="40" y="36"/>
                    <a:pt x="36" y="38"/>
                    <a:pt x="31" y="38"/>
                  </a:cubicBezTo>
                  <a:cubicBezTo>
                    <a:pt x="29" y="38"/>
                    <a:pt x="26" y="37"/>
                    <a:pt x="24" y="36"/>
                  </a:cubicBezTo>
                  <a:cubicBezTo>
                    <a:pt x="18" y="32"/>
                    <a:pt x="16" y="24"/>
                    <a:pt x="20" y="16"/>
                  </a:cubicBezTo>
                  <a:cubicBezTo>
                    <a:pt x="21" y="13"/>
                    <a:pt x="23" y="10"/>
                    <a:pt x="27" y="7"/>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7" name="Freeform 183"/>
            <p:cNvSpPr/>
            <p:nvPr/>
          </p:nvSpPr>
          <p:spPr bwMode="auto">
            <a:xfrm>
              <a:off x="-4405313" y="5816600"/>
              <a:ext cx="219075" cy="206375"/>
            </a:xfrm>
            <a:custGeom>
              <a:avLst/>
              <a:gdLst>
                <a:gd name="T0" fmla="*/ 45 w 58"/>
                <a:gd name="T1" fmla="*/ 49 h 55"/>
                <a:gd name="T2" fmla="*/ 51 w 58"/>
                <a:gd name="T3" fmla="*/ 16 h 55"/>
                <a:gd name="T4" fmla="*/ 33 w 58"/>
                <a:gd name="T5" fmla="*/ 0 h 55"/>
                <a:gd name="T6" fmla="*/ 30 w 58"/>
                <a:gd name="T7" fmla="*/ 7 h 55"/>
                <a:gd name="T8" fmla="*/ 37 w 58"/>
                <a:gd name="T9" fmla="*/ 16 h 55"/>
                <a:gd name="T10" fmla="*/ 34 w 58"/>
                <a:gd name="T11" fmla="*/ 36 h 55"/>
                <a:gd name="T12" fmla="*/ 26 w 58"/>
                <a:gd name="T13" fmla="*/ 39 h 55"/>
                <a:gd name="T14" fmla="*/ 15 w 58"/>
                <a:gd name="T15" fmla="*/ 34 h 55"/>
                <a:gd name="T16" fmla="*/ 7 w 58"/>
                <a:gd name="T17" fmla="*/ 24 h 55"/>
                <a:gd name="T18" fmla="*/ 0 w 58"/>
                <a:gd name="T19" fmla="*/ 26 h 55"/>
                <a:gd name="T20" fmla="*/ 3 w 58"/>
                <a:gd name="T21" fmla="*/ 37 h 55"/>
                <a:gd name="T22" fmla="*/ 5 w 58"/>
                <a:gd name="T23" fmla="*/ 39 h 55"/>
                <a:gd name="T24" fmla="*/ 11 w 58"/>
                <a:gd name="T25" fmla="*/ 48 h 55"/>
                <a:gd name="T26" fmla="*/ 29 w 58"/>
                <a:gd name="T27" fmla="*/ 55 h 55"/>
                <a:gd name="T28" fmla="*/ 45 w 58"/>
                <a:gd name="T2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55">
                  <a:moveTo>
                    <a:pt x="45" y="49"/>
                  </a:moveTo>
                  <a:cubicBezTo>
                    <a:pt x="56" y="41"/>
                    <a:pt x="58" y="26"/>
                    <a:pt x="51" y="16"/>
                  </a:cubicBezTo>
                  <a:cubicBezTo>
                    <a:pt x="47" y="9"/>
                    <a:pt x="41" y="4"/>
                    <a:pt x="33" y="0"/>
                  </a:cubicBezTo>
                  <a:cubicBezTo>
                    <a:pt x="32" y="3"/>
                    <a:pt x="31" y="5"/>
                    <a:pt x="30" y="7"/>
                  </a:cubicBezTo>
                  <a:cubicBezTo>
                    <a:pt x="33" y="10"/>
                    <a:pt x="35" y="13"/>
                    <a:pt x="37" y="16"/>
                  </a:cubicBezTo>
                  <a:cubicBezTo>
                    <a:pt x="41" y="23"/>
                    <a:pt x="40" y="31"/>
                    <a:pt x="34" y="36"/>
                  </a:cubicBezTo>
                  <a:cubicBezTo>
                    <a:pt x="32" y="38"/>
                    <a:pt x="29" y="39"/>
                    <a:pt x="26" y="39"/>
                  </a:cubicBezTo>
                  <a:cubicBezTo>
                    <a:pt x="22" y="39"/>
                    <a:pt x="18" y="37"/>
                    <a:pt x="15" y="34"/>
                  </a:cubicBezTo>
                  <a:cubicBezTo>
                    <a:pt x="12" y="32"/>
                    <a:pt x="9" y="28"/>
                    <a:pt x="7" y="24"/>
                  </a:cubicBezTo>
                  <a:cubicBezTo>
                    <a:pt x="5" y="25"/>
                    <a:pt x="3" y="25"/>
                    <a:pt x="0" y="26"/>
                  </a:cubicBezTo>
                  <a:cubicBezTo>
                    <a:pt x="1" y="30"/>
                    <a:pt x="2" y="33"/>
                    <a:pt x="3" y="37"/>
                  </a:cubicBezTo>
                  <a:cubicBezTo>
                    <a:pt x="4" y="38"/>
                    <a:pt x="4" y="38"/>
                    <a:pt x="5" y="39"/>
                  </a:cubicBezTo>
                  <a:cubicBezTo>
                    <a:pt x="6" y="43"/>
                    <a:pt x="8" y="45"/>
                    <a:pt x="11" y="48"/>
                  </a:cubicBezTo>
                  <a:cubicBezTo>
                    <a:pt x="16" y="52"/>
                    <a:pt x="22" y="55"/>
                    <a:pt x="29" y="55"/>
                  </a:cubicBezTo>
                  <a:cubicBezTo>
                    <a:pt x="34" y="55"/>
                    <a:pt x="40" y="53"/>
                    <a:pt x="45" y="49"/>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8" name="Freeform 184"/>
            <p:cNvSpPr/>
            <p:nvPr/>
          </p:nvSpPr>
          <p:spPr bwMode="auto">
            <a:xfrm>
              <a:off x="-4702175" y="5627688"/>
              <a:ext cx="200025" cy="200025"/>
            </a:xfrm>
            <a:custGeom>
              <a:avLst/>
              <a:gdLst>
                <a:gd name="T0" fmla="*/ 18 w 53"/>
                <a:gd name="T1" fmla="*/ 50 h 53"/>
                <a:gd name="T2" fmla="*/ 31 w 53"/>
                <a:gd name="T3" fmla="*/ 53 h 53"/>
                <a:gd name="T4" fmla="*/ 43 w 53"/>
                <a:gd name="T5" fmla="*/ 51 h 53"/>
                <a:gd name="T6" fmla="*/ 41 w 53"/>
                <a:gd name="T7" fmla="*/ 44 h 53"/>
                <a:gd name="T8" fmla="*/ 29 w 53"/>
                <a:gd name="T9" fmla="*/ 41 h 53"/>
                <a:gd name="T10" fmla="*/ 20 w 53"/>
                <a:gd name="T11" fmla="*/ 24 h 53"/>
                <a:gd name="T12" fmla="*/ 35 w 53"/>
                <a:gd name="T13" fmla="*/ 13 h 53"/>
                <a:gd name="T14" fmla="*/ 37 w 53"/>
                <a:gd name="T15" fmla="*/ 14 h 53"/>
                <a:gd name="T16" fmla="*/ 48 w 53"/>
                <a:gd name="T17" fmla="*/ 17 h 53"/>
                <a:gd name="T18" fmla="*/ 53 w 53"/>
                <a:gd name="T19" fmla="*/ 12 h 53"/>
                <a:gd name="T20" fmla="*/ 31 w 53"/>
                <a:gd name="T21" fmla="*/ 0 h 53"/>
                <a:gd name="T22" fmla="*/ 28 w 53"/>
                <a:gd name="T23" fmla="*/ 0 h 53"/>
                <a:gd name="T24" fmla="*/ 3 w 53"/>
                <a:gd name="T25" fmla="*/ 19 h 53"/>
                <a:gd name="T26" fmla="*/ 18 w 53"/>
                <a:gd name="T27"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53">
                  <a:moveTo>
                    <a:pt x="18" y="50"/>
                  </a:moveTo>
                  <a:cubicBezTo>
                    <a:pt x="22" y="52"/>
                    <a:pt x="26" y="53"/>
                    <a:pt x="31" y="53"/>
                  </a:cubicBezTo>
                  <a:cubicBezTo>
                    <a:pt x="35" y="53"/>
                    <a:pt x="39" y="52"/>
                    <a:pt x="43" y="51"/>
                  </a:cubicBezTo>
                  <a:cubicBezTo>
                    <a:pt x="42" y="49"/>
                    <a:pt x="41" y="47"/>
                    <a:pt x="41" y="44"/>
                  </a:cubicBezTo>
                  <a:cubicBezTo>
                    <a:pt x="36" y="44"/>
                    <a:pt x="32" y="43"/>
                    <a:pt x="29" y="41"/>
                  </a:cubicBezTo>
                  <a:cubicBezTo>
                    <a:pt x="22" y="38"/>
                    <a:pt x="18" y="31"/>
                    <a:pt x="20" y="24"/>
                  </a:cubicBezTo>
                  <a:cubicBezTo>
                    <a:pt x="22" y="17"/>
                    <a:pt x="28" y="13"/>
                    <a:pt x="35" y="13"/>
                  </a:cubicBezTo>
                  <a:cubicBezTo>
                    <a:pt x="35" y="13"/>
                    <a:pt x="36" y="13"/>
                    <a:pt x="37" y="14"/>
                  </a:cubicBezTo>
                  <a:cubicBezTo>
                    <a:pt x="40" y="14"/>
                    <a:pt x="44" y="15"/>
                    <a:pt x="48" y="17"/>
                  </a:cubicBezTo>
                  <a:cubicBezTo>
                    <a:pt x="49" y="15"/>
                    <a:pt x="51" y="13"/>
                    <a:pt x="53" y="12"/>
                  </a:cubicBezTo>
                  <a:cubicBezTo>
                    <a:pt x="46" y="6"/>
                    <a:pt x="39" y="1"/>
                    <a:pt x="31" y="0"/>
                  </a:cubicBezTo>
                  <a:cubicBezTo>
                    <a:pt x="30" y="0"/>
                    <a:pt x="29" y="0"/>
                    <a:pt x="28" y="0"/>
                  </a:cubicBezTo>
                  <a:cubicBezTo>
                    <a:pt x="17" y="0"/>
                    <a:pt x="6" y="8"/>
                    <a:pt x="3" y="19"/>
                  </a:cubicBezTo>
                  <a:cubicBezTo>
                    <a:pt x="0" y="32"/>
                    <a:pt x="7" y="45"/>
                    <a:pt x="18" y="5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89" name="Freeform 185"/>
            <p:cNvSpPr/>
            <p:nvPr/>
          </p:nvSpPr>
          <p:spPr bwMode="auto">
            <a:xfrm>
              <a:off x="-5780088" y="5470525"/>
              <a:ext cx="142875" cy="247650"/>
            </a:xfrm>
            <a:custGeom>
              <a:avLst/>
              <a:gdLst>
                <a:gd name="T0" fmla="*/ 38 w 38"/>
                <a:gd name="T1" fmla="*/ 33 h 66"/>
                <a:gd name="T2" fmla="*/ 19 w 38"/>
                <a:gd name="T3" fmla="*/ 0 h 66"/>
                <a:gd name="T4" fmla="*/ 0 w 38"/>
                <a:gd name="T5" fmla="*/ 33 h 66"/>
                <a:gd name="T6" fmla="*/ 19 w 38"/>
                <a:gd name="T7" fmla="*/ 66 h 66"/>
                <a:gd name="T8" fmla="*/ 38 w 38"/>
                <a:gd name="T9" fmla="*/ 33 h 66"/>
              </a:gdLst>
              <a:ahLst/>
              <a:cxnLst>
                <a:cxn ang="0">
                  <a:pos x="T0" y="T1"/>
                </a:cxn>
                <a:cxn ang="0">
                  <a:pos x="T2" y="T3"/>
                </a:cxn>
                <a:cxn ang="0">
                  <a:pos x="T4" y="T5"/>
                </a:cxn>
                <a:cxn ang="0">
                  <a:pos x="T6" y="T7"/>
                </a:cxn>
                <a:cxn ang="0">
                  <a:pos x="T8" y="T9"/>
                </a:cxn>
              </a:cxnLst>
              <a:rect l="0" t="0" r="r" b="b"/>
              <a:pathLst>
                <a:path w="38" h="66">
                  <a:moveTo>
                    <a:pt x="38" y="33"/>
                  </a:moveTo>
                  <a:cubicBezTo>
                    <a:pt x="38" y="21"/>
                    <a:pt x="31" y="5"/>
                    <a:pt x="19" y="0"/>
                  </a:cubicBezTo>
                  <a:cubicBezTo>
                    <a:pt x="8" y="5"/>
                    <a:pt x="0" y="21"/>
                    <a:pt x="0" y="33"/>
                  </a:cubicBezTo>
                  <a:cubicBezTo>
                    <a:pt x="0" y="45"/>
                    <a:pt x="8" y="62"/>
                    <a:pt x="19" y="66"/>
                  </a:cubicBezTo>
                  <a:cubicBezTo>
                    <a:pt x="31" y="62"/>
                    <a:pt x="38" y="45"/>
                    <a:pt x="38" y="33"/>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0" name="Freeform 186"/>
            <p:cNvSpPr/>
            <p:nvPr/>
          </p:nvSpPr>
          <p:spPr bwMode="auto">
            <a:xfrm>
              <a:off x="-5678488" y="5627688"/>
              <a:ext cx="230188" cy="184150"/>
            </a:xfrm>
            <a:custGeom>
              <a:avLst/>
              <a:gdLst>
                <a:gd name="T0" fmla="*/ 1 w 61"/>
                <a:gd name="T1" fmla="*/ 41 h 49"/>
                <a:gd name="T2" fmla="*/ 40 w 61"/>
                <a:gd name="T3" fmla="*/ 41 h 49"/>
                <a:gd name="T4" fmla="*/ 59 w 61"/>
                <a:gd name="T5" fmla="*/ 8 h 49"/>
                <a:gd name="T6" fmla="*/ 21 w 61"/>
                <a:gd name="T7" fmla="*/ 8 h 49"/>
                <a:gd name="T8" fmla="*/ 1 w 61"/>
                <a:gd name="T9" fmla="*/ 41 h 49"/>
              </a:gdLst>
              <a:ahLst/>
              <a:cxnLst>
                <a:cxn ang="0">
                  <a:pos x="T0" y="T1"/>
                </a:cxn>
                <a:cxn ang="0">
                  <a:pos x="T2" y="T3"/>
                </a:cxn>
                <a:cxn ang="0">
                  <a:pos x="T4" y="T5"/>
                </a:cxn>
                <a:cxn ang="0">
                  <a:pos x="T6" y="T7"/>
                </a:cxn>
                <a:cxn ang="0">
                  <a:pos x="T8" y="T9"/>
                </a:cxn>
              </a:cxnLst>
              <a:rect l="0" t="0" r="r" b="b"/>
              <a:pathLst>
                <a:path w="61" h="49">
                  <a:moveTo>
                    <a:pt x="1" y="41"/>
                  </a:moveTo>
                  <a:cubicBezTo>
                    <a:pt x="11" y="49"/>
                    <a:pt x="30" y="47"/>
                    <a:pt x="40" y="41"/>
                  </a:cubicBezTo>
                  <a:cubicBezTo>
                    <a:pt x="50" y="35"/>
                    <a:pt x="61" y="21"/>
                    <a:pt x="59" y="8"/>
                  </a:cubicBezTo>
                  <a:cubicBezTo>
                    <a:pt x="50" y="0"/>
                    <a:pt x="31" y="2"/>
                    <a:pt x="21" y="8"/>
                  </a:cubicBezTo>
                  <a:cubicBezTo>
                    <a:pt x="11" y="14"/>
                    <a:pt x="0" y="28"/>
                    <a:pt x="1" y="4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1" name="Freeform 187"/>
            <p:cNvSpPr/>
            <p:nvPr/>
          </p:nvSpPr>
          <p:spPr bwMode="auto">
            <a:xfrm>
              <a:off x="-5678488" y="5811838"/>
              <a:ext cx="230188" cy="180975"/>
            </a:xfrm>
            <a:custGeom>
              <a:avLst/>
              <a:gdLst>
                <a:gd name="T0" fmla="*/ 40 w 61"/>
                <a:gd name="T1" fmla="*/ 40 h 48"/>
                <a:gd name="T2" fmla="*/ 59 w 61"/>
                <a:gd name="T3" fmla="*/ 8 h 48"/>
                <a:gd name="T4" fmla="*/ 21 w 61"/>
                <a:gd name="T5" fmla="*/ 7 h 48"/>
                <a:gd name="T6" fmla="*/ 1 w 61"/>
                <a:gd name="T7" fmla="*/ 40 h 48"/>
                <a:gd name="T8" fmla="*/ 40 w 61"/>
                <a:gd name="T9" fmla="*/ 40 h 48"/>
              </a:gdLst>
              <a:ahLst/>
              <a:cxnLst>
                <a:cxn ang="0">
                  <a:pos x="T0" y="T1"/>
                </a:cxn>
                <a:cxn ang="0">
                  <a:pos x="T2" y="T3"/>
                </a:cxn>
                <a:cxn ang="0">
                  <a:pos x="T4" y="T5"/>
                </a:cxn>
                <a:cxn ang="0">
                  <a:pos x="T6" y="T7"/>
                </a:cxn>
                <a:cxn ang="0">
                  <a:pos x="T8" y="T9"/>
                </a:cxn>
              </a:cxnLst>
              <a:rect l="0" t="0" r="r" b="b"/>
              <a:pathLst>
                <a:path w="61" h="48">
                  <a:moveTo>
                    <a:pt x="40" y="40"/>
                  </a:moveTo>
                  <a:cubicBezTo>
                    <a:pt x="50" y="35"/>
                    <a:pt x="61" y="20"/>
                    <a:pt x="59" y="8"/>
                  </a:cubicBezTo>
                  <a:cubicBezTo>
                    <a:pt x="50" y="0"/>
                    <a:pt x="31" y="1"/>
                    <a:pt x="21" y="7"/>
                  </a:cubicBezTo>
                  <a:cubicBezTo>
                    <a:pt x="11" y="13"/>
                    <a:pt x="0" y="28"/>
                    <a:pt x="1" y="40"/>
                  </a:cubicBezTo>
                  <a:cubicBezTo>
                    <a:pt x="11" y="48"/>
                    <a:pt x="29" y="46"/>
                    <a:pt x="40" y="4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2" name="Freeform 188"/>
            <p:cNvSpPr/>
            <p:nvPr/>
          </p:nvSpPr>
          <p:spPr bwMode="auto">
            <a:xfrm>
              <a:off x="-5964238" y="5627688"/>
              <a:ext cx="230188" cy="184150"/>
            </a:xfrm>
            <a:custGeom>
              <a:avLst/>
              <a:gdLst>
                <a:gd name="T0" fmla="*/ 21 w 61"/>
                <a:gd name="T1" fmla="*/ 41 h 49"/>
                <a:gd name="T2" fmla="*/ 59 w 61"/>
                <a:gd name="T3" fmla="*/ 41 h 49"/>
                <a:gd name="T4" fmla="*/ 39 w 61"/>
                <a:gd name="T5" fmla="*/ 8 h 49"/>
                <a:gd name="T6" fmla="*/ 1 w 61"/>
                <a:gd name="T7" fmla="*/ 8 h 49"/>
                <a:gd name="T8" fmla="*/ 21 w 61"/>
                <a:gd name="T9" fmla="*/ 41 h 49"/>
              </a:gdLst>
              <a:ahLst/>
              <a:cxnLst>
                <a:cxn ang="0">
                  <a:pos x="T0" y="T1"/>
                </a:cxn>
                <a:cxn ang="0">
                  <a:pos x="T2" y="T3"/>
                </a:cxn>
                <a:cxn ang="0">
                  <a:pos x="T4" y="T5"/>
                </a:cxn>
                <a:cxn ang="0">
                  <a:pos x="T6" y="T7"/>
                </a:cxn>
                <a:cxn ang="0">
                  <a:pos x="T8" y="T9"/>
                </a:cxn>
              </a:cxnLst>
              <a:rect l="0" t="0" r="r" b="b"/>
              <a:pathLst>
                <a:path w="61" h="49">
                  <a:moveTo>
                    <a:pt x="21" y="41"/>
                  </a:moveTo>
                  <a:cubicBezTo>
                    <a:pt x="31" y="47"/>
                    <a:pt x="49" y="49"/>
                    <a:pt x="59" y="41"/>
                  </a:cubicBezTo>
                  <a:cubicBezTo>
                    <a:pt x="61" y="28"/>
                    <a:pt x="50" y="14"/>
                    <a:pt x="39" y="8"/>
                  </a:cubicBezTo>
                  <a:cubicBezTo>
                    <a:pt x="29" y="2"/>
                    <a:pt x="11" y="0"/>
                    <a:pt x="1" y="8"/>
                  </a:cubicBezTo>
                  <a:cubicBezTo>
                    <a:pt x="0" y="21"/>
                    <a:pt x="11" y="35"/>
                    <a:pt x="21" y="4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3" name="Freeform 189"/>
            <p:cNvSpPr/>
            <p:nvPr/>
          </p:nvSpPr>
          <p:spPr bwMode="auto">
            <a:xfrm>
              <a:off x="-5964238" y="5811838"/>
              <a:ext cx="230188" cy="180975"/>
            </a:xfrm>
            <a:custGeom>
              <a:avLst/>
              <a:gdLst>
                <a:gd name="T0" fmla="*/ 21 w 61"/>
                <a:gd name="T1" fmla="*/ 40 h 48"/>
                <a:gd name="T2" fmla="*/ 59 w 61"/>
                <a:gd name="T3" fmla="*/ 40 h 48"/>
                <a:gd name="T4" fmla="*/ 39 w 61"/>
                <a:gd name="T5" fmla="*/ 7 h 48"/>
                <a:gd name="T6" fmla="*/ 1 w 61"/>
                <a:gd name="T7" fmla="*/ 8 h 48"/>
                <a:gd name="T8" fmla="*/ 21 w 61"/>
                <a:gd name="T9" fmla="*/ 40 h 48"/>
              </a:gdLst>
              <a:ahLst/>
              <a:cxnLst>
                <a:cxn ang="0">
                  <a:pos x="T0" y="T1"/>
                </a:cxn>
                <a:cxn ang="0">
                  <a:pos x="T2" y="T3"/>
                </a:cxn>
                <a:cxn ang="0">
                  <a:pos x="T4" y="T5"/>
                </a:cxn>
                <a:cxn ang="0">
                  <a:pos x="T6" y="T7"/>
                </a:cxn>
                <a:cxn ang="0">
                  <a:pos x="T8" y="T9"/>
                </a:cxn>
              </a:cxnLst>
              <a:rect l="0" t="0" r="r" b="b"/>
              <a:pathLst>
                <a:path w="61" h="48">
                  <a:moveTo>
                    <a:pt x="21" y="40"/>
                  </a:moveTo>
                  <a:cubicBezTo>
                    <a:pt x="31" y="46"/>
                    <a:pt x="49" y="48"/>
                    <a:pt x="59" y="40"/>
                  </a:cubicBezTo>
                  <a:cubicBezTo>
                    <a:pt x="61" y="28"/>
                    <a:pt x="50" y="13"/>
                    <a:pt x="39" y="7"/>
                  </a:cubicBezTo>
                  <a:cubicBezTo>
                    <a:pt x="29" y="1"/>
                    <a:pt x="11" y="0"/>
                    <a:pt x="1" y="8"/>
                  </a:cubicBezTo>
                  <a:cubicBezTo>
                    <a:pt x="0" y="20"/>
                    <a:pt x="11" y="35"/>
                    <a:pt x="21" y="4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4" name="Freeform 190"/>
            <p:cNvSpPr/>
            <p:nvPr/>
          </p:nvSpPr>
          <p:spPr bwMode="auto">
            <a:xfrm>
              <a:off x="-5719763" y="5748338"/>
              <a:ext cx="26988" cy="288925"/>
            </a:xfrm>
            <a:custGeom>
              <a:avLst/>
              <a:gdLst>
                <a:gd name="T0" fmla="*/ 0 w 7"/>
                <a:gd name="T1" fmla="*/ 2 h 77"/>
                <a:gd name="T2" fmla="*/ 0 w 7"/>
                <a:gd name="T3" fmla="*/ 74 h 77"/>
                <a:gd name="T4" fmla="*/ 3 w 7"/>
                <a:gd name="T5" fmla="*/ 77 h 77"/>
                <a:gd name="T6" fmla="*/ 7 w 7"/>
                <a:gd name="T7" fmla="*/ 74 h 77"/>
                <a:gd name="T8" fmla="*/ 7 w 7"/>
                <a:gd name="T9" fmla="*/ 2 h 77"/>
                <a:gd name="T10" fmla="*/ 3 w 7"/>
                <a:gd name="T11" fmla="*/ 0 h 77"/>
                <a:gd name="T12" fmla="*/ 0 w 7"/>
                <a:gd name="T13" fmla="*/ 2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2"/>
                  </a:moveTo>
                  <a:cubicBezTo>
                    <a:pt x="0" y="74"/>
                    <a:pt x="0" y="74"/>
                    <a:pt x="0" y="74"/>
                  </a:cubicBezTo>
                  <a:cubicBezTo>
                    <a:pt x="0" y="76"/>
                    <a:pt x="1" y="77"/>
                    <a:pt x="3" y="77"/>
                  </a:cubicBezTo>
                  <a:cubicBezTo>
                    <a:pt x="5" y="77"/>
                    <a:pt x="7" y="76"/>
                    <a:pt x="7" y="74"/>
                  </a:cubicBezTo>
                  <a:cubicBezTo>
                    <a:pt x="7" y="2"/>
                    <a:pt x="7" y="2"/>
                    <a:pt x="7" y="2"/>
                  </a:cubicBezTo>
                  <a:cubicBezTo>
                    <a:pt x="7" y="1"/>
                    <a:pt x="5" y="0"/>
                    <a:pt x="3" y="0"/>
                  </a:cubicBezTo>
                  <a:cubicBezTo>
                    <a:pt x="1" y="0"/>
                    <a:pt x="0" y="1"/>
                    <a:pt x="0" y="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5" name="Freeform 191"/>
            <p:cNvSpPr/>
            <p:nvPr/>
          </p:nvSpPr>
          <p:spPr bwMode="auto">
            <a:xfrm>
              <a:off x="-6415088" y="3071812"/>
              <a:ext cx="49213" cy="247650"/>
            </a:xfrm>
            <a:custGeom>
              <a:avLst/>
              <a:gdLst>
                <a:gd name="T0" fmla="*/ 13 w 13"/>
                <a:gd name="T1" fmla="*/ 1 h 66"/>
                <a:gd name="T2" fmla="*/ 7 w 13"/>
                <a:gd name="T3" fmla="*/ 0 h 66"/>
                <a:gd name="T4" fmla="*/ 7 w 13"/>
                <a:gd name="T5" fmla="*/ 0 h 66"/>
                <a:gd name="T6" fmla="*/ 0 w 13"/>
                <a:gd name="T7" fmla="*/ 2 h 66"/>
                <a:gd name="T8" fmla="*/ 0 w 13"/>
                <a:gd name="T9" fmla="*/ 66 h 66"/>
                <a:gd name="T10" fmla="*/ 13 w 13"/>
                <a:gd name="T11" fmla="*/ 66 h 66"/>
                <a:gd name="T12" fmla="*/ 13 w 13"/>
                <a:gd name="T13" fmla="*/ 1 h 66"/>
              </a:gdLst>
              <a:ahLst/>
              <a:cxnLst>
                <a:cxn ang="0">
                  <a:pos x="T0" y="T1"/>
                </a:cxn>
                <a:cxn ang="0">
                  <a:pos x="T2" y="T3"/>
                </a:cxn>
                <a:cxn ang="0">
                  <a:pos x="T4" y="T5"/>
                </a:cxn>
                <a:cxn ang="0">
                  <a:pos x="T6" y="T7"/>
                </a:cxn>
                <a:cxn ang="0">
                  <a:pos x="T8" y="T9"/>
                </a:cxn>
                <a:cxn ang="0">
                  <a:pos x="T10" y="T11"/>
                </a:cxn>
                <a:cxn ang="0">
                  <a:pos x="T12" y="T13"/>
                </a:cxn>
              </a:cxnLst>
              <a:rect l="0" t="0" r="r" b="b"/>
              <a:pathLst>
                <a:path w="13" h="66">
                  <a:moveTo>
                    <a:pt x="13" y="1"/>
                  </a:moveTo>
                  <a:cubicBezTo>
                    <a:pt x="11" y="1"/>
                    <a:pt x="9" y="0"/>
                    <a:pt x="7" y="0"/>
                  </a:cubicBezTo>
                  <a:cubicBezTo>
                    <a:pt x="7" y="0"/>
                    <a:pt x="7" y="0"/>
                    <a:pt x="7" y="0"/>
                  </a:cubicBezTo>
                  <a:cubicBezTo>
                    <a:pt x="4" y="0"/>
                    <a:pt x="2" y="1"/>
                    <a:pt x="0" y="2"/>
                  </a:cubicBezTo>
                  <a:cubicBezTo>
                    <a:pt x="0" y="66"/>
                    <a:pt x="0" y="66"/>
                    <a:pt x="0" y="66"/>
                  </a:cubicBezTo>
                  <a:cubicBezTo>
                    <a:pt x="13" y="66"/>
                    <a:pt x="13" y="66"/>
                    <a:pt x="13" y="66"/>
                  </a:cubicBezTo>
                  <a:lnTo>
                    <a:pt x="13" y="1"/>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6" name="Freeform 192"/>
            <p:cNvSpPr/>
            <p:nvPr/>
          </p:nvSpPr>
          <p:spPr bwMode="auto">
            <a:xfrm>
              <a:off x="-6415088" y="2725737"/>
              <a:ext cx="49213" cy="33338"/>
            </a:xfrm>
            <a:custGeom>
              <a:avLst/>
              <a:gdLst>
                <a:gd name="T0" fmla="*/ 8 w 13"/>
                <a:gd name="T1" fmla="*/ 9 h 9"/>
                <a:gd name="T2" fmla="*/ 9 w 13"/>
                <a:gd name="T3" fmla="*/ 9 h 9"/>
                <a:gd name="T4" fmla="*/ 13 w 13"/>
                <a:gd name="T5" fmla="*/ 9 h 9"/>
                <a:gd name="T6" fmla="*/ 13 w 13"/>
                <a:gd name="T7" fmla="*/ 0 h 9"/>
                <a:gd name="T8" fmla="*/ 0 w 13"/>
                <a:gd name="T9" fmla="*/ 0 h 9"/>
                <a:gd name="T10" fmla="*/ 0 w 13"/>
                <a:gd name="T11" fmla="*/ 9 h 9"/>
                <a:gd name="T12" fmla="*/ 8 w 1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8" y="9"/>
                  </a:moveTo>
                  <a:cubicBezTo>
                    <a:pt x="8" y="9"/>
                    <a:pt x="9" y="9"/>
                    <a:pt x="9" y="9"/>
                  </a:cubicBezTo>
                  <a:cubicBezTo>
                    <a:pt x="10" y="9"/>
                    <a:pt x="12" y="9"/>
                    <a:pt x="13" y="9"/>
                  </a:cubicBezTo>
                  <a:cubicBezTo>
                    <a:pt x="13" y="0"/>
                    <a:pt x="13" y="0"/>
                    <a:pt x="13" y="0"/>
                  </a:cubicBezTo>
                  <a:cubicBezTo>
                    <a:pt x="0" y="0"/>
                    <a:pt x="0" y="0"/>
                    <a:pt x="0" y="0"/>
                  </a:cubicBezTo>
                  <a:cubicBezTo>
                    <a:pt x="0" y="9"/>
                    <a:pt x="0" y="9"/>
                    <a:pt x="0" y="9"/>
                  </a:cubicBezTo>
                  <a:cubicBezTo>
                    <a:pt x="2" y="9"/>
                    <a:pt x="5" y="9"/>
                    <a:pt x="8" y="9"/>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7" name="Freeform 193"/>
            <p:cNvSpPr/>
            <p:nvPr/>
          </p:nvSpPr>
          <p:spPr bwMode="auto">
            <a:xfrm>
              <a:off x="-6616700" y="2774950"/>
              <a:ext cx="465138" cy="344488"/>
            </a:xfrm>
            <a:custGeom>
              <a:avLst/>
              <a:gdLst>
                <a:gd name="T0" fmla="*/ 67 w 124"/>
                <a:gd name="T1" fmla="*/ 0 h 92"/>
                <a:gd name="T2" fmla="*/ 63 w 124"/>
                <a:gd name="T3" fmla="*/ 0 h 92"/>
                <a:gd name="T4" fmla="*/ 62 w 124"/>
                <a:gd name="T5" fmla="*/ 0 h 92"/>
                <a:gd name="T6" fmla="*/ 54 w 124"/>
                <a:gd name="T7" fmla="*/ 1 h 92"/>
                <a:gd name="T8" fmla="*/ 0 w 124"/>
                <a:gd name="T9" fmla="*/ 60 h 92"/>
                <a:gd name="T10" fmla="*/ 4 w 124"/>
                <a:gd name="T11" fmla="*/ 84 h 92"/>
                <a:gd name="T12" fmla="*/ 6 w 124"/>
                <a:gd name="T13" fmla="*/ 87 h 92"/>
                <a:gd name="T14" fmla="*/ 9 w 124"/>
                <a:gd name="T15" fmla="*/ 83 h 92"/>
                <a:gd name="T16" fmla="*/ 25 w 124"/>
                <a:gd name="T17" fmla="*/ 74 h 92"/>
                <a:gd name="T18" fmla="*/ 25 w 124"/>
                <a:gd name="T19" fmla="*/ 74 h 92"/>
                <a:gd name="T20" fmla="*/ 41 w 124"/>
                <a:gd name="T21" fmla="*/ 84 h 92"/>
                <a:gd name="T22" fmla="*/ 43 w 124"/>
                <a:gd name="T23" fmla="*/ 87 h 92"/>
                <a:gd name="T24" fmla="*/ 45 w 124"/>
                <a:gd name="T25" fmla="*/ 84 h 92"/>
                <a:gd name="T26" fmla="*/ 54 w 124"/>
                <a:gd name="T27" fmla="*/ 76 h 92"/>
                <a:gd name="T28" fmla="*/ 61 w 124"/>
                <a:gd name="T29" fmla="*/ 75 h 92"/>
                <a:gd name="T30" fmla="*/ 61 w 124"/>
                <a:gd name="T31" fmla="*/ 75 h 92"/>
                <a:gd name="T32" fmla="*/ 67 w 124"/>
                <a:gd name="T33" fmla="*/ 76 h 92"/>
                <a:gd name="T34" fmla="*/ 77 w 124"/>
                <a:gd name="T35" fmla="*/ 85 h 92"/>
                <a:gd name="T36" fmla="*/ 79 w 124"/>
                <a:gd name="T37" fmla="*/ 88 h 92"/>
                <a:gd name="T38" fmla="*/ 81 w 124"/>
                <a:gd name="T39" fmla="*/ 85 h 92"/>
                <a:gd name="T40" fmla="*/ 96 w 124"/>
                <a:gd name="T41" fmla="*/ 75 h 92"/>
                <a:gd name="T42" fmla="*/ 97 w 124"/>
                <a:gd name="T43" fmla="*/ 75 h 92"/>
                <a:gd name="T44" fmla="*/ 112 w 124"/>
                <a:gd name="T45" fmla="*/ 86 h 92"/>
                <a:gd name="T46" fmla="*/ 114 w 124"/>
                <a:gd name="T47" fmla="*/ 90 h 92"/>
                <a:gd name="T48" fmla="*/ 115 w 124"/>
                <a:gd name="T49" fmla="*/ 92 h 92"/>
                <a:gd name="T50" fmla="*/ 116 w 124"/>
                <a:gd name="T51" fmla="*/ 90 h 92"/>
                <a:gd name="T52" fmla="*/ 118 w 124"/>
                <a:gd name="T53" fmla="*/ 87 h 92"/>
                <a:gd name="T54" fmla="*/ 123 w 124"/>
                <a:gd name="T55" fmla="*/ 63 h 92"/>
                <a:gd name="T56" fmla="*/ 67 w 124"/>
                <a:gd name="T5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 h="92">
                  <a:moveTo>
                    <a:pt x="67" y="0"/>
                  </a:moveTo>
                  <a:cubicBezTo>
                    <a:pt x="66" y="0"/>
                    <a:pt x="64" y="0"/>
                    <a:pt x="63" y="0"/>
                  </a:cubicBezTo>
                  <a:cubicBezTo>
                    <a:pt x="62" y="0"/>
                    <a:pt x="62" y="0"/>
                    <a:pt x="62" y="0"/>
                  </a:cubicBezTo>
                  <a:cubicBezTo>
                    <a:pt x="59" y="0"/>
                    <a:pt x="56" y="0"/>
                    <a:pt x="54" y="1"/>
                  </a:cubicBezTo>
                  <a:cubicBezTo>
                    <a:pt x="24" y="4"/>
                    <a:pt x="1" y="29"/>
                    <a:pt x="0" y="60"/>
                  </a:cubicBezTo>
                  <a:cubicBezTo>
                    <a:pt x="0" y="69"/>
                    <a:pt x="1" y="76"/>
                    <a:pt x="4" y="84"/>
                  </a:cubicBezTo>
                  <a:cubicBezTo>
                    <a:pt x="4" y="86"/>
                    <a:pt x="5" y="87"/>
                    <a:pt x="6" y="87"/>
                  </a:cubicBezTo>
                  <a:cubicBezTo>
                    <a:pt x="7" y="87"/>
                    <a:pt x="8" y="85"/>
                    <a:pt x="9" y="83"/>
                  </a:cubicBezTo>
                  <a:cubicBezTo>
                    <a:pt x="12" y="78"/>
                    <a:pt x="18" y="74"/>
                    <a:pt x="25" y="74"/>
                  </a:cubicBezTo>
                  <a:cubicBezTo>
                    <a:pt x="25" y="74"/>
                    <a:pt x="25" y="74"/>
                    <a:pt x="25" y="74"/>
                  </a:cubicBezTo>
                  <a:cubicBezTo>
                    <a:pt x="32" y="74"/>
                    <a:pt x="38" y="78"/>
                    <a:pt x="41" y="84"/>
                  </a:cubicBezTo>
                  <a:cubicBezTo>
                    <a:pt x="42" y="86"/>
                    <a:pt x="42" y="87"/>
                    <a:pt x="43" y="87"/>
                  </a:cubicBezTo>
                  <a:cubicBezTo>
                    <a:pt x="43" y="87"/>
                    <a:pt x="44" y="86"/>
                    <a:pt x="45" y="84"/>
                  </a:cubicBezTo>
                  <a:cubicBezTo>
                    <a:pt x="47" y="80"/>
                    <a:pt x="50" y="77"/>
                    <a:pt x="54" y="76"/>
                  </a:cubicBezTo>
                  <a:cubicBezTo>
                    <a:pt x="56" y="75"/>
                    <a:pt x="58" y="75"/>
                    <a:pt x="61" y="75"/>
                  </a:cubicBezTo>
                  <a:cubicBezTo>
                    <a:pt x="61" y="75"/>
                    <a:pt x="61" y="75"/>
                    <a:pt x="61" y="75"/>
                  </a:cubicBezTo>
                  <a:cubicBezTo>
                    <a:pt x="63" y="75"/>
                    <a:pt x="65" y="75"/>
                    <a:pt x="67" y="76"/>
                  </a:cubicBezTo>
                  <a:cubicBezTo>
                    <a:pt x="71" y="77"/>
                    <a:pt x="75" y="81"/>
                    <a:pt x="77" y="85"/>
                  </a:cubicBezTo>
                  <a:cubicBezTo>
                    <a:pt x="78" y="87"/>
                    <a:pt x="78" y="88"/>
                    <a:pt x="79" y="88"/>
                  </a:cubicBezTo>
                  <a:cubicBezTo>
                    <a:pt x="79" y="88"/>
                    <a:pt x="80" y="87"/>
                    <a:pt x="81" y="85"/>
                  </a:cubicBezTo>
                  <a:cubicBezTo>
                    <a:pt x="84" y="79"/>
                    <a:pt x="89" y="75"/>
                    <a:pt x="96" y="75"/>
                  </a:cubicBezTo>
                  <a:cubicBezTo>
                    <a:pt x="96" y="75"/>
                    <a:pt x="97" y="75"/>
                    <a:pt x="97" y="75"/>
                  </a:cubicBezTo>
                  <a:cubicBezTo>
                    <a:pt x="104" y="76"/>
                    <a:pt x="110" y="80"/>
                    <a:pt x="112" y="86"/>
                  </a:cubicBezTo>
                  <a:cubicBezTo>
                    <a:pt x="113" y="87"/>
                    <a:pt x="113" y="89"/>
                    <a:pt x="114" y="90"/>
                  </a:cubicBezTo>
                  <a:cubicBezTo>
                    <a:pt x="114" y="91"/>
                    <a:pt x="114" y="92"/>
                    <a:pt x="115" y="92"/>
                  </a:cubicBezTo>
                  <a:cubicBezTo>
                    <a:pt x="115" y="92"/>
                    <a:pt x="116" y="91"/>
                    <a:pt x="116" y="90"/>
                  </a:cubicBezTo>
                  <a:cubicBezTo>
                    <a:pt x="117" y="89"/>
                    <a:pt x="117" y="88"/>
                    <a:pt x="118" y="87"/>
                  </a:cubicBezTo>
                  <a:cubicBezTo>
                    <a:pt x="121" y="79"/>
                    <a:pt x="123" y="72"/>
                    <a:pt x="123" y="63"/>
                  </a:cubicBezTo>
                  <a:cubicBezTo>
                    <a:pt x="124" y="31"/>
                    <a:pt x="99" y="3"/>
                    <a:pt x="67"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8" name="Freeform 194"/>
            <p:cNvSpPr/>
            <p:nvPr/>
          </p:nvSpPr>
          <p:spPr bwMode="auto">
            <a:xfrm>
              <a:off x="-1455738" y="7662863"/>
              <a:ext cx="179388" cy="131763"/>
            </a:xfrm>
            <a:custGeom>
              <a:avLst/>
              <a:gdLst>
                <a:gd name="T0" fmla="*/ 31 w 48"/>
                <a:gd name="T1" fmla="*/ 11 h 35"/>
                <a:gd name="T2" fmla="*/ 42 w 48"/>
                <a:gd name="T3" fmla="*/ 3 h 35"/>
                <a:gd name="T4" fmla="*/ 48 w 48"/>
                <a:gd name="T5" fmla="*/ 1 h 35"/>
                <a:gd name="T6" fmla="*/ 28 w 48"/>
                <a:gd name="T7" fmla="*/ 3 h 35"/>
                <a:gd name="T8" fmla="*/ 15 w 48"/>
                <a:gd name="T9" fmla="*/ 13 h 35"/>
                <a:gd name="T10" fmla="*/ 10 w 48"/>
                <a:gd name="T11" fmla="*/ 23 h 35"/>
                <a:gd name="T12" fmla="*/ 0 w 48"/>
                <a:gd name="T13" fmla="*/ 35 h 35"/>
                <a:gd name="T14" fmla="*/ 16 w 48"/>
                <a:gd name="T15" fmla="*/ 28 h 35"/>
                <a:gd name="T16" fmla="*/ 31 w 4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5">
                  <a:moveTo>
                    <a:pt x="31" y="11"/>
                  </a:moveTo>
                  <a:cubicBezTo>
                    <a:pt x="34" y="7"/>
                    <a:pt x="38" y="5"/>
                    <a:pt x="42" y="3"/>
                  </a:cubicBezTo>
                  <a:cubicBezTo>
                    <a:pt x="43" y="3"/>
                    <a:pt x="46" y="1"/>
                    <a:pt x="48" y="1"/>
                  </a:cubicBezTo>
                  <a:cubicBezTo>
                    <a:pt x="41" y="1"/>
                    <a:pt x="34" y="0"/>
                    <a:pt x="28" y="3"/>
                  </a:cubicBezTo>
                  <a:cubicBezTo>
                    <a:pt x="23" y="5"/>
                    <a:pt x="19" y="9"/>
                    <a:pt x="15" y="13"/>
                  </a:cubicBezTo>
                  <a:cubicBezTo>
                    <a:pt x="13" y="16"/>
                    <a:pt x="11" y="20"/>
                    <a:pt x="10" y="23"/>
                  </a:cubicBezTo>
                  <a:cubicBezTo>
                    <a:pt x="7" y="27"/>
                    <a:pt x="5" y="33"/>
                    <a:pt x="0" y="35"/>
                  </a:cubicBezTo>
                  <a:cubicBezTo>
                    <a:pt x="6" y="34"/>
                    <a:pt x="12" y="31"/>
                    <a:pt x="16" y="28"/>
                  </a:cubicBezTo>
                  <a:cubicBezTo>
                    <a:pt x="22" y="23"/>
                    <a:pt x="26" y="16"/>
                    <a:pt x="31" y="1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99" name="Freeform 195"/>
            <p:cNvSpPr/>
            <p:nvPr/>
          </p:nvSpPr>
          <p:spPr bwMode="auto">
            <a:xfrm>
              <a:off x="-1444625" y="7667625"/>
              <a:ext cx="236538" cy="160338"/>
            </a:xfrm>
            <a:custGeom>
              <a:avLst/>
              <a:gdLst>
                <a:gd name="T0" fmla="*/ 41 w 63"/>
                <a:gd name="T1" fmla="*/ 5 h 43"/>
                <a:gd name="T2" fmla="*/ 26 w 63"/>
                <a:gd name="T3" fmla="*/ 19 h 43"/>
                <a:gd name="T4" fmla="*/ 14 w 63"/>
                <a:gd name="T5" fmla="*/ 31 h 43"/>
                <a:gd name="T6" fmla="*/ 0 w 63"/>
                <a:gd name="T7" fmla="*/ 36 h 43"/>
                <a:gd name="T8" fmla="*/ 35 w 63"/>
                <a:gd name="T9" fmla="*/ 36 h 43"/>
                <a:gd name="T10" fmla="*/ 53 w 63"/>
                <a:gd name="T11" fmla="*/ 11 h 43"/>
                <a:gd name="T12" fmla="*/ 60 w 63"/>
                <a:gd name="T13" fmla="*/ 3 h 43"/>
                <a:gd name="T14" fmla="*/ 63 w 63"/>
                <a:gd name="T15" fmla="*/ 1 h 43"/>
                <a:gd name="T16" fmla="*/ 41 w 63"/>
                <a:gd name="T1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3">
                  <a:moveTo>
                    <a:pt x="41" y="5"/>
                  </a:moveTo>
                  <a:cubicBezTo>
                    <a:pt x="34" y="8"/>
                    <a:pt x="30" y="13"/>
                    <a:pt x="26" y="19"/>
                  </a:cubicBezTo>
                  <a:cubicBezTo>
                    <a:pt x="22" y="23"/>
                    <a:pt x="18" y="28"/>
                    <a:pt x="14" y="31"/>
                  </a:cubicBezTo>
                  <a:cubicBezTo>
                    <a:pt x="10" y="33"/>
                    <a:pt x="5" y="36"/>
                    <a:pt x="0" y="36"/>
                  </a:cubicBezTo>
                  <a:cubicBezTo>
                    <a:pt x="11" y="43"/>
                    <a:pt x="24" y="42"/>
                    <a:pt x="35" y="36"/>
                  </a:cubicBezTo>
                  <a:cubicBezTo>
                    <a:pt x="44" y="30"/>
                    <a:pt x="48" y="20"/>
                    <a:pt x="53" y="11"/>
                  </a:cubicBezTo>
                  <a:cubicBezTo>
                    <a:pt x="55" y="8"/>
                    <a:pt x="57" y="6"/>
                    <a:pt x="60" y="3"/>
                  </a:cubicBezTo>
                  <a:cubicBezTo>
                    <a:pt x="60" y="3"/>
                    <a:pt x="62" y="1"/>
                    <a:pt x="63" y="1"/>
                  </a:cubicBezTo>
                  <a:cubicBezTo>
                    <a:pt x="56" y="0"/>
                    <a:pt x="48" y="1"/>
                    <a:pt x="41" y="5"/>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0" name="Freeform 196"/>
            <p:cNvSpPr/>
            <p:nvPr/>
          </p:nvSpPr>
          <p:spPr bwMode="auto">
            <a:xfrm>
              <a:off x="-1455738" y="7532688"/>
              <a:ext cx="153988" cy="107950"/>
            </a:xfrm>
            <a:custGeom>
              <a:avLst/>
              <a:gdLst>
                <a:gd name="T0" fmla="*/ 13 w 41"/>
                <a:gd name="T1" fmla="*/ 11 h 29"/>
                <a:gd name="T2" fmla="*/ 8 w 41"/>
                <a:gd name="T3" fmla="*/ 19 h 29"/>
                <a:gd name="T4" fmla="*/ 0 w 41"/>
                <a:gd name="T5" fmla="*/ 29 h 29"/>
                <a:gd name="T6" fmla="*/ 14 w 41"/>
                <a:gd name="T7" fmla="*/ 23 h 29"/>
                <a:gd name="T8" fmla="*/ 27 w 41"/>
                <a:gd name="T9" fmla="*/ 9 h 29"/>
                <a:gd name="T10" fmla="*/ 36 w 41"/>
                <a:gd name="T11" fmla="*/ 2 h 29"/>
                <a:gd name="T12" fmla="*/ 41 w 41"/>
                <a:gd name="T13" fmla="*/ 1 h 29"/>
                <a:gd name="T14" fmla="*/ 24 w 41"/>
                <a:gd name="T15" fmla="*/ 2 h 29"/>
                <a:gd name="T16" fmla="*/ 13 w 41"/>
                <a:gd name="T17"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9">
                  <a:moveTo>
                    <a:pt x="13" y="11"/>
                  </a:moveTo>
                  <a:cubicBezTo>
                    <a:pt x="11" y="14"/>
                    <a:pt x="10" y="16"/>
                    <a:pt x="8" y="19"/>
                  </a:cubicBezTo>
                  <a:cubicBezTo>
                    <a:pt x="7" y="23"/>
                    <a:pt x="4" y="28"/>
                    <a:pt x="0" y="29"/>
                  </a:cubicBezTo>
                  <a:cubicBezTo>
                    <a:pt x="5" y="29"/>
                    <a:pt x="10" y="26"/>
                    <a:pt x="14" y="23"/>
                  </a:cubicBezTo>
                  <a:cubicBezTo>
                    <a:pt x="19" y="19"/>
                    <a:pt x="22" y="13"/>
                    <a:pt x="27" y="9"/>
                  </a:cubicBezTo>
                  <a:cubicBezTo>
                    <a:pt x="29" y="6"/>
                    <a:pt x="33" y="4"/>
                    <a:pt x="36" y="2"/>
                  </a:cubicBezTo>
                  <a:cubicBezTo>
                    <a:pt x="37" y="2"/>
                    <a:pt x="40" y="0"/>
                    <a:pt x="41" y="1"/>
                  </a:cubicBezTo>
                  <a:cubicBezTo>
                    <a:pt x="36" y="0"/>
                    <a:pt x="30" y="0"/>
                    <a:pt x="24" y="2"/>
                  </a:cubicBezTo>
                  <a:cubicBezTo>
                    <a:pt x="20" y="4"/>
                    <a:pt x="16" y="7"/>
                    <a:pt x="13" y="1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1" name="Freeform 197"/>
            <p:cNvSpPr/>
            <p:nvPr/>
          </p:nvSpPr>
          <p:spPr bwMode="auto">
            <a:xfrm>
              <a:off x="-1444625" y="7535863"/>
              <a:ext cx="203200" cy="134938"/>
            </a:xfrm>
            <a:custGeom>
              <a:avLst/>
              <a:gdLst>
                <a:gd name="T0" fmla="*/ 51 w 54"/>
                <a:gd name="T1" fmla="*/ 2 h 36"/>
                <a:gd name="T2" fmla="*/ 54 w 54"/>
                <a:gd name="T3" fmla="*/ 0 h 36"/>
                <a:gd name="T4" fmla="*/ 35 w 54"/>
                <a:gd name="T5" fmla="*/ 4 h 36"/>
                <a:gd name="T6" fmla="*/ 22 w 54"/>
                <a:gd name="T7" fmla="*/ 15 h 36"/>
                <a:gd name="T8" fmla="*/ 12 w 54"/>
                <a:gd name="T9" fmla="*/ 26 h 36"/>
                <a:gd name="T10" fmla="*/ 0 w 54"/>
                <a:gd name="T11" fmla="*/ 30 h 36"/>
                <a:gd name="T12" fmla="*/ 30 w 54"/>
                <a:gd name="T13" fmla="*/ 30 h 36"/>
                <a:gd name="T14" fmla="*/ 46 w 54"/>
                <a:gd name="T15" fmla="*/ 9 h 36"/>
                <a:gd name="T16" fmla="*/ 51 w 54"/>
                <a:gd name="T17"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6">
                  <a:moveTo>
                    <a:pt x="51" y="2"/>
                  </a:moveTo>
                  <a:cubicBezTo>
                    <a:pt x="52" y="2"/>
                    <a:pt x="53" y="0"/>
                    <a:pt x="54" y="0"/>
                  </a:cubicBezTo>
                  <a:cubicBezTo>
                    <a:pt x="48" y="0"/>
                    <a:pt x="41" y="0"/>
                    <a:pt x="35" y="4"/>
                  </a:cubicBezTo>
                  <a:cubicBezTo>
                    <a:pt x="29" y="7"/>
                    <a:pt x="26" y="10"/>
                    <a:pt x="22" y="15"/>
                  </a:cubicBezTo>
                  <a:cubicBezTo>
                    <a:pt x="19" y="19"/>
                    <a:pt x="16" y="23"/>
                    <a:pt x="12" y="26"/>
                  </a:cubicBezTo>
                  <a:cubicBezTo>
                    <a:pt x="9" y="28"/>
                    <a:pt x="4" y="30"/>
                    <a:pt x="0" y="30"/>
                  </a:cubicBezTo>
                  <a:cubicBezTo>
                    <a:pt x="9" y="36"/>
                    <a:pt x="21" y="36"/>
                    <a:pt x="30" y="30"/>
                  </a:cubicBezTo>
                  <a:cubicBezTo>
                    <a:pt x="38" y="25"/>
                    <a:pt x="41" y="17"/>
                    <a:pt x="46" y="9"/>
                  </a:cubicBezTo>
                  <a:cubicBezTo>
                    <a:pt x="47" y="7"/>
                    <a:pt x="49" y="4"/>
                    <a:pt x="51" y="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2" name="Freeform 198"/>
            <p:cNvSpPr/>
            <p:nvPr/>
          </p:nvSpPr>
          <p:spPr bwMode="auto">
            <a:xfrm>
              <a:off x="-1655763" y="7662863"/>
              <a:ext cx="180975" cy="131763"/>
            </a:xfrm>
            <a:custGeom>
              <a:avLst/>
              <a:gdLst>
                <a:gd name="T0" fmla="*/ 17 w 48"/>
                <a:gd name="T1" fmla="*/ 11 h 35"/>
                <a:gd name="T2" fmla="*/ 32 w 48"/>
                <a:gd name="T3" fmla="*/ 28 h 35"/>
                <a:gd name="T4" fmla="*/ 48 w 48"/>
                <a:gd name="T5" fmla="*/ 35 h 35"/>
                <a:gd name="T6" fmla="*/ 38 w 48"/>
                <a:gd name="T7" fmla="*/ 23 h 35"/>
                <a:gd name="T8" fmla="*/ 33 w 48"/>
                <a:gd name="T9" fmla="*/ 13 h 35"/>
                <a:gd name="T10" fmla="*/ 20 w 48"/>
                <a:gd name="T11" fmla="*/ 3 h 35"/>
                <a:gd name="T12" fmla="*/ 0 w 48"/>
                <a:gd name="T13" fmla="*/ 1 h 35"/>
                <a:gd name="T14" fmla="*/ 6 w 48"/>
                <a:gd name="T15" fmla="*/ 3 h 35"/>
                <a:gd name="T16" fmla="*/ 17 w 4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5">
                  <a:moveTo>
                    <a:pt x="17" y="11"/>
                  </a:moveTo>
                  <a:cubicBezTo>
                    <a:pt x="22" y="16"/>
                    <a:pt x="26" y="23"/>
                    <a:pt x="32" y="28"/>
                  </a:cubicBezTo>
                  <a:cubicBezTo>
                    <a:pt x="36" y="31"/>
                    <a:pt x="42" y="34"/>
                    <a:pt x="48" y="35"/>
                  </a:cubicBezTo>
                  <a:cubicBezTo>
                    <a:pt x="44" y="33"/>
                    <a:pt x="41" y="27"/>
                    <a:pt x="38" y="23"/>
                  </a:cubicBezTo>
                  <a:cubicBezTo>
                    <a:pt x="37" y="20"/>
                    <a:pt x="35" y="16"/>
                    <a:pt x="33" y="13"/>
                  </a:cubicBezTo>
                  <a:cubicBezTo>
                    <a:pt x="30" y="9"/>
                    <a:pt x="25" y="5"/>
                    <a:pt x="20" y="3"/>
                  </a:cubicBezTo>
                  <a:cubicBezTo>
                    <a:pt x="14" y="0"/>
                    <a:pt x="7" y="1"/>
                    <a:pt x="0" y="1"/>
                  </a:cubicBezTo>
                  <a:cubicBezTo>
                    <a:pt x="2" y="1"/>
                    <a:pt x="5" y="3"/>
                    <a:pt x="6" y="3"/>
                  </a:cubicBezTo>
                  <a:cubicBezTo>
                    <a:pt x="10" y="5"/>
                    <a:pt x="14" y="7"/>
                    <a:pt x="17" y="1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3" name="Freeform 199"/>
            <p:cNvSpPr/>
            <p:nvPr/>
          </p:nvSpPr>
          <p:spPr bwMode="auto">
            <a:xfrm>
              <a:off x="-1722438" y="7667625"/>
              <a:ext cx="236538" cy="160338"/>
            </a:xfrm>
            <a:custGeom>
              <a:avLst/>
              <a:gdLst>
                <a:gd name="T0" fmla="*/ 10 w 63"/>
                <a:gd name="T1" fmla="*/ 11 h 43"/>
                <a:gd name="T2" fmla="*/ 28 w 63"/>
                <a:gd name="T3" fmla="*/ 36 h 43"/>
                <a:gd name="T4" fmla="*/ 63 w 63"/>
                <a:gd name="T5" fmla="*/ 36 h 43"/>
                <a:gd name="T6" fmla="*/ 49 w 63"/>
                <a:gd name="T7" fmla="*/ 31 h 43"/>
                <a:gd name="T8" fmla="*/ 37 w 63"/>
                <a:gd name="T9" fmla="*/ 19 h 43"/>
                <a:gd name="T10" fmla="*/ 22 w 63"/>
                <a:gd name="T11" fmla="*/ 5 h 43"/>
                <a:gd name="T12" fmla="*/ 0 w 63"/>
                <a:gd name="T13" fmla="*/ 1 h 43"/>
                <a:gd name="T14" fmla="*/ 3 w 63"/>
                <a:gd name="T15" fmla="*/ 3 h 43"/>
                <a:gd name="T16" fmla="*/ 10 w 63"/>
                <a:gd name="T17"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3">
                  <a:moveTo>
                    <a:pt x="10" y="11"/>
                  </a:moveTo>
                  <a:cubicBezTo>
                    <a:pt x="15" y="20"/>
                    <a:pt x="19" y="30"/>
                    <a:pt x="28" y="36"/>
                  </a:cubicBezTo>
                  <a:cubicBezTo>
                    <a:pt x="39" y="42"/>
                    <a:pt x="52" y="43"/>
                    <a:pt x="63" y="36"/>
                  </a:cubicBezTo>
                  <a:cubicBezTo>
                    <a:pt x="58" y="36"/>
                    <a:pt x="53" y="33"/>
                    <a:pt x="49" y="31"/>
                  </a:cubicBezTo>
                  <a:cubicBezTo>
                    <a:pt x="45" y="28"/>
                    <a:pt x="41" y="23"/>
                    <a:pt x="37" y="19"/>
                  </a:cubicBezTo>
                  <a:cubicBezTo>
                    <a:pt x="33" y="13"/>
                    <a:pt x="29" y="8"/>
                    <a:pt x="22" y="5"/>
                  </a:cubicBezTo>
                  <a:cubicBezTo>
                    <a:pt x="15" y="1"/>
                    <a:pt x="7" y="0"/>
                    <a:pt x="0" y="1"/>
                  </a:cubicBezTo>
                  <a:cubicBezTo>
                    <a:pt x="1" y="1"/>
                    <a:pt x="3" y="3"/>
                    <a:pt x="3" y="3"/>
                  </a:cubicBezTo>
                  <a:cubicBezTo>
                    <a:pt x="6" y="6"/>
                    <a:pt x="8" y="8"/>
                    <a:pt x="10" y="1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4" name="Freeform 200"/>
            <p:cNvSpPr/>
            <p:nvPr/>
          </p:nvSpPr>
          <p:spPr bwMode="auto">
            <a:xfrm>
              <a:off x="-1628775" y="7532688"/>
              <a:ext cx="153988" cy="107950"/>
            </a:xfrm>
            <a:custGeom>
              <a:avLst/>
              <a:gdLst>
                <a:gd name="T0" fmla="*/ 17 w 41"/>
                <a:gd name="T1" fmla="*/ 2 h 29"/>
                <a:gd name="T2" fmla="*/ 0 w 41"/>
                <a:gd name="T3" fmla="*/ 1 h 29"/>
                <a:gd name="T4" fmla="*/ 5 w 41"/>
                <a:gd name="T5" fmla="*/ 2 h 29"/>
                <a:gd name="T6" fmla="*/ 14 w 41"/>
                <a:gd name="T7" fmla="*/ 9 h 29"/>
                <a:gd name="T8" fmla="*/ 27 w 41"/>
                <a:gd name="T9" fmla="*/ 23 h 29"/>
                <a:gd name="T10" fmla="*/ 41 w 41"/>
                <a:gd name="T11" fmla="*/ 29 h 29"/>
                <a:gd name="T12" fmla="*/ 33 w 41"/>
                <a:gd name="T13" fmla="*/ 19 h 29"/>
                <a:gd name="T14" fmla="*/ 28 w 41"/>
                <a:gd name="T15" fmla="*/ 11 h 29"/>
                <a:gd name="T16" fmla="*/ 17 w 41"/>
                <a:gd name="T1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9">
                  <a:moveTo>
                    <a:pt x="17" y="2"/>
                  </a:moveTo>
                  <a:cubicBezTo>
                    <a:pt x="11" y="0"/>
                    <a:pt x="6" y="0"/>
                    <a:pt x="0" y="1"/>
                  </a:cubicBezTo>
                  <a:cubicBezTo>
                    <a:pt x="1" y="0"/>
                    <a:pt x="4" y="2"/>
                    <a:pt x="5" y="2"/>
                  </a:cubicBezTo>
                  <a:cubicBezTo>
                    <a:pt x="8" y="4"/>
                    <a:pt x="12" y="6"/>
                    <a:pt x="14" y="9"/>
                  </a:cubicBezTo>
                  <a:cubicBezTo>
                    <a:pt x="19" y="13"/>
                    <a:pt x="22" y="19"/>
                    <a:pt x="27" y="23"/>
                  </a:cubicBezTo>
                  <a:cubicBezTo>
                    <a:pt x="31" y="26"/>
                    <a:pt x="36" y="29"/>
                    <a:pt x="41" y="29"/>
                  </a:cubicBezTo>
                  <a:cubicBezTo>
                    <a:pt x="37" y="28"/>
                    <a:pt x="34" y="23"/>
                    <a:pt x="33" y="19"/>
                  </a:cubicBezTo>
                  <a:cubicBezTo>
                    <a:pt x="31" y="16"/>
                    <a:pt x="30" y="14"/>
                    <a:pt x="28" y="11"/>
                  </a:cubicBezTo>
                  <a:cubicBezTo>
                    <a:pt x="25" y="7"/>
                    <a:pt x="21" y="4"/>
                    <a:pt x="17" y="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5" name="Freeform 201"/>
            <p:cNvSpPr/>
            <p:nvPr/>
          </p:nvSpPr>
          <p:spPr bwMode="auto">
            <a:xfrm>
              <a:off x="-1689100" y="7535863"/>
              <a:ext cx="203200" cy="134938"/>
            </a:xfrm>
            <a:custGeom>
              <a:avLst/>
              <a:gdLst>
                <a:gd name="T0" fmla="*/ 0 w 54"/>
                <a:gd name="T1" fmla="*/ 0 h 36"/>
                <a:gd name="T2" fmla="*/ 3 w 54"/>
                <a:gd name="T3" fmla="*/ 2 h 36"/>
                <a:gd name="T4" fmla="*/ 9 w 54"/>
                <a:gd name="T5" fmla="*/ 9 h 36"/>
                <a:gd name="T6" fmla="*/ 24 w 54"/>
                <a:gd name="T7" fmla="*/ 30 h 36"/>
                <a:gd name="T8" fmla="*/ 54 w 54"/>
                <a:gd name="T9" fmla="*/ 30 h 36"/>
                <a:gd name="T10" fmla="*/ 42 w 54"/>
                <a:gd name="T11" fmla="*/ 26 h 36"/>
                <a:gd name="T12" fmla="*/ 32 w 54"/>
                <a:gd name="T13" fmla="*/ 15 h 36"/>
                <a:gd name="T14" fmla="*/ 19 w 54"/>
                <a:gd name="T15" fmla="*/ 4 h 36"/>
                <a:gd name="T16" fmla="*/ 0 w 54"/>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6">
                  <a:moveTo>
                    <a:pt x="0" y="0"/>
                  </a:moveTo>
                  <a:cubicBezTo>
                    <a:pt x="1" y="0"/>
                    <a:pt x="2" y="2"/>
                    <a:pt x="3" y="2"/>
                  </a:cubicBezTo>
                  <a:cubicBezTo>
                    <a:pt x="5" y="4"/>
                    <a:pt x="7" y="7"/>
                    <a:pt x="9" y="9"/>
                  </a:cubicBezTo>
                  <a:cubicBezTo>
                    <a:pt x="13" y="17"/>
                    <a:pt x="16" y="25"/>
                    <a:pt x="24" y="30"/>
                  </a:cubicBezTo>
                  <a:cubicBezTo>
                    <a:pt x="33" y="36"/>
                    <a:pt x="45" y="36"/>
                    <a:pt x="54" y="30"/>
                  </a:cubicBezTo>
                  <a:cubicBezTo>
                    <a:pt x="50" y="30"/>
                    <a:pt x="45" y="28"/>
                    <a:pt x="42" y="26"/>
                  </a:cubicBezTo>
                  <a:cubicBezTo>
                    <a:pt x="38" y="23"/>
                    <a:pt x="35" y="19"/>
                    <a:pt x="32" y="15"/>
                  </a:cubicBezTo>
                  <a:cubicBezTo>
                    <a:pt x="28" y="10"/>
                    <a:pt x="25" y="7"/>
                    <a:pt x="19" y="4"/>
                  </a:cubicBezTo>
                  <a:cubicBezTo>
                    <a:pt x="13" y="0"/>
                    <a:pt x="7" y="0"/>
                    <a:pt x="0"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6" name="Freeform 202"/>
            <p:cNvSpPr/>
            <p:nvPr/>
          </p:nvSpPr>
          <p:spPr bwMode="auto">
            <a:xfrm>
              <a:off x="-1466850" y="7437438"/>
              <a:ext cx="82550" cy="173038"/>
            </a:xfrm>
            <a:custGeom>
              <a:avLst/>
              <a:gdLst>
                <a:gd name="T0" fmla="*/ 14 w 22"/>
                <a:gd name="T1" fmla="*/ 15 h 46"/>
                <a:gd name="T2" fmla="*/ 3 w 22"/>
                <a:gd name="T3" fmla="*/ 31 h 46"/>
                <a:gd name="T4" fmla="*/ 0 w 22"/>
                <a:gd name="T5" fmla="*/ 46 h 46"/>
                <a:gd name="T6" fmla="*/ 8 w 22"/>
                <a:gd name="T7" fmla="*/ 35 h 46"/>
                <a:gd name="T8" fmla="*/ 15 w 22"/>
                <a:gd name="T9" fmla="*/ 29 h 46"/>
                <a:gd name="T10" fmla="*/ 22 w 22"/>
                <a:gd name="T11" fmla="*/ 16 h 46"/>
                <a:gd name="T12" fmla="*/ 19 w 22"/>
                <a:gd name="T13" fmla="*/ 0 h 46"/>
                <a:gd name="T14" fmla="*/ 18 w 22"/>
                <a:gd name="T15" fmla="*/ 5 h 46"/>
                <a:gd name="T16" fmla="*/ 14 w 22"/>
                <a:gd name="T17" fmla="*/ 1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14" y="15"/>
                  </a:moveTo>
                  <a:cubicBezTo>
                    <a:pt x="11" y="21"/>
                    <a:pt x="6" y="25"/>
                    <a:pt x="3" y="31"/>
                  </a:cubicBezTo>
                  <a:cubicBezTo>
                    <a:pt x="1" y="35"/>
                    <a:pt x="0" y="41"/>
                    <a:pt x="0" y="46"/>
                  </a:cubicBezTo>
                  <a:cubicBezTo>
                    <a:pt x="1" y="42"/>
                    <a:pt x="5" y="38"/>
                    <a:pt x="8" y="35"/>
                  </a:cubicBezTo>
                  <a:cubicBezTo>
                    <a:pt x="10" y="33"/>
                    <a:pt x="13" y="31"/>
                    <a:pt x="15" y="29"/>
                  </a:cubicBezTo>
                  <a:cubicBezTo>
                    <a:pt x="18" y="25"/>
                    <a:pt x="21" y="21"/>
                    <a:pt x="22" y="16"/>
                  </a:cubicBezTo>
                  <a:cubicBezTo>
                    <a:pt x="22" y="11"/>
                    <a:pt x="21" y="5"/>
                    <a:pt x="19" y="0"/>
                  </a:cubicBezTo>
                  <a:cubicBezTo>
                    <a:pt x="20" y="1"/>
                    <a:pt x="19" y="3"/>
                    <a:pt x="18" y="5"/>
                  </a:cubicBezTo>
                  <a:cubicBezTo>
                    <a:pt x="18" y="8"/>
                    <a:pt x="17" y="12"/>
                    <a:pt x="14" y="15"/>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7" name="Freeform 203"/>
            <p:cNvSpPr/>
            <p:nvPr/>
          </p:nvSpPr>
          <p:spPr bwMode="auto">
            <a:xfrm>
              <a:off x="-1516063" y="7381875"/>
              <a:ext cx="112713" cy="220663"/>
            </a:xfrm>
            <a:custGeom>
              <a:avLst/>
              <a:gdLst>
                <a:gd name="T0" fmla="*/ 10 w 30"/>
                <a:gd name="T1" fmla="*/ 59 h 59"/>
                <a:gd name="T2" fmla="*/ 12 w 30"/>
                <a:gd name="T3" fmla="*/ 46 h 59"/>
                <a:gd name="T4" fmla="*/ 20 w 30"/>
                <a:gd name="T5" fmla="*/ 34 h 59"/>
                <a:gd name="T6" fmla="*/ 28 w 30"/>
                <a:gd name="T7" fmla="*/ 19 h 59"/>
                <a:gd name="T8" fmla="*/ 27 w 30"/>
                <a:gd name="T9" fmla="*/ 0 h 59"/>
                <a:gd name="T10" fmla="*/ 26 w 30"/>
                <a:gd name="T11" fmla="*/ 3 h 59"/>
                <a:gd name="T12" fmla="*/ 21 w 30"/>
                <a:gd name="T13" fmla="*/ 10 h 59"/>
                <a:gd name="T14" fmla="*/ 3 w 30"/>
                <a:gd name="T15" fmla="*/ 30 h 59"/>
                <a:gd name="T16" fmla="*/ 10 w 3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9">
                  <a:moveTo>
                    <a:pt x="10" y="59"/>
                  </a:moveTo>
                  <a:cubicBezTo>
                    <a:pt x="9" y="55"/>
                    <a:pt x="10" y="50"/>
                    <a:pt x="12" y="46"/>
                  </a:cubicBezTo>
                  <a:cubicBezTo>
                    <a:pt x="13" y="42"/>
                    <a:pt x="17" y="38"/>
                    <a:pt x="20" y="34"/>
                  </a:cubicBezTo>
                  <a:cubicBezTo>
                    <a:pt x="24" y="30"/>
                    <a:pt x="27" y="25"/>
                    <a:pt x="28" y="19"/>
                  </a:cubicBezTo>
                  <a:cubicBezTo>
                    <a:pt x="30" y="13"/>
                    <a:pt x="29" y="6"/>
                    <a:pt x="27" y="0"/>
                  </a:cubicBezTo>
                  <a:cubicBezTo>
                    <a:pt x="28" y="0"/>
                    <a:pt x="26" y="2"/>
                    <a:pt x="26" y="3"/>
                  </a:cubicBezTo>
                  <a:cubicBezTo>
                    <a:pt x="25" y="6"/>
                    <a:pt x="23" y="8"/>
                    <a:pt x="21" y="10"/>
                  </a:cubicBezTo>
                  <a:cubicBezTo>
                    <a:pt x="14" y="16"/>
                    <a:pt x="6" y="21"/>
                    <a:pt x="3" y="30"/>
                  </a:cubicBezTo>
                  <a:cubicBezTo>
                    <a:pt x="0" y="40"/>
                    <a:pt x="2" y="51"/>
                    <a:pt x="10" y="59"/>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8" name="Freeform 204"/>
            <p:cNvSpPr>
              <a:spLocks noEditPoints="1"/>
            </p:cNvSpPr>
            <p:nvPr/>
          </p:nvSpPr>
          <p:spPr bwMode="auto">
            <a:xfrm>
              <a:off x="-5208588" y="2486025"/>
              <a:ext cx="269875" cy="212725"/>
            </a:xfrm>
            <a:custGeom>
              <a:avLst/>
              <a:gdLst>
                <a:gd name="T0" fmla="*/ 65 w 72"/>
                <a:gd name="T1" fmla="*/ 13 h 57"/>
                <a:gd name="T2" fmla="*/ 58 w 72"/>
                <a:gd name="T3" fmla="*/ 13 h 57"/>
                <a:gd name="T4" fmla="*/ 58 w 72"/>
                <a:gd name="T5" fmla="*/ 16 h 57"/>
                <a:gd name="T6" fmla="*/ 66 w 72"/>
                <a:gd name="T7" fmla="*/ 32 h 57"/>
                <a:gd name="T8" fmla="*/ 66 w 72"/>
                <a:gd name="T9" fmla="*/ 40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40 h 57"/>
                <a:gd name="T30" fmla="*/ 58 w 72"/>
                <a:gd name="T31" fmla="*/ 32 h 57"/>
                <a:gd name="T32" fmla="*/ 36 w 72"/>
                <a:gd name="T33" fmla="*/ 16 h 57"/>
                <a:gd name="T34" fmla="*/ 36 w 72"/>
                <a:gd name="T35" fmla="*/ 0 h 57"/>
                <a:gd name="T36" fmla="*/ 14 w 72"/>
                <a:gd name="T37" fmla="*/ 0 h 57"/>
                <a:gd name="T38" fmla="*/ 18 w 72"/>
                <a:gd name="T39" fmla="*/ 4 h 57"/>
                <a:gd name="T40" fmla="*/ 36 w 72"/>
                <a:gd name="T41" fmla="*/ 4 h 57"/>
                <a:gd name="T42" fmla="*/ 14 w 72"/>
                <a:gd name="T43" fmla="*/ 57 h 57"/>
                <a:gd name="T44" fmla="*/ 17 w 72"/>
                <a:gd name="T45" fmla="*/ 53 h 57"/>
                <a:gd name="T46" fmla="*/ 36 w 72"/>
                <a:gd name="T47" fmla="*/ 45 h 57"/>
                <a:gd name="T48" fmla="*/ 14 w 72"/>
                <a:gd name="T49" fmla="*/ 16 h 57"/>
                <a:gd name="T50" fmla="*/ 21 w 72"/>
                <a:gd name="T51" fmla="*/ 32 h 57"/>
                <a:gd name="T52" fmla="*/ 21 w 72"/>
                <a:gd name="T53" fmla="*/ 40 h 57"/>
                <a:gd name="T54" fmla="*/ 14 w 72"/>
                <a:gd name="T55" fmla="*/ 57 h 57"/>
                <a:gd name="T56" fmla="*/ 7 w 72"/>
                <a:gd name="T57" fmla="*/ 13 h 57"/>
                <a:gd name="T58" fmla="*/ 0 w 72"/>
                <a:gd name="T59" fmla="*/ 44 h 57"/>
                <a:gd name="T60" fmla="*/ 0 w 72"/>
                <a:gd name="T61" fmla="*/ 53 h 57"/>
                <a:gd name="T62" fmla="*/ 14 w 72"/>
                <a:gd name="T63" fmla="*/ 57 h 57"/>
                <a:gd name="T64" fmla="*/ 7 w 72"/>
                <a:gd name="T65" fmla="*/ 40 h 57"/>
                <a:gd name="T66" fmla="*/ 14 w 72"/>
                <a:gd name="T67" fmla="*/ 32 h 57"/>
                <a:gd name="T68" fmla="*/ 12 w 72"/>
                <a:gd name="T69" fmla="*/ 16 h 57"/>
                <a:gd name="T70" fmla="*/ 14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5" y="13"/>
                    <a:pt x="65" y="13"/>
                    <a:pt x="65"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6" y="32"/>
                    <a:pt x="66" y="32"/>
                    <a:pt x="66" y="32"/>
                  </a:cubicBezTo>
                  <a:cubicBezTo>
                    <a:pt x="66" y="40"/>
                    <a:pt x="66" y="40"/>
                    <a:pt x="66" y="40"/>
                  </a:cubicBezTo>
                  <a:cubicBezTo>
                    <a:pt x="66" y="40"/>
                    <a:pt x="66" y="40"/>
                    <a:pt x="66" y="40"/>
                  </a:cubicBezTo>
                  <a:cubicBezTo>
                    <a:pt x="58" y="40"/>
                    <a:pt x="58" y="40"/>
                    <a:pt x="58" y="40"/>
                  </a:cubicBezTo>
                  <a:cubicBezTo>
                    <a:pt x="58" y="57"/>
                    <a:pt x="58" y="57"/>
                    <a:pt x="58" y="57"/>
                  </a:cubicBezTo>
                  <a:cubicBezTo>
                    <a:pt x="69" y="57"/>
                    <a:pt x="69" y="57"/>
                    <a:pt x="69" y="57"/>
                  </a:cubicBezTo>
                  <a:cubicBezTo>
                    <a:pt x="71"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40"/>
                    <a:pt x="58" y="40"/>
                    <a:pt x="58" y="40"/>
                  </a:cubicBezTo>
                  <a:cubicBezTo>
                    <a:pt x="51" y="40"/>
                    <a:pt x="51" y="40"/>
                    <a:pt x="51" y="40"/>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4" y="0"/>
                    <a:pt x="14" y="0"/>
                    <a:pt x="14" y="0"/>
                  </a:cubicBezTo>
                  <a:cubicBezTo>
                    <a:pt x="14" y="13"/>
                    <a:pt x="14" y="13"/>
                    <a:pt x="14" y="13"/>
                  </a:cubicBezTo>
                  <a:cubicBezTo>
                    <a:pt x="18" y="4"/>
                    <a:pt x="18" y="4"/>
                    <a:pt x="18" y="4"/>
                  </a:cubicBezTo>
                  <a:cubicBezTo>
                    <a:pt x="18" y="4"/>
                    <a:pt x="18" y="4"/>
                    <a:pt x="18" y="4"/>
                  </a:cubicBezTo>
                  <a:cubicBezTo>
                    <a:pt x="36" y="4"/>
                    <a:pt x="36" y="4"/>
                    <a:pt x="36" y="4"/>
                  </a:cubicBezTo>
                  <a:cubicBezTo>
                    <a:pt x="36" y="0"/>
                    <a:pt x="36" y="0"/>
                    <a:pt x="36" y="0"/>
                  </a:cubicBezTo>
                  <a:close/>
                  <a:moveTo>
                    <a:pt x="14" y="57"/>
                  </a:moveTo>
                  <a:cubicBezTo>
                    <a:pt x="14" y="57"/>
                    <a:pt x="14" y="57"/>
                    <a:pt x="14" y="57"/>
                  </a:cubicBezTo>
                  <a:cubicBezTo>
                    <a:pt x="16" y="57"/>
                    <a:pt x="17" y="55"/>
                    <a:pt x="17" y="53"/>
                  </a:cubicBezTo>
                  <a:cubicBezTo>
                    <a:pt x="17" y="45"/>
                    <a:pt x="17" y="45"/>
                    <a:pt x="17" y="45"/>
                  </a:cubicBezTo>
                  <a:cubicBezTo>
                    <a:pt x="36" y="45"/>
                    <a:pt x="36" y="45"/>
                    <a:pt x="36" y="45"/>
                  </a:cubicBezTo>
                  <a:cubicBezTo>
                    <a:pt x="36" y="16"/>
                    <a:pt x="36" y="16"/>
                    <a:pt x="36" y="16"/>
                  </a:cubicBezTo>
                  <a:cubicBezTo>
                    <a:pt x="14" y="16"/>
                    <a:pt x="14" y="16"/>
                    <a:pt x="14" y="16"/>
                  </a:cubicBezTo>
                  <a:cubicBezTo>
                    <a:pt x="14" y="32"/>
                    <a:pt x="14" y="32"/>
                    <a:pt x="14" y="32"/>
                  </a:cubicBezTo>
                  <a:cubicBezTo>
                    <a:pt x="21" y="32"/>
                    <a:pt x="21" y="32"/>
                    <a:pt x="21" y="32"/>
                  </a:cubicBezTo>
                  <a:cubicBezTo>
                    <a:pt x="21" y="40"/>
                    <a:pt x="21" y="40"/>
                    <a:pt x="21" y="40"/>
                  </a:cubicBezTo>
                  <a:cubicBezTo>
                    <a:pt x="21" y="40"/>
                    <a:pt x="21" y="40"/>
                    <a:pt x="21" y="40"/>
                  </a:cubicBezTo>
                  <a:cubicBezTo>
                    <a:pt x="14" y="40"/>
                    <a:pt x="14" y="40"/>
                    <a:pt x="14" y="40"/>
                  </a:cubicBezTo>
                  <a:lnTo>
                    <a:pt x="14" y="57"/>
                  </a:lnTo>
                  <a:close/>
                  <a:moveTo>
                    <a:pt x="14" y="0"/>
                  </a:moveTo>
                  <a:cubicBezTo>
                    <a:pt x="7" y="13"/>
                    <a:pt x="7" y="13"/>
                    <a:pt x="7" y="13"/>
                  </a:cubicBezTo>
                  <a:cubicBezTo>
                    <a:pt x="0" y="20"/>
                    <a:pt x="0" y="20"/>
                    <a:pt x="0" y="20"/>
                  </a:cubicBezTo>
                  <a:cubicBezTo>
                    <a:pt x="0" y="44"/>
                    <a:pt x="0" y="44"/>
                    <a:pt x="0" y="44"/>
                  </a:cubicBezTo>
                  <a:cubicBezTo>
                    <a:pt x="0" y="45"/>
                    <a:pt x="0" y="45"/>
                    <a:pt x="0" y="45"/>
                  </a:cubicBezTo>
                  <a:cubicBezTo>
                    <a:pt x="0" y="53"/>
                    <a:pt x="0" y="53"/>
                    <a:pt x="0" y="53"/>
                  </a:cubicBezTo>
                  <a:cubicBezTo>
                    <a:pt x="0" y="55"/>
                    <a:pt x="2" y="57"/>
                    <a:pt x="3" y="57"/>
                  </a:cubicBezTo>
                  <a:cubicBezTo>
                    <a:pt x="14" y="57"/>
                    <a:pt x="14" y="57"/>
                    <a:pt x="14" y="57"/>
                  </a:cubicBezTo>
                  <a:cubicBezTo>
                    <a:pt x="14" y="40"/>
                    <a:pt x="14" y="40"/>
                    <a:pt x="14" y="40"/>
                  </a:cubicBezTo>
                  <a:cubicBezTo>
                    <a:pt x="7" y="40"/>
                    <a:pt x="7" y="40"/>
                    <a:pt x="7" y="40"/>
                  </a:cubicBezTo>
                  <a:cubicBezTo>
                    <a:pt x="7" y="32"/>
                    <a:pt x="7" y="32"/>
                    <a:pt x="7" y="32"/>
                  </a:cubicBezTo>
                  <a:cubicBezTo>
                    <a:pt x="14" y="32"/>
                    <a:pt x="14" y="32"/>
                    <a:pt x="14" y="32"/>
                  </a:cubicBezTo>
                  <a:cubicBezTo>
                    <a:pt x="14" y="16"/>
                    <a:pt x="14" y="16"/>
                    <a:pt x="14" y="16"/>
                  </a:cubicBezTo>
                  <a:cubicBezTo>
                    <a:pt x="12" y="16"/>
                    <a:pt x="12" y="16"/>
                    <a:pt x="12" y="16"/>
                  </a:cubicBezTo>
                  <a:cubicBezTo>
                    <a:pt x="14" y="13"/>
                    <a:pt x="14" y="13"/>
                    <a:pt x="14" y="13"/>
                  </a:cubicBezTo>
                  <a:lnTo>
                    <a:pt x="14"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09" name="Freeform 205"/>
            <p:cNvSpPr/>
            <p:nvPr/>
          </p:nvSpPr>
          <p:spPr bwMode="auto">
            <a:xfrm>
              <a:off x="-5395913" y="1295400"/>
              <a:ext cx="112713" cy="77788"/>
            </a:xfrm>
            <a:custGeom>
              <a:avLst/>
              <a:gdLst>
                <a:gd name="T0" fmla="*/ 19 w 30"/>
                <a:gd name="T1" fmla="*/ 6 h 21"/>
                <a:gd name="T2" fmla="*/ 26 w 30"/>
                <a:gd name="T3" fmla="*/ 2 h 21"/>
                <a:gd name="T4" fmla="*/ 30 w 30"/>
                <a:gd name="T5" fmla="*/ 1 h 21"/>
                <a:gd name="T6" fmla="*/ 18 w 30"/>
                <a:gd name="T7" fmla="*/ 2 h 21"/>
                <a:gd name="T8" fmla="*/ 9 w 30"/>
                <a:gd name="T9" fmla="*/ 8 h 21"/>
                <a:gd name="T10" fmla="*/ 6 w 30"/>
                <a:gd name="T11" fmla="*/ 14 h 21"/>
                <a:gd name="T12" fmla="*/ 0 w 30"/>
                <a:gd name="T13" fmla="*/ 21 h 21"/>
                <a:gd name="T14" fmla="*/ 10 w 30"/>
                <a:gd name="T15" fmla="*/ 17 h 21"/>
                <a:gd name="T16" fmla="*/ 19 w 30"/>
                <a:gd name="T17"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19" y="6"/>
                  </a:moveTo>
                  <a:cubicBezTo>
                    <a:pt x="21" y="4"/>
                    <a:pt x="24" y="3"/>
                    <a:pt x="26" y="2"/>
                  </a:cubicBezTo>
                  <a:cubicBezTo>
                    <a:pt x="27" y="2"/>
                    <a:pt x="29" y="1"/>
                    <a:pt x="30" y="1"/>
                  </a:cubicBezTo>
                  <a:cubicBezTo>
                    <a:pt x="26" y="0"/>
                    <a:pt x="21" y="0"/>
                    <a:pt x="18" y="2"/>
                  </a:cubicBezTo>
                  <a:cubicBezTo>
                    <a:pt x="14" y="3"/>
                    <a:pt x="11" y="5"/>
                    <a:pt x="9" y="8"/>
                  </a:cubicBezTo>
                  <a:cubicBezTo>
                    <a:pt x="8" y="10"/>
                    <a:pt x="7" y="12"/>
                    <a:pt x="6" y="14"/>
                  </a:cubicBezTo>
                  <a:cubicBezTo>
                    <a:pt x="5" y="17"/>
                    <a:pt x="3" y="20"/>
                    <a:pt x="0" y="21"/>
                  </a:cubicBezTo>
                  <a:cubicBezTo>
                    <a:pt x="4" y="21"/>
                    <a:pt x="7" y="19"/>
                    <a:pt x="10" y="17"/>
                  </a:cubicBezTo>
                  <a:cubicBezTo>
                    <a:pt x="14" y="14"/>
                    <a:pt x="16" y="10"/>
                    <a:pt x="19" y="6"/>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0" name="Freeform 206"/>
            <p:cNvSpPr/>
            <p:nvPr/>
          </p:nvSpPr>
          <p:spPr bwMode="auto">
            <a:xfrm>
              <a:off x="-5389563" y="1298575"/>
              <a:ext cx="147638" cy="98425"/>
            </a:xfrm>
            <a:custGeom>
              <a:avLst/>
              <a:gdLst>
                <a:gd name="T0" fmla="*/ 25 w 39"/>
                <a:gd name="T1" fmla="*/ 3 h 26"/>
                <a:gd name="T2" fmla="*/ 16 w 39"/>
                <a:gd name="T3" fmla="*/ 11 h 26"/>
                <a:gd name="T4" fmla="*/ 8 w 39"/>
                <a:gd name="T5" fmla="*/ 19 h 26"/>
                <a:gd name="T6" fmla="*/ 0 w 39"/>
                <a:gd name="T7" fmla="*/ 22 h 26"/>
                <a:gd name="T8" fmla="*/ 21 w 39"/>
                <a:gd name="T9" fmla="*/ 22 h 26"/>
                <a:gd name="T10" fmla="*/ 33 w 39"/>
                <a:gd name="T11" fmla="*/ 7 h 26"/>
                <a:gd name="T12" fmla="*/ 37 w 39"/>
                <a:gd name="T13" fmla="*/ 2 h 26"/>
                <a:gd name="T14" fmla="*/ 39 w 39"/>
                <a:gd name="T15" fmla="*/ 0 h 26"/>
                <a:gd name="T16" fmla="*/ 25 w 39"/>
                <a:gd name="T1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6">
                  <a:moveTo>
                    <a:pt x="25" y="3"/>
                  </a:moveTo>
                  <a:cubicBezTo>
                    <a:pt x="21" y="5"/>
                    <a:pt x="19" y="8"/>
                    <a:pt x="16" y="11"/>
                  </a:cubicBezTo>
                  <a:cubicBezTo>
                    <a:pt x="14" y="14"/>
                    <a:pt x="11" y="17"/>
                    <a:pt x="8" y="19"/>
                  </a:cubicBezTo>
                  <a:cubicBezTo>
                    <a:pt x="6" y="20"/>
                    <a:pt x="3" y="22"/>
                    <a:pt x="0" y="22"/>
                  </a:cubicBezTo>
                  <a:cubicBezTo>
                    <a:pt x="7" y="26"/>
                    <a:pt x="15" y="26"/>
                    <a:pt x="21" y="22"/>
                  </a:cubicBezTo>
                  <a:cubicBezTo>
                    <a:pt x="27" y="18"/>
                    <a:pt x="30" y="12"/>
                    <a:pt x="33" y="7"/>
                  </a:cubicBezTo>
                  <a:cubicBezTo>
                    <a:pt x="34" y="5"/>
                    <a:pt x="35" y="3"/>
                    <a:pt x="37" y="2"/>
                  </a:cubicBezTo>
                  <a:cubicBezTo>
                    <a:pt x="37" y="1"/>
                    <a:pt x="39" y="0"/>
                    <a:pt x="39" y="0"/>
                  </a:cubicBezTo>
                  <a:cubicBezTo>
                    <a:pt x="34" y="0"/>
                    <a:pt x="30" y="0"/>
                    <a:pt x="25" y="3"/>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1" name="Freeform 207"/>
            <p:cNvSpPr/>
            <p:nvPr/>
          </p:nvSpPr>
          <p:spPr bwMode="auto">
            <a:xfrm>
              <a:off x="-5395913" y="1212850"/>
              <a:ext cx="93663" cy="66675"/>
            </a:xfrm>
            <a:custGeom>
              <a:avLst/>
              <a:gdLst>
                <a:gd name="T0" fmla="*/ 8 w 25"/>
                <a:gd name="T1" fmla="*/ 7 h 18"/>
                <a:gd name="T2" fmla="*/ 5 w 25"/>
                <a:gd name="T3" fmla="*/ 12 h 18"/>
                <a:gd name="T4" fmla="*/ 0 w 25"/>
                <a:gd name="T5" fmla="*/ 18 h 18"/>
                <a:gd name="T6" fmla="*/ 9 w 25"/>
                <a:gd name="T7" fmla="*/ 15 h 18"/>
                <a:gd name="T8" fmla="*/ 17 w 25"/>
                <a:gd name="T9" fmla="*/ 5 h 18"/>
                <a:gd name="T10" fmla="*/ 22 w 25"/>
                <a:gd name="T11" fmla="*/ 2 h 18"/>
                <a:gd name="T12" fmla="*/ 25 w 25"/>
                <a:gd name="T13" fmla="*/ 1 h 18"/>
                <a:gd name="T14" fmla="*/ 15 w 25"/>
                <a:gd name="T15" fmla="*/ 1 h 18"/>
                <a:gd name="T16" fmla="*/ 8 w 25"/>
                <a:gd name="T17"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8" y="7"/>
                  </a:moveTo>
                  <a:cubicBezTo>
                    <a:pt x="7" y="9"/>
                    <a:pt x="6" y="10"/>
                    <a:pt x="5" y="12"/>
                  </a:cubicBezTo>
                  <a:cubicBezTo>
                    <a:pt x="4" y="14"/>
                    <a:pt x="3" y="17"/>
                    <a:pt x="0" y="18"/>
                  </a:cubicBezTo>
                  <a:cubicBezTo>
                    <a:pt x="3" y="18"/>
                    <a:pt x="6" y="17"/>
                    <a:pt x="9" y="15"/>
                  </a:cubicBezTo>
                  <a:cubicBezTo>
                    <a:pt x="12" y="12"/>
                    <a:pt x="14" y="8"/>
                    <a:pt x="17" y="5"/>
                  </a:cubicBezTo>
                  <a:cubicBezTo>
                    <a:pt x="18" y="4"/>
                    <a:pt x="20" y="3"/>
                    <a:pt x="22" y="2"/>
                  </a:cubicBezTo>
                  <a:cubicBezTo>
                    <a:pt x="23" y="1"/>
                    <a:pt x="25" y="0"/>
                    <a:pt x="25" y="1"/>
                  </a:cubicBezTo>
                  <a:cubicBezTo>
                    <a:pt x="22" y="0"/>
                    <a:pt x="18" y="0"/>
                    <a:pt x="15" y="1"/>
                  </a:cubicBezTo>
                  <a:cubicBezTo>
                    <a:pt x="12" y="2"/>
                    <a:pt x="10" y="5"/>
                    <a:pt x="8" y="7"/>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2" name="Freeform 208"/>
            <p:cNvSpPr/>
            <p:nvPr/>
          </p:nvSpPr>
          <p:spPr bwMode="auto">
            <a:xfrm>
              <a:off x="-5389563" y="1216025"/>
              <a:ext cx="123825" cy="82550"/>
            </a:xfrm>
            <a:custGeom>
              <a:avLst/>
              <a:gdLst>
                <a:gd name="T0" fmla="*/ 32 w 33"/>
                <a:gd name="T1" fmla="*/ 1 h 22"/>
                <a:gd name="T2" fmla="*/ 33 w 33"/>
                <a:gd name="T3" fmla="*/ 0 h 22"/>
                <a:gd name="T4" fmla="*/ 22 w 33"/>
                <a:gd name="T5" fmla="*/ 2 h 22"/>
                <a:gd name="T6" fmla="*/ 13 w 33"/>
                <a:gd name="T7" fmla="*/ 9 h 22"/>
                <a:gd name="T8" fmla="*/ 7 w 33"/>
                <a:gd name="T9" fmla="*/ 16 h 22"/>
                <a:gd name="T10" fmla="*/ 0 w 33"/>
                <a:gd name="T11" fmla="*/ 19 h 22"/>
                <a:gd name="T12" fmla="*/ 18 w 33"/>
                <a:gd name="T13" fmla="*/ 19 h 22"/>
                <a:gd name="T14" fmla="*/ 28 w 33"/>
                <a:gd name="T15" fmla="*/ 5 h 22"/>
                <a:gd name="T16" fmla="*/ 32 w 33"/>
                <a:gd name="T1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2">
                  <a:moveTo>
                    <a:pt x="32" y="1"/>
                  </a:moveTo>
                  <a:cubicBezTo>
                    <a:pt x="32" y="1"/>
                    <a:pt x="33" y="0"/>
                    <a:pt x="33" y="0"/>
                  </a:cubicBezTo>
                  <a:cubicBezTo>
                    <a:pt x="29" y="0"/>
                    <a:pt x="25" y="0"/>
                    <a:pt x="22" y="2"/>
                  </a:cubicBezTo>
                  <a:cubicBezTo>
                    <a:pt x="18" y="4"/>
                    <a:pt x="16" y="6"/>
                    <a:pt x="13" y="9"/>
                  </a:cubicBezTo>
                  <a:cubicBezTo>
                    <a:pt x="12" y="12"/>
                    <a:pt x="10" y="14"/>
                    <a:pt x="7" y="16"/>
                  </a:cubicBezTo>
                  <a:cubicBezTo>
                    <a:pt x="5" y="17"/>
                    <a:pt x="2" y="19"/>
                    <a:pt x="0" y="19"/>
                  </a:cubicBezTo>
                  <a:cubicBezTo>
                    <a:pt x="6" y="22"/>
                    <a:pt x="13" y="22"/>
                    <a:pt x="18" y="19"/>
                  </a:cubicBezTo>
                  <a:cubicBezTo>
                    <a:pt x="23" y="16"/>
                    <a:pt x="25" y="10"/>
                    <a:pt x="28" y="5"/>
                  </a:cubicBezTo>
                  <a:cubicBezTo>
                    <a:pt x="29" y="4"/>
                    <a:pt x="30" y="2"/>
                    <a:pt x="32" y="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3" name="Freeform 209"/>
            <p:cNvSpPr/>
            <p:nvPr/>
          </p:nvSpPr>
          <p:spPr bwMode="auto">
            <a:xfrm>
              <a:off x="-5519738" y="1295400"/>
              <a:ext cx="112713" cy="77788"/>
            </a:xfrm>
            <a:custGeom>
              <a:avLst/>
              <a:gdLst>
                <a:gd name="T0" fmla="*/ 11 w 30"/>
                <a:gd name="T1" fmla="*/ 6 h 21"/>
                <a:gd name="T2" fmla="*/ 20 w 30"/>
                <a:gd name="T3" fmla="*/ 17 h 21"/>
                <a:gd name="T4" fmla="*/ 30 w 30"/>
                <a:gd name="T5" fmla="*/ 21 h 21"/>
                <a:gd name="T6" fmla="*/ 24 w 30"/>
                <a:gd name="T7" fmla="*/ 14 h 21"/>
                <a:gd name="T8" fmla="*/ 20 w 30"/>
                <a:gd name="T9" fmla="*/ 8 h 21"/>
                <a:gd name="T10" fmla="*/ 12 w 30"/>
                <a:gd name="T11" fmla="*/ 2 h 21"/>
                <a:gd name="T12" fmla="*/ 0 w 30"/>
                <a:gd name="T13" fmla="*/ 1 h 21"/>
                <a:gd name="T14" fmla="*/ 4 w 30"/>
                <a:gd name="T15" fmla="*/ 2 h 21"/>
                <a:gd name="T16" fmla="*/ 11 w 30"/>
                <a:gd name="T17"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11" y="6"/>
                  </a:moveTo>
                  <a:cubicBezTo>
                    <a:pt x="14" y="10"/>
                    <a:pt x="16" y="14"/>
                    <a:pt x="20" y="17"/>
                  </a:cubicBezTo>
                  <a:cubicBezTo>
                    <a:pt x="23" y="19"/>
                    <a:pt x="26" y="21"/>
                    <a:pt x="30" y="21"/>
                  </a:cubicBezTo>
                  <a:cubicBezTo>
                    <a:pt x="27" y="20"/>
                    <a:pt x="25" y="17"/>
                    <a:pt x="24" y="14"/>
                  </a:cubicBezTo>
                  <a:cubicBezTo>
                    <a:pt x="23" y="12"/>
                    <a:pt x="22" y="10"/>
                    <a:pt x="20" y="8"/>
                  </a:cubicBezTo>
                  <a:cubicBezTo>
                    <a:pt x="18" y="5"/>
                    <a:pt x="16" y="3"/>
                    <a:pt x="12" y="2"/>
                  </a:cubicBezTo>
                  <a:cubicBezTo>
                    <a:pt x="8" y="0"/>
                    <a:pt x="4" y="0"/>
                    <a:pt x="0" y="1"/>
                  </a:cubicBezTo>
                  <a:cubicBezTo>
                    <a:pt x="1" y="1"/>
                    <a:pt x="3" y="2"/>
                    <a:pt x="4" y="2"/>
                  </a:cubicBezTo>
                  <a:cubicBezTo>
                    <a:pt x="6" y="3"/>
                    <a:pt x="9" y="4"/>
                    <a:pt x="11" y="6"/>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4" name="Freeform 210"/>
            <p:cNvSpPr/>
            <p:nvPr/>
          </p:nvSpPr>
          <p:spPr bwMode="auto">
            <a:xfrm>
              <a:off x="-5561013" y="1298575"/>
              <a:ext cx="146050" cy="98425"/>
            </a:xfrm>
            <a:custGeom>
              <a:avLst/>
              <a:gdLst>
                <a:gd name="T0" fmla="*/ 6 w 39"/>
                <a:gd name="T1" fmla="*/ 7 h 26"/>
                <a:gd name="T2" fmla="*/ 17 w 39"/>
                <a:gd name="T3" fmla="*/ 22 h 26"/>
                <a:gd name="T4" fmla="*/ 39 w 39"/>
                <a:gd name="T5" fmla="*/ 22 h 26"/>
                <a:gd name="T6" fmla="*/ 30 w 39"/>
                <a:gd name="T7" fmla="*/ 19 h 26"/>
                <a:gd name="T8" fmla="*/ 23 w 39"/>
                <a:gd name="T9" fmla="*/ 11 h 26"/>
                <a:gd name="T10" fmla="*/ 13 w 39"/>
                <a:gd name="T11" fmla="*/ 3 h 26"/>
                <a:gd name="T12" fmla="*/ 0 w 39"/>
                <a:gd name="T13" fmla="*/ 0 h 26"/>
                <a:gd name="T14" fmla="*/ 2 w 39"/>
                <a:gd name="T15" fmla="*/ 2 h 26"/>
                <a:gd name="T16" fmla="*/ 6 w 39"/>
                <a:gd name="T17"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6">
                  <a:moveTo>
                    <a:pt x="6" y="7"/>
                  </a:moveTo>
                  <a:cubicBezTo>
                    <a:pt x="9" y="12"/>
                    <a:pt x="11" y="18"/>
                    <a:pt x="17" y="22"/>
                  </a:cubicBezTo>
                  <a:cubicBezTo>
                    <a:pt x="24" y="26"/>
                    <a:pt x="32" y="26"/>
                    <a:pt x="39" y="22"/>
                  </a:cubicBezTo>
                  <a:cubicBezTo>
                    <a:pt x="36" y="22"/>
                    <a:pt x="33" y="20"/>
                    <a:pt x="30" y="19"/>
                  </a:cubicBezTo>
                  <a:cubicBezTo>
                    <a:pt x="28" y="17"/>
                    <a:pt x="25" y="14"/>
                    <a:pt x="23" y="11"/>
                  </a:cubicBezTo>
                  <a:cubicBezTo>
                    <a:pt x="20" y="8"/>
                    <a:pt x="18" y="5"/>
                    <a:pt x="13" y="3"/>
                  </a:cubicBezTo>
                  <a:cubicBezTo>
                    <a:pt x="9" y="0"/>
                    <a:pt x="4" y="0"/>
                    <a:pt x="0" y="0"/>
                  </a:cubicBezTo>
                  <a:cubicBezTo>
                    <a:pt x="0" y="0"/>
                    <a:pt x="1" y="1"/>
                    <a:pt x="2" y="2"/>
                  </a:cubicBezTo>
                  <a:cubicBezTo>
                    <a:pt x="3" y="3"/>
                    <a:pt x="5" y="5"/>
                    <a:pt x="6" y="7"/>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5" name="Freeform 211"/>
            <p:cNvSpPr/>
            <p:nvPr/>
          </p:nvSpPr>
          <p:spPr bwMode="auto">
            <a:xfrm>
              <a:off x="-5505450" y="1212850"/>
              <a:ext cx="98425" cy="66675"/>
            </a:xfrm>
            <a:custGeom>
              <a:avLst/>
              <a:gdLst>
                <a:gd name="T0" fmla="*/ 11 w 26"/>
                <a:gd name="T1" fmla="*/ 1 h 18"/>
                <a:gd name="T2" fmla="*/ 0 w 26"/>
                <a:gd name="T3" fmla="*/ 1 h 18"/>
                <a:gd name="T4" fmla="*/ 3 w 26"/>
                <a:gd name="T5" fmla="*/ 2 h 18"/>
                <a:gd name="T6" fmla="*/ 9 w 26"/>
                <a:gd name="T7" fmla="*/ 5 h 18"/>
                <a:gd name="T8" fmla="*/ 17 w 26"/>
                <a:gd name="T9" fmla="*/ 15 h 18"/>
                <a:gd name="T10" fmla="*/ 26 w 26"/>
                <a:gd name="T11" fmla="*/ 18 h 18"/>
                <a:gd name="T12" fmla="*/ 21 w 26"/>
                <a:gd name="T13" fmla="*/ 12 h 18"/>
                <a:gd name="T14" fmla="*/ 18 w 26"/>
                <a:gd name="T15" fmla="*/ 7 h 18"/>
                <a:gd name="T16" fmla="*/ 11 w 26"/>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8">
                  <a:moveTo>
                    <a:pt x="11" y="1"/>
                  </a:moveTo>
                  <a:cubicBezTo>
                    <a:pt x="7" y="0"/>
                    <a:pt x="4" y="0"/>
                    <a:pt x="0" y="1"/>
                  </a:cubicBezTo>
                  <a:cubicBezTo>
                    <a:pt x="1" y="0"/>
                    <a:pt x="3" y="1"/>
                    <a:pt x="3" y="2"/>
                  </a:cubicBezTo>
                  <a:cubicBezTo>
                    <a:pt x="5" y="3"/>
                    <a:pt x="8" y="4"/>
                    <a:pt x="9" y="5"/>
                  </a:cubicBezTo>
                  <a:cubicBezTo>
                    <a:pt x="12" y="8"/>
                    <a:pt x="14" y="12"/>
                    <a:pt x="17" y="15"/>
                  </a:cubicBezTo>
                  <a:cubicBezTo>
                    <a:pt x="20" y="17"/>
                    <a:pt x="23" y="18"/>
                    <a:pt x="26" y="18"/>
                  </a:cubicBezTo>
                  <a:cubicBezTo>
                    <a:pt x="23" y="17"/>
                    <a:pt x="22" y="14"/>
                    <a:pt x="21" y="12"/>
                  </a:cubicBezTo>
                  <a:cubicBezTo>
                    <a:pt x="20" y="10"/>
                    <a:pt x="19" y="9"/>
                    <a:pt x="18" y="7"/>
                  </a:cubicBezTo>
                  <a:cubicBezTo>
                    <a:pt x="16" y="5"/>
                    <a:pt x="14" y="2"/>
                    <a:pt x="11" y="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6" name="Freeform 212"/>
            <p:cNvSpPr/>
            <p:nvPr/>
          </p:nvSpPr>
          <p:spPr bwMode="auto">
            <a:xfrm>
              <a:off x="-5543550" y="1216025"/>
              <a:ext cx="128588" cy="82550"/>
            </a:xfrm>
            <a:custGeom>
              <a:avLst/>
              <a:gdLst>
                <a:gd name="T0" fmla="*/ 0 w 34"/>
                <a:gd name="T1" fmla="*/ 0 h 22"/>
                <a:gd name="T2" fmla="*/ 2 w 34"/>
                <a:gd name="T3" fmla="*/ 1 h 22"/>
                <a:gd name="T4" fmla="*/ 6 w 34"/>
                <a:gd name="T5" fmla="*/ 5 h 22"/>
                <a:gd name="T6" fmla="*/ 16 w 34"/>
                <a:gd name="T7" fmla="*/ 19 h 22"/>
                <a:gd name="T8" fmla="*/ 34 w 34"/>
                <a:gd name="T9" fmla="*/ 19 h 22"/>
                <a:gd name="T10" fmla="*/ 27 w 34"/>
                <a:gd name="T11" fmla="*/ 16 h 22"/>
                <a:gd name="T12" fmla="*/ 20 w 34"/>
                <a:gd name="T13" fmla="*/ 9 h 22"/>
                <a:gd name="T14" fmla="*/ 12 w 34"/>
                <a:gd name="T15" fmla="*/ 2 h 22"/>
                <a:gd name="T16" fmla="*/ 0 w 34"/>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2">
                  <a:moveTo>
                    <a:pt x="0" y="0"/>
                  </a:moveTo>
                  <a:cubicBezTo>
                    <a:pt x="1" y="0"/>
                    <a:pt x="2" y="1"/>
                    <a:pt x="2" y="1"/>
                  </a:cubicBezTo>
                  <a:cubicBezTo>
                    <a:pt x="4" y="2"/>
                    <a:pt x="5" y="4"/>
                    <a:pt x="6" y="5"/>
                  </a:cubicBezTo>
                  <a:cubicBezTo>
                    <a:pt x="9" y="10"/>
                    <a:pt x="10" y="16"/>
                    <a:pt x="16" y="19"/>
                  </a:cubicBezTo>
                  <a:cubicBezTo>
                    <a:pt x="21" y="22"/>
                    <a:pt x="28" y="22"/>
                    <a:pt x="34" y="19"/>
                  </a:cubicBezTo>
                  <a:cubicBezTo>
                    <a:pt x="31" y="19"/>
                    <a:pt x="29" y="17"/>
                    <a:pt x="27" y="16"/>
                  </a:cubicBezTo>
                  <a:cubicBezTo>
                    <a:pt x="24" y="14"/>
                    <a:pt x="22" y="12"/>
                    <a:pt x="20" y="9"/>
                  </a:cubicBezTo>
                  <a:cubicBezTo>
                    <a:pt x="18" y="6"/>
                    <a:pt x="16" y="4"/>
                    <a:pt x="12" y="2"/>
                  </a:cubicBezTo>
                  <a:cubicBezTo>
                    <a:pt x="9" y="0"/>
                    <a:pt x="4" y="0"/>
                    <a:pt x="0"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7" name="Freeform 213"/>
            <p:cNvSpPr/>
            <p:nvPr/>
          </p:nvSpPr>
          <p:spPr bwMode="auto">
            <a:xfrm>
              <a:off x="-5403850" y="1152525"/>
              <a:ext cx="52388" cy="109538"/>
            </a:xfrm>
            <a:custGeom>
              <a:avLst/>
              <a:gdLst>
                <a:gd name="T0" fmla="*/ 9 w 14"/>
                <a:gd name="T1" fmla="*/ 10 h 29"/>
                <a:gd name="T2" fmla="*/ 2 w 14"/>
                <a:gd name="T3" fmla="*/ 20 h 29"/>
                <a:gd name="T4" fmla="*/ 0 w 14"/>
                <a:gd name="T5" fmla="*/ 29 h 29"/>
                <a:gd name="T6" fmla="*/ 5 w 14"/>
                <a:gd name="T7" fmla="*/ 23 h 29"/>
                <a:gd name="T8" fmla="*/ 9 w 14"/>
                <a:gd name="T9" fmla="*/ 19 h 29"/>
                <a:gd name="T10" fmla="*/ 13 w 14"/>
                <a:gd name="T11" fmla="*/ 11 h 29"/>
                <a:gd name="T12" fmla="*/ 12 w 14"/>
                <a:gd name="T13" fmla="*/ 0 h 29"/>
                <a:gd name="T14" fmla="*/ 12 w 14"/>
                <a:gd name="T15" fmla="*/ 4 h 29"/>
                <a:gd name="T16" fmla="*/ 9 w 14"/>
                <a:gd name="T1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9">
                  <a:moveTo>
                    <a:pt x="9" y="10"/>
                  </a:moveTo>
                  <a:cubicBezTo>
                    <a:pt x="7" y="13"/>
                    <a:pt x="4" y="16"/>
                    <a:pt x="2" y="20"/>
                  </a:cubicBezTo>
                  <a:cubicBezTo>
                    <a:pt x="1" y="23"/>
                    <a:pt x="0" y="26"/>
                    <a:pt x="0" y="29"/>
                  </a:cubicBezTo>
                  <a:cubicBezTo>
                    <a:pt x="0" y="26"/>
                    <a:pt x="3" y="24"/>
                    <a:pt x="5" y="23"/>
                  </a:cubicBezTo>
                  <a:cubicBezTo>
                    <a:pt x="7" y="21"/>
                    <a:pt x="8" y="20"/>
                    <a:pt x="9" y="19"/>
                  </a:cubicBezTo>
                  <a:cubicBezTo>
                    <a:pt x="11" y="16"/>
                    <a:pt x="13" y="14"/>
                    <a:pt x="13" y="11"/>
                  </a:cubicBezTo>
                  <a:cubicBezTo>
                    <a:pt x="14" y="7"/>
                    <a:pt x="13" y="4"/>
                    <a:pt x="12" y="0"/>
                  </a:cubicBezTo>
                  <a:cubicBezTo>
                    <a:pt x="12" y="1"/>
                    <a:pt x="12" y="3"/>
                    <a:pt x="12" y="4"/>
                  </a:cubicBezTo>
                  <a:cubicBezTo>
                    <a:pt x="11" y="6"/>
                    <a:pt x="10" y="8"/>
                    <a:pt x="9" y="1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8" name="Freeform 214"/>
            <p:cNvSpPr/>
            <p:nvPr/>
          </p:nvSpPr>
          <p:spPr bwMode="auto">
            <a:xfrm>
              <a:off x="-5434013" y="1119187"/>
              <a:ext cx="71438" cy="138113"/>
            </a:xfrm>
            <a:custGeom>
              <a:avLst/>
              <a:gdLst>
                <a:gd name="T0" fmla="*/ 6 w 19"/>
                <a:gd name="T1" fmla="*/ 37 h 37"/>
                <a:gd name="T2" fmla="*/ 7 w 19"/>
                <a:gd name="T3" fmla="*/ 29 h 37"/>
                <a:gd name="T4" fmla="*/ 12 w 19"/>
                <a:gd name="T5" fmla="*/ 22 h 37"/>
                <a:gd name="T6" fmla="*/ 18 w 19"/>
                <a:gd name="T7" fmla="*/ 12 h 37"/>
                <a:gd name="T8" fmla="*/ 17 w 19"/>
                <a:gd name="T9" fmla="*/ 0 h 37"/>
                <a:gd name="T10" fmla="*/ 16 w 19"/>
                <a:gd name="T11" fmla="*/ 2 h 37"/>
                <a:gd name="T12" fmla="*/ 13 w 19"/>
                <a:gd name="T13" fmla="*/ 6 h 37"/>
                <a:gd name="T14" fmla="*/ 2 w 19"/>
                <a:gd name="T15" fmla="*/ 19 h 37"/>
                <a:gd name="T16" fmla="*/ 6 w 19"/>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7">
                  <a:moveTo>
                    <a:pt x="6" y="37"/>
                  </a:moveTo>
                  <a:cubicBezTo>
                    <a:pt x="6" y="34"/>
                    <a:pt x="6" y="31"/>
                    <a:pt x="7" y="29"/>
                  </a:cubicBezTo>
                  <a:cubicBezTo>
                    <a:pt x="8" y="26"/>
                    <a:pt x="10" y="24"/>
                    <a:pt x="12" y="22"/>
                  </a:cubicBezTo>
                  <a:cubicBezTo>
                    <a:pt x="15" y="19"/>
                    <a:pt x="17" y="16"/>
                    <a:pt x="18" y="12"/>
                  </a:cubicBezTo>
                  <a:cubicBezTo>
                    <a:pt x="19" y="8"/>
                    <a:pt x="18" y="4"/>
                    <a:pt x="17" y="0"/>
                  </a:cubicBezTo>
                  <a:cubicBezTo>
                    <a:pt x="17" y="1"/>
                    <a:pt x="16" y="2"/>
                    <a:pt x="16" y="2"/>
                  </a:cubicBezTo>
                  <a:cubicBezTo>
                    <a:pt x="15" y="4"/>
                    <a:pt x="14" y="5"/>
                    <a:pt x="13" y="6"/>
                  </a:cubicBezTo>
                  <a:cubicBezTo>
                    <a:pt x="9" y="10"/>
                    <a:pt x="4" y="13"/>
                    <a:pt x="2" y="19"/>
                  </a:cubicBezTo>
                  <a:cubicBezTo>
                    <a:pt x="0" y="25"/>
                    <a:pt x="1" y="32"/>
                    <a:pt x="6" y="37"/>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19" name="Freeform 215"/>
            <p:cNvSpPr>
              <a:spLocks noEditPoints="1"/>
            </p:cNvSpPr>
            <p:nvPr/>
          </p:nvSpPr>
          <p:spPr bwMode="auto">
            <a:xfrm>
              <a:off x="-2192338" y="7464425"/>
              <a:ext cx="206375" cy="206375"/>
            </a:xfrm>
            <a:custGeom>
              <a:avLst/>
              <a:gdLst>
                <a:gd name="T0" fmla="*/ 41 w 55"/>
                <a:gd name="T1" fmla="*/ 51 h 55"/>
                <a:gd name="T2" fmla="*/ 52 w 55"/>
                <a:gd name="T3" fmla="*/ 41 h 55"/>
                <a:gd name="T4" fmla="*/ 55 w 55"/>
                <a:gd name="T5" fmla="*/ 33 h 55"/>
                <a:gd name="T6" fmla="*/ 55 w 55"/>
                <a:gd name="T7" fmla="*/ 22 h 55"/>
                <a:gd name="T8" fmla="*/ 52 w 55"/>
                <a:gd name="T9" fmla="*/ 14 h 55"/>
                <a:gd name="T10" fmla="*/ 41 w 55"/>
                <a:gd name="T11" fmla="*/ 4 h 55"/>
                <a:gd name="T12" fmla="*/ 38 w 55"/>
                <a:gd name="T13" fmla="*/ 2 h 55"/>
                <a:gd name="T14" fmla="*/ 30 w 55"/>
                <a:gd name="T15" fmla="*/ 0 h 55"/>
                <a:gd name="T16" fmla="*/ 31 w 55"/>
                <a:gd name="T17" fmla="*/ 3 h 55"/>
                <a:gd name="T18" fmla="*/ 34 w 55"/>
                <a:gd name="T19" fmla="*/ 3 h 55"/>
                <a:gd name="T20" fmla="*/ 37 w 55"/>
                <a:gd name="T21" fmla="*/ 4 h 55"/>
                <a:gd name="T22" fmla="*/ 36 w 55"/>
                <a:gd name="T23" fmla="*/ 5 h 55"/>
                <a:gd name="T24" fmla="*/ 32 w 55"/>
                <a:gd name="T25" fmla="*/ 6 h 55"/>
                <a:gd name="T26" fmla="*/ 33 w 55"/>
                <a:gd name="T27" fmla="*/ 9 h 55"/>
                <a:gd name="T28" fmla="*/ 35 w 55"/>
                <a:gd name="T29" fmla="*/ 11 h 55"/>
                <a:gd name="T30" fmla="*/ 39 w 55"/>
                <a:gd name="T31" fmla="*/ 6 h 55"/>
                <a:gd name="T32" fmla="*/ 42 w 55"/>
                <a:gd name="T33" fmla="*/ 7 h 55"/>
                <a:gd name="T34" fmla="*/ 44 w 55"/>
                <a:gd name="T35" fmla="*/ 8 h 55"/>
                <a:gd name="T36" fmla="*/ 46 w 55"/>
                <a:gd name="T37" fmla="*/ 12 h 55"/>
                <a:gd name="T38" fmla="*/ 45 w 55"/>
                <a:gd name="T39" fmla="*/ 13 h 55"/>
                <a:gd name="T40" fmla="*/ 43 w 55"/>
                <a:gd name="T41" fmla="*/ 12 h 55"/>
                <a:gd name="T42" fmla="*/ 40 w 55"/>
                <a:gd name="T43" fmla="*/ 13 h 55"/>
                <a:gd name="T44" fmla="*/ 42 w 55"/>
                <a:gd name="T45" fmla="*/ 14 h 55"/>
                <a:gd name="T46" fmla="*/ 37 w 55"/>
                <a:gd name="T47" fmla="*/ 16 h 55"/>
                <a:gd name="T48" fmla="*/ 34 w 55"/>
                <a:gd name="T49" fmla="*/ 18 h 55"/>
                <a:gd name="T50" fmla="*/ 30 w 55"/>
                <a:gd name="T51" fmla="*/ 21 h 55"/>
                <a:gd name="T52" fmla="*/ 32 w 55"/>
                <a:gd name="T53" fmla="*/ 33 h 55"/>
                <a:gd name="T54" fmla="*/ 35 w 55"/>
                <a:gd name="T55" fmla="*/ 34 h 55"/>
                <a:gd name="T56" fmla="*/ 38 w 55"/>
                <a:gd name="T57" fmla="*/ 35 h 55"/>
                <a:gd name="T58" fmla="*/ 43 w 55"/>
                <a:gd name="T59" fmla="*/ 37 h 55"/>
                <a:gd name="T60" fmla="*/ 46 w 55"/>
                <a:gd name="T61" fmla="*/ 40 h 55"/>
                <a:gd name="T62" fmla="*/ 50 w 55"/>
                <a:gd name="T63" fmla="*/ 41 h 55"/>
                <a:gd name="T64" fmla="*/ 32 w 55"/>
                <a:gd name="T65" fmla="*/ 48 h 55"/>
                <a:gd name="T66" fmla="*/ 1 w 55"/>
                <a:gd name="T67" fmla="*/ 24 h 55"/>
                <a:gd name="T68" fmla="*/ 1 w 55"/>
                <a:gd name="T69" fmla="*/ 35 h 55"/>
                <a:gd name="T70" fmla="*/ 6 w 55"/>
                <a:gd name="T71" fmla="*/ 45 h 55"/>
                <a:gd name="T72" fmla="*/ 18 w 55"/>
                <a:gd name="T73" fmla="*/ 53 h 55"/>
                <a:gd name="T74" fmla="*/ 28 w 55"/>
                <a:gd name="T75" fmla="*/ 44 h 55"/>
                <a:gd name="T76" fmla="*/ 27 w 55"/>
                <a:gd name="T77" fmla="*/ 39 h 55"/>
                <a:gd name="T78" fmla="*/ 29 w 55"/>
                <a:gd name="T79" fmla="*/ 35 h 55"/>
                <a:gd name="T80" fmla="*/ 25 w 55"/>
                <a:gd name="T81" fmla="*/ 34 h 55"/>
                <a:gd name="T82" fmla="*/ 22 w 55"/>
                <a:gd name="T83" fmla="*/ 32 h 55"/>
                <a:gd name="T84" fmla="*/ 16 w 55"/>
                <a:gd name="T85" fmla="*/ 29 h 55"/>
                <a:gd name="T86" fmla="*/ 14 w 55"/>
                <a:gd name="T87" fmla="*/ 25 h 55"/>
                <a:gd name="T88" fmla="*/ 12 w 55"/>
                <a:gd name="T89" fmla="*/ 24 h 55"/>
                <a:gd name="T90" fmla="*/ 12 w 55"/>
                <a:gd name="T91" fmla="*/ 25 h 55"/>
                <a:gd name="T92" fmla="*/ 10 w 55"/>
                <a:gd name="T93" fmla="*/ 21 h 55"/>
                <a:gd name="T94" fmla="*/ 10 w 55"/>
                <a:gd name="T95" fmla="*/ 16 h 55"/>
                <a:gd name="T96" fmla="*/ 12 w 55"/>
                <a:gd name="T97" fmla="*/ 11 h 55"/>
                <a:gd name="T98" fmla="*/ 12 w 55"/>
                <a:gd name="T99" fmla="*/ 8 h 55"/>
                <a:gd name="T100" fmla="*/ 25 w 55"/>
                <a:gd name="T101" fmla="*/ 2 h 55"/>
                <a:gd name="T102" fmla="*/ 30 w 55"/>
                <a:gd name="T103" fmla="*/ 0 h 55"/>
                <a:gd name="T104" fmla="*/ 17 w 55"/>
                <a:gd name="T105" fmla="*/ 2 h 55"/>
                <a:gd name="T106" fmla="*/ 8 w 55"/>
                <a:gd name="T107" fmla="*/ 8 h 55"/>
                <a:gd name="T108" fmla="*/ 2 w 55"/>
                <a:gd name="T109" fmla="*/ 18 h 55"/>
                <a:gd name="T110" fmla="*/ 29 w 55"/>
                <a:gd name="T111" fmla="*/ 35 h 55"/>
                <a:gd name="T112" fmla="*/ 26 w 55"/>
                <a:gd name="T113" fmla="*/ 31 h 55"/>
                <a:gd name="T114" fmla="*/ 25 w 55"/>
                <a:gd name="T115" fmla="*/ 28 h 55"/>
                <a:gd name="T116" fmla="*/ 20 w 55"/>
                <a:gd name="T117" fmla="*/ 29 h 55"/>
                <a:gd name="T118" fmla="*/ 22 w 55"/>
                <a:gd name="T119" fmla="*/ 23 h 55"/>
                <a:gd name="T120" fmla="*/ 27 w 55"/>
                <a:gd name="T121" fmla="*/ 23 h 55"/>
                <a:gd name="T122" fmla="*/ 29 w 55"/>
                <a:gd name="T123" fmla="*/ 2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55">
                  <a:moveTo>
                    <a:pt x="30" y="55"/>
                  </a:moveTo>
                  <a:cubicBezTo>
                    <a:pt x="31" y="55"/>
                    <a:pt x="33" y="55"/>
                    <a:pt x="34" y="54"/>
                  </a:cubicBezTo>
                  <a:cubicBezTo>
                    <a:pt x="35" y="54"/>
                    <a:pt x="36" y="54"/>
                    <a:pt x="37" y="54"/>
                  </a:cubicBezTo>
                  <a:cubicBezTo>
                    <a:pt x="37" y="54"/>
                    <a:pt x="37" y="53"/>
                    <a:pt x="38" y="53"/>
                  </a:cubicBezTo>
                  <a:cubicBezTo>
                    <a:pt x="39" y="53"/>
                    <a:pt x="39" y="53"/>
                    <a:pt x="40" y="52"/>
                  </a:cubicBezTo>
                  <a:cubicBezTo>
                    <a:pt x="41" y="52"/>
                    <a:pt x="41" y="52"/>
                    <a:pt x="41" y="51"/>
                  </a:cubicBezTo>
                  <a:cubicBezTo>
                    <a:pt x="43" y="50"/>
                    <a:pt x="45" y="49"/>
                    <a:pt x="46" y="48"/>
                  </a:cubicBezTo>
                  <a:cubicBezTo>
                    <a:pt x="47" y="48"/>
                    <a:pt x="47" y="47"/>
                    <a:pt x="47" y="47"/>
                  </a:cubicBezTo>
                  <a:cubicBezTo>
                    <a:pt x="47" y="47"/>
                    <a:pt x="48" y="46"/>
                    <a:pt x="48" y="46"/>
                  </a:cubicBezTo>
                  <a:cubicBezTo>
                    <a:pt x="49" y="46"/>
                    <a:pt x="49" y="45"/>
                    <a:pt x="49" y="45"/>
                  </a:cubicBezTo>
                  <a:cubicBezTo>
                    <a:pt x="50" y="44"/>
                    <a:pt x="51" y="43"/>
                    <a:pt x="51" y="42"/>
                  </a:cubicBezTo>
                  <a:cubicBezTo>
                    <a:pt x="51" y="42"/>
                    <a:pt x="51" y="42"/>
                    <a:pt x="52" y="41"/>
                  </a:cubicBezTo>
                  <a:cubicBezTo>
                    <a:pt x="52" y="41"/>
                    <a:pt x="52" y="41"/>
                    <a:pt x="52" y="40"/>
                  </a:cubicBezTo>
                  <a:cubicBezTo>
                    <a:pt x="52" y="40"/>
                    <a:pt x="52" y="40"/>
                    <a:pt x="53" y="40"/>
                  </a:cubicBezTo>
                  <a:cubicBezTo>
                    <a:pt x="53" y="39"/>
                    <a:pt x="53" y="39"/>
                    <a:pt x="53" y="38"/>
                  </a:cubicBezTo>
                  <a:cubicBezTo>
                    <a:pt x="53" y="38"/>
                    <a:pt x="53" y="38"/>
                    <a:pt x="54" y="37"/>
                  </a:cubicBezTo>
                  <a:cubicBezTo>
                    <a:pt x="54" y="36"/>
                    <a:pt x="54" y="35"/>
                    <a:pt x="54" y="35"/>
                  </a:cubicBezTo>
                  <a:cubicBezTo>
                    <a:pt x="54" y="34"/>
                    <a:pt x="55" y="34"/>
                    <a:pt x="55" y="33"/>
                  </a:cubicBezTo>
                  <a:cubicBezTo>
                    <a:pt x="55" y="33"/>
                    <a:pt x="55" y="32"/>
                    <a:pt x="55" y="32"/>
                  </a:cubicBezTo>
                  <a:cubicBezTo>
                    <a:pt x="55" y="31"/>
                    <a:pt x="55" y="31"/>
                    <a:pt x="55" y="30"/>
                  </a:cubicBezTo>
                  <a:cubicBezTo>
                    <a:pt x="55" y="30"/>
                    <a:pt x="55" y="29"/>
                    <a:pt x="55" y="28"/>
                  </a:cubicBezTo>
                  <a:cubicBezTo>
                    <a:pt x="55" y="27"/>
                    <a:pt x="55" y="26"/>
                    <a:pt x="55" y="25"/>
                  </a:cubicBezTo>
                  <a:cubicBezTo>
                    <a:pt x="55" y="24"/>
                    <a:pt x="55" y="24"/>
                    <a:pt x="55" y="24"/>
                  </a:cubicBezTo>
                  <a:cubicBezTo>
                    <a:pt x="55" y="23"/>
                    <a:pt x="55" y="23"/>
                    <a:pt x="55" y="22"/>
                  </a:cubicBezTo>
                  <a:cubicBezTo>
                    <a:pt x="55" y="22"/>
                    <a:pt x="54" y="21"/>
                    <a:pt x="54" y="21"/>
                  </a:cubicBezTo>
                  <a:cubicBezTo>
                    <a:pt x="54" y="20"/>
                    <a:pt x="54" y="19"/>
                    <a:pt x="54" y="18"/>
                  </a:cubicBezTo>
                  <a:cubicBezTo>
                    <a:pt x="53" y="18"/>
                    <a:pt x="53" y="18"/>
                    <a:pt x="53" y="18"/>
                  </a:cubicBezTo>
                  <a:cubicBezTo>
                    <a:pt x="53" y="17"/>
                    <a:pt x="53" y="16"/>
                    <a:pt x="53" y="16"/>
                  </a:cubicBezTo>
                  <a:cubicBezTo>
                    <a:pt x="52" y="16"/>
                    <a:pt x="52" y="15"/>
                    <a:pt x="52" y="15"/>
                  </a:cubicBezTo>
                  <a:cubicBezTo>
                    <a:pt x="52" y="15"/>
                    <a:pt x="52" y="14"/>
                    <a:pt x="52" y="14"/>
                  </a:cubicBezTo>
                  <a:cubicBezTo>
                    <a:pt x="51" y="13"/>
                    <a:pt x="50" y="12"/>
                    <a:pt x="49" y="11"/>
                  </a:cubicBezTo>
                  <a:cubicBezTo>
                    <a:pt x="49" y="10"/>
                    <a:pt x="49" y="10"/>
                    <a:pt x="48" y="9"/>
                  </a:cubicBezTo>
                  <a:cubicBezTo>
                    <a:pt x="48" y="9"/>
                    <a:pt x="47" y="9"/>
                    <a:pt x="47" y="8"/>
                  </a:cubicBezTo>
                  <a:cubicBezTo>
                    <a:pt x="47" y="8"/>
                    <a:pt x="47" y="8"/>
                    <a:pt x="46" y="7"/>
                  </a:cubicBezTo>
                  <a:cubicBezTo>
                    <a:pt x="46" y="7"/>
                    <a:pt x="45" y="6"/>
                    <a:pt x="44" y="6"/>
                  </a:cubicBezTo>
                  <a:cubicBezTo>
                    <a:pt x="43" y="5"/>
                    <a:pt x="42" y="4"/>
                    <a:pt x="41" y="4"/>
                  </a:cubicBezTo>
                  <a:cubicBezTo>
                    <a:pt x="41" y="4"/>
                    <a:pt x="41" y="3"/>
                    <a:pt x="40" y="3"/>
                  </a:cubicBezTo>
                  <a:cubicBezTo>
                    <a:pt x="40" y="3"/>
                    <a:pt x="40" y="3"/>
                    <a:pt x="40" y="3"/>
                  </a:cubicBezTo>
                  <a:cubicBezTo>
                    <a:pt x="40" y="3"/>
                    <a:pt x="39" y="3"/>
                    <a:pt x="39" y="3"/>
                  </a:cubicBezTo>
                  <a:cubicBezTo>
                    <a:pt x="39" y="3"/>
                    <a:pt x="39" y="3"/>
                    <a:pt x="39" y="3"/>
                  </a:cubicBezTo>
                  <a:cubicBezTo>
                    <a:pt x="38" y="2"/>
                    <a:pt x="38" y="2"/>
                    <a:pt x="38" y="2"/>
                  </a:cubicBezTo>
                  <a:cubicBezTo>
                    <a:pt x="38" y="2"/>
                    <a:pt x="38" y="2"/>
                    <a:pt x="38" y="2"/>
                  </a:cubicBezTo>
                  <a:cubicBezTo>
                    <a:pt x="37" y="2"/>
                    <a:pt x="37" y="2"/>
                    <a:pt x="37" y="2"/>
                  </a:cubicBezTo>
                  <a:cubicBezTo>
                    <a:pt x="37" y="2"/>
                    <a:pt x="37" y="2"/>
                    <a:pt x="37" y="2"/>
                  </a:cubicBezTo>
                  <a:cubicBezTo>
                    <a:pt x="36" y="1"/>
                    <a:pt x="35" y="1"/>
                    <a:pt x="34" y="1"/>
                  </a:cubicBezTo>
                  <a:cubicBezTo>
                    <a:pt x="34" y="1"/>
                    <a:pt x="34" y="1"/>
                    <a:pt x="33" y="1"/>
                  </a:cubicBezTo>
                  <a:cubicBezTo>
                    <a:pt x="33" y="1"/>
                    <a:pt x="33" y="1"/>
                    <a:pt x="33" y="1"/>
                  </a:cubicBezTo>
                  <a:cubicBezTo>
                    <a:pt x="32" y="1"/>
                    <a:pt x="31" y="0"/>
                    <a:pt x="30" y="0"/>
                  </a:cubicBezTo>
                  <a:cubicBezTo>
                    <a:pt x="30" y="2"/>
                    <a:pt x="30" y="2"/>
                    <a:pt x="30" y="2"/>
                  </a:cubicBezTo>
                  <a:cubicBezTo>
                    <a:pt x="31" y="2"/>
                    <a:pt x="32" y="2"/>
                    <a:pt x="33" y="2"/>
                  </a:cubicBezTo>
                  <a:cubicBezTo>
                    <a:pt x="33" y="2"/>
                    <a:pt x="33" y="2"/>
                    <a:pt x="32" y="2"/>
                  </a:cubicBezTo>
                  <a:cubicBezTo>
                    <a:pt x="32" y="3"/>
                    <a:pt x="32" y="3"/>
                    <a:pt x="32" y="3"/>
                  </a:cubicBezTo>
                  <a:cubicBezTo>
                    <a:pt x="32" y="3"/>
                    <a:pt x="31" y="3"/>
                    <a:pt x="31" y="3"/>
                  </a:cubicBezTo>
                  <a:cubicBezTo>
                    <a:pt x="31" y="3"/>
                    <a:pt x="31" y="3"/>
                    <a:pt x="31" y="3"/>
                  </a:cubicBezTo>
                  <a:cubicBezTo>
                    <a:pt x="31" y="3"/>
                    <a:pt x="32" y="3"/>
                    <a:pt x="32" y="3"/>
                  </a:cubicBezTo>
                  <a:cubicBezTo>
                    <a:pt x="33" y="3"/>
                    <a:pt x="33" y="3"/>
                    <a:pt x="33" y="3"/>
                  </a:cubicBezTo>
                  <a:cubicBezTo>
                    <a:pt x="33" y="3"/>
                    <a:pt x="33" y="3"/>
                    <a:pt x="34" y="3"/>
                  </a:cubicBezTo>
                  <a:cubicBezTo>
                    <a:pt x="34" y="3"/>
                    <a:pt x="34" y="2"/>
                    <a:pt x="34" y="2"/>
                  </a:cubicBezTo>
                  <a:cubicBezTo>
                    <a:pt x="34" y="2"/>
                    <a:pt x="34" y="3"/>
                    <a:pt x="35" y="3"/>
                  </a:cubicBezTo>
                  <a:cubicBezTo>
                    <a:pt x="35" y="3"/>
                    <a:pt x="34" y="3"/>
                    <a:pt x="34" y="3"/>
                  </a:cubicBezTo>
                  <a:cubicBezTo>
                    <a:pt x="34" y="3"/>
                    <a:pt x="35" y="3"/>
                    <a:pt x="35" y="3"/>
                  </a:cubicBezTo>
                  <a:cubicBezTo>
                    <a:pt x="35" y="3"/>
                    <a:pt x="35" y="3"/>
                    <a:pt x="35" y="3"/>
                  </a:cubicBezTo>
                  <a:cubicBezTo>
                    <a:pt x="36" y="3"/>
                    <a:pt x="36" y="3"/>
                    <a:pt x="37" y="3"/>
                  </a:cubicBezTo>
                  <a:cubicBezTo>
                    <a:pt x="37" y="3"/>
                    <a:pt x="38" y="4"/>
                    <a:pt x="38" y="4"/>
                  </a:cubicBezTo>
                  <a:cubicBezTo>
                    <a:pt x="38" y="4"/>
                    <a:pt x="38" y="4"/>
                    <a:pt x="38" y="4"/>
                  </a:cubicBezTo>
                  <a:cubicBezTo>
                    <a:pt x="38" y="4"/>
                    <a:pt x="38" y="4"/>
                    <a:pt x="37" y="4"/>
                  </a:cubicBezTo>
                  <a:cubicBezTo>
                    <a:pt x="37" y="4"/>
                    <a:pt x="38" y="4"/>
                    <a:pt x="38" y="4"/>
                  </a:cubicBezTo>
                  <a:cubicBezTo>
                    <a:pt x="38" y="5"/>
                    <a:pt x="38" y="5"/>
                    <a:pt x="38" y="5"/>
                  </a:cubicBezTo>
                  <a:cubicBezTo>
                    <a:pt x="38" y="6"/>
                    <a:pt x="38" y="5"/>
                    <a:pt x="37" y="5"/>
                  </a:cubicBezTo>
                  <a:cubicBezTo>
                    <a:pt x="37" y="5"/>
                    <a:pt x="36" y="6"/>
                    <a:pt x="36" y="5"/>
                  </a:cubicBezTo>
                  <a:cubicBezTo>
                    <a:pt x="36" y="5"/>
                    <a:pt x="37" y="5"/>
                    <a:pt x="37" y="4"/>
                  </a:cubicBezTo>
                  <a:cubicBezTo>
                    <a:pt x="37" y="4"/>
                    <a:pt x="37" y="4"/>
                    <a:pt x="36" y="5"/>
                  </a:cubicBezTo>
                  <a:cubicBezTo>
                    <a:pt x="36" y="5"/>
                    <a:pt x="36" y="5"/>
                    <a:pt x="36" y="5"/>
                  </a:cubicBezTo>
                  <a:cubicBezTo>
                    <a:pt x="36" y="5"/>
                    <a:pt x="36" y="5"/>
                    <a:pt x="35" y="5"/>
                  </a:cubicBezTo>
                  <a:cubicBezTo>
                    <a:pt x="35" y="5"/>
                    <a:pt x="35" y="5"/>
                    <a:pt x="35" y="5"/>
                  </a:cubicBezTo>
                  <a:cubicBezTo>
                    <a:pt x="34" y="5"/>
                    <a:pt x="34" y="5"/>
                    <a:pt x="34" y="6"/>
                  </a:cubicBezTo>
                  <a:cubicBezTo>
                    <a:pt x="34" y="6"/>
                    <a:pt x="34" y="6"/>
                    <a:pt x="33" y="6"/>
                  </a:cubicBezTo>
                  <a:cubicBezTo>
                    <a:pt x="33" y="6"/>
                    <a:pt x="33" y="6"/>
                    <a:pt x="32" y="6"/>
                  </a:cubicBezTo>
                  <a:cubicBezTo>
                    <a:pt x="32" y="6"/>
                    <a:pt x="31" y="7"/>
                    <a:pt x="31" y="7"/>
                  </a:cubicBezTo>
                  <a:cubicBezTo>
                    <a:pt x="31" y="7"/>
                    <a:pt x="31" y="7"/>
                    <a:pt x="31" y="7"/>
                  </a:cubicBezTo>
                  <a:cubicBezTo>
                    <a:pt x="31" y="8"/>
                    <a:pt x="31" y="8"/>
                    <a:pt x="31" y="8"/>
                  </a:cubicBezTo>
                  <a:cubicBezTo>
                    <a:pt x="31" y="8"/>
                    <a:pt x="31" y="8"/>
                    <a:pt x="31" y="8"/>
                  </a:cubicBezTo>
                  <a:cubicBezTo>
                    <a:pt x="31" y="8"/>
                    <a:pt x="31" y="8"/>
                    <a:pt x="32" y="8"/>
                  </a:cubicBezTo>
                  <a:cubicBezTo>
                    <a:pt x="32" y="8"/>
                    <a:pt x="32" y="9"/>
                    <a:pt x="33" y="9"/>
                  </a:cubicBezTo>
                  <a:cubicBezTo>
                    <a:pt x="33" y="9"/>
                    <a:pt x="33" y="9"/>
                    <a:pt x="34" y="9"/>
                  </a:cubicBezTo>
                  <a:cubicBezTo>
                    <a:pt x="34" y="9"/>
                    <a:pt x="35" y="9"/>
                    <a:pt x="35" y="10"/>
                  </a:cubicBezTo>
                  <a:cubicBezTo>
                    <a:pt x="35" y="10"/>
                    <a:pt x="34" y="10"/>
                    <a:pt x="34" y="10"/>
                  </a:cubicBezTo>
                  <a:cubicBezTo>
                    <a:pt x="34" y="10"/>
                    <a:pt x="34" y="11"/>
                    <a:pt x="34" y="11"/>
                  </a:cubicBezTo>
                  <a:cubicBezTo>
                    <a:pt x="34" y="11"/>
                    <a:pt x="34" y="11"/>
                    <a:pt x="35" y="11"/>
                  </a:cubicBezTo>
                  <a:cubicBezTo>
                    <a:pt x="35" y="11"/>
                    <a:pt x="35" y="11"/>
                    <a:pt x="35" y="11"/>
                  </a:cubicBezTo>
                  <a:cubicBezTo>
                    <a:pt x="36" y="10"/>
                    <a:pt x="35" y="10"/>
                    <a:pt x="36" y="10"/>
                  </a:cubicBezTo>
                  <a:cubicBezTo>
                    <a:pt x="37" y="10"/>
                    <a:pt x="38" y="9"/>
                    <a:pt x="38" y="8"/>
                  </a:cubicBezTo>
                  <a:cubicBezTo>
                    <a:pt x="38" y="8"/>
                    <a:pt x="38" y="7"/>
                    <a:pt x="38" y="7"/>
                  </a:cubicBezTo>
                  <a:cubicBezTo>
                    <a:pt x="38" y="7"/>
                    <a:pt x="39" y="7"/>
                    <a:pt x="38" y="7"/>
                  </a:cubicBezTo>
                  <a:cubicBezTo>
                    <a:pt x="39" y="6"/>
                    <a:pt x="39" y="6"/>
                    <a:pt x="39" y="6"/>
                  </a:cubicBezTo>
                  <a:cubicBezTo>
                    <a:pt x="39" y="6"/>
                    <a:pt x="39" y="6"/>
                    <a:pt x="39" y="6"/>
                  </a:cubicBezTo>
                  <a:cubicBezTo>
                    <a:pt x="39" y="6"/>
                    <a:pt x="39" y="6"/>
                    <a:pt x="39" y="6"/>
                  </a:cubicBezTo>
                  <a:cubicBezTo>
                    <a:pt x="39" y="6"/>
                    <a:pt x="40" y="6"/>
                    <a:pt x="40" y="6"/>
                  </a:cubicBezTo>
                  <a:cubicBezTo>
                    <a:pt x="40" y="6"/>
                    <a:pt x="40" y="6"/>
                    <a:pt x="40" y="6"/>
                  </a:cubicBezTo>
                  <a:cubicBezTo>
                    <a:pt x="41" y="6"/>
                    <a:pt x="41" y="6"/>
                    <a:pt x="41" y="6"/>
                  </a:cubicBezTo>
                  <a:cubicBezTo>
                    <a:pt x="41" y="6"/>
                    <a:pt x="41" y="6"/>
                    <a:pt x="42" y="6"/>
                  </a:cubicBezTo>
                  <a:cubicBezTo>
                    <a:pt x="42" y="6"/>
                    <a:pt x="42" y="6"/>
                    <a:pt x="42" y="7"/>
                  </a:cubicBezTo>
                  <a:cubicBezTo>
                    <a:pt x="42" y="7"/>
                    <a:pt x="42" y="7"/>
                    <a:pt x="42" y="7"/>
                  </a:cubicBezTo>
                  <a:cubicBezTo>
                    <a:pt x="42" y="7"/>
                    <a:pt x="42" y="7"/>
                    <a:pt x="42" y="7"/>
                  </a:cubicBezTo>
                  <a:cubicBezTo>
                    <a:pt x="42" y="8"/>
                    <a:pt x="42" y="8"/>
                    <a:pt x="42" y="8"/>
                  </a:cubicBezTo>
                  <a:cubicBezTo>
                    <a:pt x="42" y="8"/>
                    <a:pt x="43" y="8"/>
                    <a:pt x="43" y="8"/>
                  </a:cubicBezTo>
                  <a:cubicBezTo>
                    <a:pt x="43" y="7"/>
                    <a:pt x="43" y="7"/>
                    <a:pt x="44" y="7"/>
                  </a:cubicBezTo>
                  <a:cubicBezTo>
                    <a:pt x="44" y="7"/>
                    <a:pt x="44" y="8"/>
                    <a:pt x="44" y="8"/>
                  </a:cubicBezTo>
                  <a:cubicBezTo>
                    <a:pt x="44" y="8"/>
                    <a:pt x="44" y="8"/>
                    <a:pt x="44" y="8"/>
                  </a:cubicBezTo>
                  <a:cubicBezTo>
                    <a:pt x="45" y="8"/>
                    <a:pt x="44" y="9"/>
                    <a:pt x="44" y="9"/>
                  </a:cubicBezTo>
                  <a:cubicBezTo>
                    <a:pt x="44" y="9"/>
                    <a:pt x="45" y="9"/>
                    <a:pt x="45" y="10"/>
                  </a:cubicBezTo>
                  <a:cubicBezTo>
                    <a:pt x="46" y="10"/>
                    <a:pt x="46" y="10"/>
                    <a:pt x="46" y="10"/>
                  </a:cubicBezTo>
                  <a:cubicBezTo>
                    <a:pt x="46" y="10"/>
                    <a:pt x="46" y="10"/>
                    <a:pt x="46" y="10"/>
                  </a:cubicBezTo>
                  <a:cubicBezTo>
                    <a:pt x="46" y="11"/>
                    <a:pt x="46" y="11"/>
                    <a:pt x="46" y="12"/>
                  </a:cubicBezTo>
                  <a:cubicBezTo>
                    <a:pt x="45" y="12"/>
                    <a:pt x="45" y="12"/>
                    <a:pt x="45" y="12"/>
                  </a:cubicBezTo>
                  <a:cubicBezTo>
                    <a:pt x="45" y="13"/>
                    <a:pt x="46" y="12"/>
                    <a:pt x="46" y="13"/>
                  </a:cubicBezTo>
                  <a:cubicBezTo>
                    <a:pt x="46" y="13"/>
                    <a:pt x="46" y="13"/>
                    <a:pt x="46" y="13"/>
                  </a:cubicBezTo>
                  <a:cubicBezTo>
                    <a:pt x="46" y="13"/>
                    <a:pt x="46" y="14"/>
                    <a:pt x="46" y="14"/>
                  </a:cubicBezTo>
                  <a:cubicBezTo>
                    <a:pt x="46" y="14"/>
                    <a:pt x="46" y="14"/>
                    <a:pt x="45" y="14"/>
                  </a:cubicBezTo>
                  <a:cubicBezTo>
                    <a:pt x="45" y="13"/>
                    <a:pt x="45" y="14"/>
                    <a:pt x="45" y="13"/>
                  </a:cubicBezTo>
                  <a:cubicBezTo>
                    <a:pt x="45" y="13"/>
                    <a:pt x="44" y="13"/>
                    <a:pt x="44" y="13"/>
                  </a:cubicBezTo>
                  <a:cubicBezTo>
                    <a:pt x="44" y="13"/>
                    <a:pt x="44" y="13"/>
                    <a:pt x="43" y="13"/>
                  </a:cubicBezTo>
                  <a:cubicBezTo>
                    <a:pt x="44" y="13"/>
                    <a:pt x="44" y="12"/>
                    <a:pt x="45" y="12"/>
                  </a:cubicBezTo>
                  <a:cubicBezTo>
                    <a:pt x="45" y="12"/>
                    <a:pt x="45" y="12"/>
                    <a:pt x="45" y="11"/>
                  </a:cubicBezTo>
                  <a:cubicBezTo>
                    <a:pt x="45" y="11"/>
                    <a:pt x="44" y="11"/>
                    <a:pt x="44" y="12"/>
                  </a:cubicBezTo>
                  <a:cubicBezTo>
                    <a:pt x="44" y="12"/>
                    <a:pt x="44" y="12"/>
                    <a:pt x="43" y="12"/>
                  </a:cubicBezTo>
                  <a:cubicBezTo>
                    <a:pt x="43" y="12"/>
                    <a:pt x="42" y="12"/>
                    <a:pt x="42" y="12"/>
                  </a:cubicBezTo>
                  <a:cubicBezTo>
                    <a:pt x="42" y="12"/>
                    <a:pt x="42" y="12"/>
                    <a:pt x="42" y="13"/>
                  </a:cubicBezTo>
                  <a:cubicBezTo>
                    <a:pt x="42" y="13"/>
                    <a:pt x="42" y="13"/>
                    <a:pt x="42" y="13"/>
                  </a:cubicBezTo>
                  <a:cubicBezTo>
                    <a:pt x="42" y="12"/>
                    <a:pt x="42" y="12"/>
                    <a:pt x="42" y="12"/>
                  </a:cubicBezTo>
                  <a:cubicBezTo>
                    <a:pt x="41" y="12"/>
                    <a:pt x="41" y="12"/>
                    <a:pt x="41" y="12"/>
                  </a:cubicBezTo>
                  <a:cubicBezTo>
                    <a:pt x="40" y="12"/>
                    <a:pt x="40" y="12"/>
                    <a:pt x="40" y="13"/>
                  </a:cubicBezTo>
                  <a:cubicBezTo>
                    <a:pt x="40" y="13"/>
                    <a:pt x="41" y="12"/>
                    <a:pt x="41" y="13"/>
                  </a:cubicBezTo>
                  <a:cubicBezTo>
                    <a:pt x="41" y="13"/>
                    <a:pt x="40" y="13"/>
                    <a:pt x="40" y="14"/>
                  </a:cubicBezTo>
                  <a:cubicBezTo>
                    <a:pt x="40" y="14"/>
                    <a:pt x="41" y="14"/>
                    <a:pt x="41" y="14"/>
                  </a:cubicBezTo>
                  <a:cubicBezTo>
                    <a:pt x="41" y="14"/>
                    <a:pt x="41" y="14"/>
                    <a:pt x="41" y="14"/>
                  </a:cubicBezTo>
                  <a:cubicBezTo>
                    <a:pt x="41" y="14"/>
                    <a:pt x="41" y="14"/>
                    <a:pt x="42" y="14"/>
                  </a:cubicBezTo>
                  <a:cubicBezTo>
                    <a:pt x="42" y="14"/>
                    <a:pt x="42" y="14"/>
                    <a:pt x="42" y="14"/>
                  </a:cubicBezTo>
                  <a:cubicBezTo>
                    <a:pt x="43" y="14"/>
                    <a:pt x="42" y="15"/>
                    <a:pt x="42" y="15"/>
                  </a:cubicBezTo>
                  <a:cubicBezTo>
                    <a:pt x="41" y="15"/>
                    <a:pt x="40" y="15"/>
                    <a:pt x="40" y="15"/>
                  </a:cubicBezTo>
                  <a:cubicBezTo>
                    <a:pt x="40" y="15"/>
                    <a:pt x="39" y="16"/>
                    <a:pt x="39" y="15"/>
                  </a:cubicBezTo>
                  <a:cubicBezTo>
                    <a:pt x="39" y="15"/>
                    <a:pt x="39" y="15"/>
                    <a:pt x="40" y="15"/>
                  </a:cubicBezTo>
                  <a:cubicBezTo>
                    <a:pt x="39" y="15"/>
                    <a:pt x="39" y="15"/>
                    <a:pt x="38" y="15"/>
                  </a:cubicBezTo>
                  <a:cubicBezTo>
                    <a:pt x="38" y="15"/>
                    <a:pt x="37" y="15"/>
                    <a:pt x="37" y="16"/>
                  </a:cubicBezTo>
                  <a:cubicBezTo>
                    <a:pt x="36" y="16"/>
                    <a:pt x="37" y="17"/>
                    <a:pt x="36" y="17"/>
                  </a:cubicBezTo>
                  <a:cubicBezTo>
                    <a:pt x="36" y="17"/>
                    <a:pt x="36" y="17"/>
                    <a:pt x="36" y="17"/>
                  </a:cubicBezTo>
                  <a:cubicBezTo>
                    <a:pt x="36" y="17"/>
                    <a:pt x="35" y="17"/>
                    <a:pt x="35" y="17"/>
                  </a:cubicBezTo>
                  <a:cubicBezTo>
                    <a:pt x="35" y="17"/>
                    <a:pt x="35" y="17"/>
                    <a:pt x="35" y="17"/>
                  </a:cubicBezTo>
                  <a:cubicBezTo>
                    <a:pt x="34" y="17"/>
                    <a:pt x="34" y="18"/>
                    <a:pt x="34" y="18"/>
                  </a:cubicBezTo>
                  <a:cubicBezTo>
                    <a:pt x="34" y="18"/>
                    <a:pt x="34" y="18"/>
                    <a:pt x="34" y="18"/>
                  </a:cubicBezTo>
                  <a:cubicBezTo>
                    <a:pt x="34" y="18"/>
                    <a:pt x="33" y="19"/>
                    <a:pt x="33" y="19"/>
                  </a:cubicBezTo>
                  <a:cubicBezTo>
                    <a:pt x="33" y="19"/>
                    <a:pt x="33" y="18"/>
                    <a:pt x="33" y="19"/>
                  </a:cubicBezTo>
                  <a:cubicBezTo>
                    <a:pt x="33" y="19"/>
                    <a:pt x="33" y="19"/>
                    <a:pt x="33" y="20"/>
                  </a:cubicBezTo>
                  <a:cubicBezTo>
                    <a:pt x="32" y="20"/>
                    <a:pt x="32" y="20"/>
                    <a:pt x="32" y="21"/>
                  </a:cubicBezTo>
                  <a:cubicBezTo>
                    <a:pt x="31" y="21"/>
                    <a:pt x="31" y="21"/>
                    <a:pt x="31" y="21"/>
                  </a:cubicBezTo>
                  <a:cubicBezTo>
                    <a:pt x="31" y="21"/>
                    <a:pt x="30" y="21"/>
                    <a:pt x="30" y="21"/>
                  </a:cubicBezTo>
                  <a:cubicBezTo>
                    <a:pt x="30" y="21"/>
                    <a:pt x="30" y="22"/>
                    <a:pt x="30" y="22"/>
                  </a:cubicBezTo>
                  <a:cubicBezTo>
                    <a:pt x="30" y="34"/>
                    <a:pt x="30" y="34"/>
                    <a:pt x="30" y="34"/>
                  </a:cubicBezTo>
                  <a:cubicBezTo>
                    <a:pt x="30" y="34"/>
                    <a:pt x="30" y="34"/>
                    <a:pt x="30" y="34"/>
                  </a:cubicBezTo>
                  <a:cubicBezTo>
                    <a:pt x="30" y="34"/>
                    <a:pt x="30" y="33"/>
                    <a:pt x="31" y="33"/>
                  </a:cubicBezTo>
                  <a:cubicBezTo>
                    <a:pt x="31" y="33"/>
                    <a:pt x="31" y="33"/>
                    <a:pt x="32" y="33"/>
                  </a:cubicBezTo>
                  <a:cubicBezTo>
                    <a:pt x="32" y="33"/>
                    <a:pt x="32" y="33"/>
                    <a:pt x="32" y="33"/>
                  </a:cubicBezTo>
                  <a:cubicBezTo>
                    <a:pt x="32" y="33"/>
                    <a:pt x="32" y="32"/>
                    <a:pt x="32" y="33"/>
                  </a:cubicBezTo>
                  <a:cubicBezTo>
                    <a:pt x="33" y="33"/>
                    <a:pt x="32" y="33"/>
                    <a:pt x="32" y="33"/>
                  </a:cubicBezTo>
                  <a:cubicBezTo>
                    <a:pt x="33" y="33"/>
                    <a:pt x="33" y="33"/>
                    <a:pt x="33" y="33"/>
                  </a:cubicBezTo>
                  <a:cubicBezTo>
                    <a:pt x="33" y="33"/>
                    <a:pt x="34" y="33"/>
                    <a:pt x="34" y="33"/>
                  </a:cubicBezTo>
                  <a:cubicBezTo>
                    <a:pt x="34" y="33"/>
                    <a:pt x="34" y="33"/>
                    <a:pt x="34" y="34"/>
                  </a:cubicBezTo>
                  <a:cubicBezTo>
                    <a:pt x="35" y="34"/>
                    <a:pt x="35" y="33"/>
                    <a:pt x="35" y="34"/>
                  </a:cubicBezTo>
                  <a:cubicBezTo>
                    <a:pt x="35" y="34"/>
                    <a:pt x="36" y="34"/>
                    <a:pt x="36" y="34"/>
                  </a:cubicBezTo>
                  <a:cubicBezTo>
                    <a:pt x="36" y="34"/>
                    <a:pt x="36" y="33"/>
                    <a:pt x="36" y="33"/>
                  </a:cubicBezTo>
                  <a:cubicBezTo>
                    <a:pt x="37" y="33"/>
                    <a:pt x="37" y="34"/>
                    <a:pt x="37" y="34"/>
                  </a:cubicBezTo>
                  <a:cubicBezTo>
                    <a:pt x="38" y="34"/>
                    <a:pt x="38" y="34"/>
                    <a:pt x="38" y="34"/>
                  </a:cubicBezTo>
                  <a:cubicBezTo>
                    <a:pt x="38" y="34"/>
                    <a:pt x="38" y="34"/>
                    <a:pt x="38" y="34"/>
                  </a:cubicBezTo>
                  <a:cubicBezTo>
                    <a:pt x="38" y="34"/>
                    <a:pt x="38" y="34"/>
                    <a:pt x="38" y="35"/>
                  </a:cubicBezTo>
                  <a:cubicBezTo>
                    <a:pt x="38" y="35"/>
                    <a:pt x="39" y="35"/>
                    <a:pt x="39" y="35"/>
                  </a:cubicBezTo>
                  <a:cubicBezTo>
                    <a:pt x="39" y="35"/>
                    <a:pt x="39" y="35"/>
                    <a:pt x="39" y="35"/>
                  </a:cubicBezTo>
                  <a:cubicBezTo>
                    <a:pt x="40" y="36"/>
                    <a:pt x="40" y="36"/>
                    <a:pt x="40" y="36"/>
                  </a:cubicBezTo>
                  <a:cubicBezTo>
                    <a:pt x="41" y="36"/>
                    <a:pt x="41" y="36"/>
                    <a:pt x="41" y="36"/>
                  </a:cubicBezTo>
                  <a:cubicBezTo>
                    <a:pt x="42" y="36"/>
                    <a:pt x="42" y="36"/>
                    <a:pt x="43" y="37"/>
                  </a:cubicBezTo>
                  <a:cubicBezTo>
                    <a:pt x="43" y="37"/>
                    <a:pt x="43" y="37"/>
                    <a:pt x="43" y="37"/>
                  </a:cubicBezTo>
                  <a:cubicBezTo>
                    <a:pt x="43" y="37"/>
                    <a:pt x="43" y="38"/>
                    <a:pt x="43" y="38"/>
                  </a:cubicBezTo>
                  <a:cubicBezTo>
                    <a:pt x="43" y="38"/>
                    <a:pt x="44" y="38"/>
                    <a:pt x="44" y="39"/>
                  </a:cubicBezTo>
                  <a:cubicBezTo>
                    <a:pt x="44" y="39"/>
                    <a:pt x="44" y="39"/>
                    <a:pt x="44" y="39"/>
                  </a:cubicBezTo>
                  <a:cubicBezTo>
                    <a:pt x="44" y="39"/>
                    <a:pt x="45" y="40"/>
                    <a:pt x="45" y="40"/>
                  </a:cubicBezTo>
                  <a:cubicBezTo>
                    <a:pt x="45" y="40"/>
                    <a:pt x="45" y="40"/>
                    <a:pt x="45" y="40"/>
                  </a:cubicBezTo>
                  <a:cubicBezTo>
                    <a:pt x="45" y="40"/>
                    <a:pt x="46" y="40"/>
                    <a:pt x="46" y="40"/>
                  </a:cubicBezTo>
                  <a:cubicBezTo>
                    <a:pt x="46" y="40"/>
                    <a:pt x="46" y="40"/>
                    <a:pt x="47" y="40"/>
                  </a:cubicBezTo>
                  <a:cubicBezTo>
                    <a:pt x="47" y="40"/>
                    <a:pt x="47" y="41"/>
                    <a:pt x="47" y="41"/>
                  </a:cubicBezTo>
                  <a:cubicBezTo>
                    <a:pt x="47" y="41"/>
                    <a:pt x="47" y="41"/>
                    <a:pt x="47" y="41"/>
                  </a:cubicBezTo>
                  <a:cubicBezTo>
                    <a:pt x="48" y="41"/>
                    <a:pt x="48" y="41"/>
                    <a:pt x="48" y="41"/>
                  </a:cubicBezTo>
                  <a:cubicBezTo>
                    <a:pt x="49" y="41"/>
                    <a:pt x="49" y="41"/>
                    <a:pt x="49" y="41"/>
                  </a:cubicBezTo>
                  <a:cubicBezTo>
                    <a:pt x="49" y="41"/>
                    <a:pt x="50" y="41"/>
                    <a:pt x="50" y="41"/>
                  </a:cubicBezTo>
                  <a:cubicBezTo>
                    <a:pt x="46" y="47"/>
                    <a:pt x="41" y="51"/>
                    <a:pt x="34" y="53"/>
                  </a:cubicBezTo>
                  <a:cubicBezTo>
                    <a:pt x="34" y="53"/>
                    <a:pt x="34" y="52"/>
                    <a:pt x="34" y="52"/>
                  </a:cubicBezTo>
                  <a:cubicBezTo>
                    <a:pt x="34" y="52"/>
                    <a:pt x="34" y="51"/>
                    <a:pt x="34" y="51"/>
                  </a:cubicBezTo>
                  <a:cubicBezTo>
                    <a:pt x="34" y="50"/>
                    <a:pt x="34" y="50"/>
                    <a:pt x="33" y="49"/>
                  </a:cubicBezTo>
                  <a:cubicBezTo>
                    <a:pt x="33" y="49"/>
                    <a:pt x="33" y="49"/>
                    <a:pt x="32" y="49"/>
                  </a:cubicBezTo>
                  <a:cubicBezTo>
                    <a:pt x="32" y="48"/>
                    <a:pt x="32" y="48"/>
                    <a:pt x="32" y="48"/>
                  </a:cubicBezTo>
                  <a:cubicBezTo>
                    <a:pt x="31" y="48"/>
                    <a:pt x="30" y="48"/>
                    <a:pt x="30" y="47"/>
                  </a:cubicBezTo>
                  <a:cubicBezTo>
                    <a:pt x="30" y="47"/>
                    <a:pt x="30" y="47"/>
                    <a:pt x="30" y="47"/>
                  </a:cubicBezTo>
                  <a:cubicBezTo>
                    <a:pt x="30" y="46"/>
                    <a:pt x="30" y="46"/>
                    <a:pt x="30" y="46"/>
                  </a:cubicBezTo>
                  <a:lnTo>
                    <a:pt x="30" y="55"/>
                  </a:lnTo>
                  <a:close/>
                  <a:moveTo>
                    <a:pt x="1" y="22"/>
                  </a:moveTo>
                  <a:cubicBezTo>
                    <a:pt x="1" y="23"/>
                    <a:pt x="1" y="23"/>
                    <a:pt x="1" y="24"/>
                  </a:cubicBezTo>
                  <a:cubicBezTo>
                    <a:pt x="1" y="24"/>
                    <a:pt x="1" y="24"/>
                    <a:pt x="1" y="25"/>
                  </a:cubicBezTo>
                  <a:cubicBezTo>
                    <a:pt x="0" y="26"/>
                    <a:pt x="0" y="27"/>
                    <a:pt x="0" y="28"/>
                  </a:cubicBezTo>
                  <a:cubicBezTo>
                    <a:pt x="0" y="29"/>
                    <a:pt x="0" y="30"/>
                    <a:pt x="1" y="30"/>
                  </a:cubicBezTo>
                  <a:cubicBezTo>
                    <a:pt x="1" y="31"/>
                    <a:pt x="1" y="31"/>
                    <a:pt x="1" y="32"/>
                  </a:cubicBezTo>
                  <a:cubicBezTo>
                    <a:pt x="1" y="32"/>
                    <a:pt x="1" y="33"/>
                    <a:pt x="1" y="33"/>
                  </a:cubicBezTo>
                  <a:cubicBezTo>
                    <a:pt x="1" y="34"/>
                    <a:pt x="1" y="34"/>
                    <a:pt x="1" y="35"/>
                  </a:cubicBezTo>
                  <a:cubicBezTo>
                    <a:pt x="1" y="35"/>
                    <a:pt x="2" y="36"/>
                    <a:pt x="2" y="37"/>
                  </a:cubicBezTo>
                  <a:cubicBezTo>
                    <a:pt x="2" y="38"/>
                    <a:pt x="2" y="38"/>
                    <a:pt x="3" y="38"/>
                  </a:cubicBezTo>
                  <a:cubicBezTo>
                    <a:pt x="3" y="39"/>
                    <a:pt x="3" y="39"/>
                    <a:pt x="3" y="40"/>
                  </a:cubicBezTo>
                  <a:cubicBezTo>
                    <a:pt x="3" y="40"/>
                    <a:pt x="3" y="40"/>
                    <a:pt x="3" y="40"/>
                  </a:cubicBezTo>
                  <a:cubicBezTo>
                    <a:pt x="4" y="41"/>
                    <a:pt x="4" y="41"/>
                    <a:pt x="4" y="41"/>
                  </a:cubicBezTo>
                  <a:cubicBezTo>
                    <a:pt x="5" y="42"/>
                    <a:pt x="5" y="44"/>
                    <a:pt x="6" y="45"/>
                  </a:cubicBezTo>
                  <a:cubicBezTo>
                    <a:pt x="7" y="45"/>
                    <a:pt x="7" y="46"/>
                    <a:pt x="7" y="46"/>
                  </a:cubicBezTo>
                  <a:cubicBezTo>
                    <a:pt x="8" y="46"/>
                    <a:pt x="8" y="47"/>
                    <a:pt x="8" y="47"/>
                  </a:cubicBezTo>
                  <a:cubicBezTo>
                    <a:pt x="9" y="47"/>
                    <a:pt x="9" y="48"/>
                    <a:pt x="9" y="48"/>
                  </a:cubicBezTo>
                  <a:cubicBezTo>
                    <a:pt x="11" y="49"/>
                    <a:pt x="12" y="50"/>
                    <a:pt x="14" y="51"/>
                  </a:cubicBezTo>
                  <a:cubicBezTo>
                    <a:pt x="15" y="52"/>
                    <a:pt x="15" y="52"/>
                    <a:pt x="15" y="52"/>
                  </a:cubicBezTo>
                  <a:cubicBezTo>
                    <a:pt x="16" y="53"/>
                    <a:pt x="17" y="53"/>
                    <a:pt x="18" y="53"/>
                  </a:cubicBezTo>
                  <a:cubicBezTo>
                    <a:pt x="18" y="53"/>
                    <a:pt x="19" y="54"/>
                    <a:pt x="19" y="54"/>
                  </a:cubicBezTo>
                  <a:cubicBezTo>
                    <a:pt x="22" y="55"/>
                    <a:pt x="25" y="55"/>
                    <a:pt x="28" y="55"/>
                  </a:cubicBezTo>
                  <a:cubicBezTo>
                    <a:pt x="28" y="55"/>
                    <a:pt x="29" y="55"/>
                    <a:pt x="30" y="55"/>
                  </a:cubicBezTo>
                  <a:cubicBezTo>
                    <a:pt x="30" y="46"/>
                    <a:pt x="30" y="46"/>
                    <a:pt x="30" y="46"/>
                  </a:cubicBezTo>
                  <a:cubicBezTo>
                    <a:pt x="30" y="46"/>
                    <a:pt x="29" y="46"/>
                    <a:pt x="29" y="46"/>
                  </a:cubicBezTo>
                  <a:cubicBezTo>
                    <a:pt x="29" y="45"/>
                    <a:pt x="29" y="44"/>
                    <a:pt x="28" y="44"/>
                  </a:cubicBezTo>
                  <a:cubicBezTo>
                    <a:pt x="28" y="44"/>
                    <a:pt x="28" y="43"/>
                    <a:pt x="28" y="43"/>
                  </a:cubicBezTo>
                  <a:cubicBezTo>
                    <a:pt x="28" y="43"/>
                    <a:pt x="27" y="43"/>
                    <a:pt x="27" y="43"/>
                  </a:cubicBezTo>
                  <a:cubicBezTo>
                    <a:pt x="27" y="42"/>
                    <a:pt x="27" y="42"/>
                    <a:pt x="27" y="42"/>
                  </a:cubicBezTo>
                  <a:cubicBezTo>
                    <a:pt x="27" y="41"/>
                    <a:pt x="28" y="41"/>
                    <a:pt x="28" y="41"/>
                  </a:cubicBezTo>
                  <a:cubicBezTo>
                    <a:pt x="28" y="41"/>
                    <a:pt x="27" y="41"/>
                    <a:pt x="27" y="40"/>
                  </a:cubicBezTo>
                  <a:cubicBezTo>
                    <a:pt x="27" y="40"/>
                    <a:pt x="27" y="40"/>
                    <a:pt x="27" y="39"/>
                  </a:cubicBezTo>
                  <a:cubicBezTo>
                    <a:pt x="28" y="39"/>
                    <a:pt x="28" y="39"/>
                    <a:pt x="28" y="39"/>
                  </a:cubicBezTo>
                  <a:cubicBezTo>
                    <a:pt x="28" y="39"/>
                    <a:pt x="28" y="39"/>
                    <a:pt x="28" y="39"/>
                  </a:cubicBezTo>
                  <a:cubicBezTo>
                    <a:pt x="28" y="38"/>
                    <a:pt x="28" y="38"/>
                    <a:pt x="28" y="38"/>
                  </a:cubicBezTo>
                  <a:cubicBezTo>
                    <a:pt x="29" y="38"/>
                    <a:pt x="29" y="38"/>
                    <a:pt x="29" y="37"/>
                  </a:cubicBezTo>
                  <a:cubicBezTo>
                    <a:pt x="29" y="37"/>
                    <a:pt x="29" y="36"/>
                    <a:pt x="29" y="36"/>
                  </a:cubicBezTo>
                  <a:cubicBezTo>
                    <a:pt x="29" y="36"/>
                    <a:pt x="29" y="35"/>
                    <a:pt x="29" y="35"/>
                  </a:cubicBezTo>
                  <a:cubicBezTo>
                    <a:pt x="29" y="35"/>
                    <a:pt x="29" y="34"/>
                    <a:pt x="28" y="34"/>
                  </a:cubicBezTo>
                  <a:cubicBezTo>
                    <a:pt x="28" y="34"/>
                    <a:pt x="28" y="35"/>
                    <a:pt x="28" y="35"/>
                  </a:cubicBezTo>
                  <a:cubicBezTo>
                    <a:pt x="28" y="35"/>
                    <a:pt x="28" y="35"/>
                    <a:pt x="27" y="35"/>
                  </a:cubicBezTo>
                  <a:cubicBezTo>
                    <a:pt x="27" y="35"/>
                    <a:pt x="27" y="35"/>
                    <a:pt x="27" y="35"/>
                  </a:cubicBezTo>
                  <a:cubicBezTo>
                    <a:pt x="26" y="35"/>
                    <a:pt x="26" y="35"/>
                    <a:pt x="26" y="35"/>
                  </a:cubicBezTo>
                  <a:cubicBezTo>
                    <a:pt x="26" y="35"/>
                    <a:pt x="26" y="34"/>
                    <a:pt x="25" y="34"/>
                  </a:cubicBezTo>
                  <a:cubicBezTo>
                    <a:pt x="25" y="34"/>
                    <a:pt x="25" y="34"/>
                    <a:pt x="25" y="34"/>
                  </a:cubicBezTo>
                  <a:cubicBezTo>
                    <a:pt x="25" y="34"/>
                    <a:pt x="25" y="33"/>
                    <a:pt x="25" y="33"/>
                  </a:cubicBezTo>
                  <a:cubicBezTo>
                    <a:pt x="24" y="33"/>
                    <a:pt x="24" y="32"/>
                    <a:pt x="24" y="32"/>
                  </a:cubicBezTo>
                  <a:cubicBezTo>
                    <a:pt x="24" y="32"/>
                    <a:pt x="23" y="32"/>
                    <a:pt x="23" y="32"/>
                  </a:cubicBezTo>
                  <a:cubicBezTo>
                    <a:pt x="23" y="32"/>
                    <a:pt x="23" y="32"/>
                    <a:pt x="22" y="32"/>
                  </a:cubicBezTo>
                  <a:cubicBezTo>
                    <a:pt x="22" y="32"/>
                    <a:pt x="22" y="32"/>
                    <a:pt x="22" y="32"/>
                  </a:cubicBezTo>
                  <a:cubicBezTo>
                    <a:pt x="21" y="31"/>
                    <a:pt x="21" y="30"/>
                    <a:pt x="20" y="30"/>
                  </a:cubicBezTo>
                  <a:cubicBezTo>
                    <a:pt x="20" y="30"/>
                    <a:pt x="20" y="31"/>
                    <a:pt x="19" y="31"/>
                  </a:cubicBezTo>
                  <a:cubicBezTo>
                    <a:pt x="19" y="31"/>
                    <a:pt x="19" y="31"/>
                    <a:pt x="18" y="30"/>
                  </a:cubicBezTo>
                  <a:cubicBezTo>
                    <a:pt x="18" y="30"/>
                    <a:pt x="18" y="30"/>
                    <a:pt x="17" y="30"/>
                  </a:cubicBezTo>
                  <a:cubicBezTo>
                    <a:pt x="17" y="30"/>
                    <a:pt x="17" y="30"/>
                    <a:pt x="17" y="30"/>
                  </a:cubicBezTo>
                  <a:cubicBezTo>
                    <a:pt x="16" y="29"/>
                    <a:pt x="16" y="29"/>
                    <a:pt x="16" y="29"/>
                  </a:cubicBezTo>
                  <a:cubicBezTo>
                    <a:pt x="16" y="29"/>
                    <a:pt x="16" y="29"/>
                    <a:pt x="15" y="29"/>
                  </a:cubicBezTo>
                  <a:cubicBezTo>
                    <a:pt x="15" y="29"/>
                    <a:pt x="15" y="29"/>
                    <a:pt x="15" y="28"/>
                  </a:cubicBezTo>
                  <a:cubicBezTo>
                    <a:pt x="15" y="28"/>
                    <a:pt x="15" y="28"/>
                    <a:pt x="15" y="28"/>
                  </a:cubicBezTo>
                  <a:cubicBezTo>
                    <a:pt x="15" y="27"/>
                    <a:pt x="15" y="27"/>
                    <a:pt x="14" y="26"/>
                  </a:cubicBezTo>
                  <a:cubicBezTo>
                    <a:pt x="14" y="26"/>
                    <a:pt x="14" y="26"/>
                    <a:pt x="14" y="25"/>
                  </a:cubicBezTo>
                  <a:cubicBezTo>
                    <a:pt x="14" y="25"/>
                    <a:pt x="14" y="25"/>
                    <a:pt x="14" y="25"/>
                  </a:cubicBezTo>
                  <a:cubicBezTo>
                    <a:pt x="14" y="25"/>
                    <a:pt x="13" y="24"/>
                    <a:pt x="13" y="24"/>
                  </a:cubicBezTo>
                  <a:cubicBezTo>
                    <a:pt x="13" y="24"/>
                    <a:pt x="13" y="24"/>
                    <a:pt x="13" y="23"/>
                  </a:cubicBezTo>
                  <a:cubicBezTo>
                    <a:pt x="13" y="23"/>
                    <a:pt x="13" y="23"/>
                    <a:pt x="13" y="22"/>
                  </a:cubicBezTo>
                  <a:cubicBezTo>
                    <a:pt x="12" y="22"/>
                    <a:pt x="12" y="22"/>
                    <a:pt x="12" y="23"/>
                  </a:cubicBezTo>
                  <a:cubicBezTo>
                    <a:pt x="12" y="23"/>
                    <a:pt x="12" y="23"/>
                    <a:pt x="12" y="23"/>
                  </a:cubicBezTo>
                  <a:cubicBezTo>
                    <a:pt x="12" y="24"/>
                    <a:pt x="12" y="24"/>
                    <a:pt x="12" y="24"/>
                  </a:cubicBezTo>
                  <a:cubicBezTo>
                    <a:pt x="12" y="24"/>
                    <a:pt x="13" y="25"/>
                    <a:pt x="13" y="25"/>
                  </a:cubicBezTo>
                  <a:cubicBezTo>
                    <a:pt x="13" y="25"/>
                    <a:pt x="13" y="26"/>
                    <a:pt x="13" y="26"/>
                  </a:cubicBezTo>
                  <a:cubicBezTo>
                    <a:pt x="13" y="26"/>
                    <a:pt x="13" y="26"/>
                    <a:pt x="13" y="27"/>
                  </a:cubicBezTo>
                  <a:cubicBezTo>
                    <a:pt x="13" y="27"/>
                    <a:pt x="13" y="26"/>
                    <a:pt x="13" y="26"/>
                  </a:cubicBezTo>
                  <a:cubicBezTo>
                    <a:pt x="13" y="26"/>
                    <a:pt x="12" y="26"/>
                    <a:pt x="12" y="26"/>
                  </a:cubicBezTo>
                  <a:cubicBezTo>
                    <a:pt x="12" y="26"/>
                    <a:pt x="12" y="25"/>
                    <a:pt x="12" y="25"/>
                  </a:cubicBezTo>
                  <a:cubicBezTo>
                    <a:pt x="12" y="25"/>
                    <a:pt x="11" y="25"/>
                    <a:pt x="11" y="24"/>
                  </a:cubicBezTo>
                  <a:cubicBezTo>
                    <a:pt x="11" y="24"/>
                    <a:pt x="12" y="24"/>
                    <a:pt x="12" y="24"/>
                  </a:cubicBezTo>
                  <a:cubicBezTo>
                    <a:pt x="12" y="23"/>
                    <a:pt x="11" y="23"/>
                    <a:pt x="11" y="23"/>
                  </a:cubicBezTo>
                  <a:cubicBezTo>
                    <a:pt x="11" y="23"/>
                    <a:pt x="11" y="22"/>
                    <a:pt x="11" y="22"/>
                  </a:cubicBezTo>
                  <a:cubicBezTo>
                    <a:pt x="11" y="22"/>
                    <a:pt x="11" y="21"/>
                    <a:pt x="11" y="21"/>
                  </a:cubicBezTo>
                  <a:cubicBezTo>
                    <a:pt x="11" y="21"/>
                    <a:pt x="11" y="21"/>
                    <a:pt x="10" y="21"/>
                  </a:cubicBezTo>
                  <a:cubicBezTo>
                    <a:pt x="10" y="21"/>
                    <a:pt x="10" y="21"/>
                    <a:pt x="10" y="20"/>
                  </a:cubicBezTo>
                  <a:cubicBezTo>
                    <a:pt x="10" y="20"/>
                    <a:pt x="10" y="20"/>
                    <a:pt x="10" y="20"/>
                  </a:cubicBezTo>
                  <a:cubicBezTo>
                    <a:pt x="10" y="19"/>
                    <a:pt x="10" y="19"/>
                    <a:pt x="10" y="18"/>
                  </a:cubicBezTo>
                  <a:cubicBezTo>
                    <a:pt x="10" y="18"/>
                    <a:pt x="9" y="18"/>
                    <a:pt x="10" y="17"/>
                  </a:cubicBezTo>
                  <a:cubicBezTo>
                    <a:pt x="10" y="17"/>
                    <a:pt x="10" y="17"/>
                    <a:pt x="10" y="17"/>
                  </a:cubicBezTo>
                  <a:cubicBezTo>
                    <a:pt x="10" y="16"/>
                    <a:pt x="10" y="16"/>
                    <a:pt x="10" y="16"/>
                  </a:cubicBezTo>
                  <a:cubicBezTo>
                    <a:pt x="11" y="16"/>
                    <a:pt x="11" y="15"/>
                    <a:pt x="11" y="15"/>
                  </a:cubicBezTo>
                  <a:cubicBezTo>
                    <a:pt x="12" y="14"/>
                    <a:pt x="12" y="14"/>
                    <a:pt x="12" y="14"/>
                  </a:cubicBezTo>
                  <a:cubicBezTo>
                    <a:pt x="12" y="13"/>
                    <a:pt x="12" y="13"/>
                    <a:pt x="12" y="13"/>
                  </a:cubicBezTo>
                  <a:cubicBezTo>
                    <a:pt x="12" y="13"/>
                    <a:pt x="12" y="12"/>
                    <a:pt x="12" y="12"/>
                  </a:cubicBezTo>
                  <a:cubicBezTo>
                    <a:pt x="12" y="12"/>
                    <a:pt x="12" y="12"/>
                    <a:pt x="12" y="12"/>
                  </a:cubicBezTo>
                  <a:cubicBezTo>
                    <a:pt x="12" y="11"/>
                    <a:pt x="12" y="11"/>
                    <a:pt x="12" y="11"/>
                  </a:cubicBezTo>
                  <a:cubicBezTo>
                    <a:pt x="12" y="11"/>
                    <a:pt x="12" y="10"/>
                    <a:pt x="12" y="10"/>
                  </a:cubicBezTo>
                  <a:cubicBezTo>
                    <a:pt x="12" y="10"/>
                    <a:pt x="13" y="10"/>
                    <a:pt x="13" y="10"/>
                  </a:cubicBezTo>
                  <a:cubicBezTo>
                    <a:pt x="12" y="9"/>
                    <a:pt x="12" y="10"/>
                    <a:pt x="12" y="10"/>
                  </a:cubicBezTo>
                  <a:cubicBezTo>
                    <a:pt x="12" y="9"/>
                    <a:pt x="12" y="9"/>
                    <a:pt x="12" y="9"/>
                  </a:cubicBezTo>
                  <a:cubicBezTo>
                    <a:pt x="12" y="9"/>
                    <a:pt x="12" y="9"/>
                    <a:pt x="12" y="8"/>
                  </a:cubicBezTo>
                  <a:cubicBezTo>
                    <a:pt x="12" y="8"/>
                    <a:pt x="12" y="8"/>
                    <a:pt x="12" y="8"/>
                  </a:cubicBezTo>
                  <a:cubicBezTo>
                    <a:pt x="12" y="8"/>
                    <a:pt x="12" y="8"/>
                    <a:pt x="12" y="7"/>
                  </a:cubicBezTo>
                  <a:cubicBezTo>
                    <a:pt x="15" y="5"/>
                    <a:pt x="19" y="3"/>
                    <a:pt x="23" y="2"/>
                  </a:cubicBezTo>
                  <a:cubicBezTo>
                    <a:pt x="23" y="2"/>
                    <a:pt x="23" y="2"/>
                    <a:pt x="23" y="2"/>
                  </a:cubicBezTo>
                  <a:cubicBezTo>
                    <a:pt x="23" y="2"/>
                    <a:pt x="23" y="2"/>
                    <a:pt x="23" y="2"/>
                  </a:cubicBezTo>
                  <a:cubicBezTo>
                    <a:pt x="24" y="2"/>
                    <a:pt x="24" y="2"/>
                    <a:pt x="24" y="2"/>
                  </a:cubicBezTo>
                  <a:cubicBezTo>
                    <a:pt x="24" y="2"/>
                    <a:pt x="25" y="2"/>
                    <a:pt x="25" y="2"/>
                  </a:cubicBezTo>
                  <a:cubicBezTo>
                    <a:pt x="26" y="2"/>
                    <a:pt x="26" y="3"/>
                    <a:pt x="27" y="3"/>
                  </a:cubicBezTo>
                  <a:cubicBezTo>
                    <a:pt x="27" y="3"/>
                    <a:pt x="27" y="2"/>
                    <a:pt x="27" y="2"/>
                  </a:cubicBezTo>
                  <a:cubicBezTo>
                    <a:pt x="27" y="2"/>
                    <a:pt x="27" y="2"/>
                    <a:pt x="27" y="2"/>
                  </a:cubicBezTo>
                  <a:cubicBezTo>
                    <a:pt x="27" y="2"/>
                    <a:pt x="28" y="2"/>
                    <a:pt x="28" y="2"/>
                  </a:cubicBezTo>
                  <a:cubicBezTo>
                    <a:pt x="28" y="2"/>
                    <a:pt x="29" y="2"/>
                    <a:pt x="30" y="2"/>
                  </a:cubicBezTo>
                  <a:cubicBezTo>
                    <a:pt x="30" y="0"/>
                    <a:pt x="30" y="0"/>
                    <a:pt x="30" y="0"/>
                  </a:cubicBezTo>
                  <a:cubicBezTo>
                    <a:pt x="29" y="0"/>
                    <a:pt x="29" y="0"/>
                    <a:pt x="28" y="0"/>
                  </a:cubicBezTo>
                  <a:cubicBezTo>
                    <a:pt x="28" y="0"/>
                    <a:pt x="28" y="0"/>
                    <a:pt x="28" y="0"/>
                  </a:cubicBezTo>
                  <a:cubicBezTo>
                    <a:pt x="28" y="0"/>
                    <a:pt x="27" y="0"/>
                    <a:pt x="27" y="0"/>
                  </a:cubicBezTo>
                  <a:cubicBezTo>
                    <a:pt x="24" y="0"/>
                    <a:pt x="22" y="1"/>
                    <a:pt x="19" y="2"/>
                  </a:cubicBezTo>
                  <a:cubicBezTo>
                    <a:pt x="19" y="2"/>
                    <a:pt x="18" y="2"/>
                    <a:pt x="18" y="2"/>
                  </a:cubicBezTo>
                  <a:cubicBezTo>
                    <a:pt x="18" y="2"/>
                    <a:pt x="17" y="2"/>
                    <a:pt x="17" y="2"/>
                  </a:cubicBezTo>
                  <a:cubicBezTo>
                    <a:pt x="17" y="2"/>
                    <a:pt x="17" y="3"/>
                    <a:pt x="17" y="3"/>
                  </a:cubicBezTo>
                  <a:cubicBezTo>
                    <a:pt x="16" y="3"/>
                    <a:pt x="16" y="3"/>
                    <a:pt x="15" y="3"/>
                  </a:cubicBezTo>
                  <a:cubicBezTo>
                    <a:pt x="15" y="3"/>
                    <a:pt x="15" y="4"/>
                    <a:pt x="14" y="4"/>
                  </a:cubicBezTo>
                  <a:cubicBezTo>
                    <a:pt x="13" y="5"/>
                    <a:pt x="11" y="6"/>
                    <a:pt x="10" y="7"/>
                  </a:cubicBezTo>
                  <a:cubicBezTo>
                    <a:pt x="10" y="7"/>
                    <a:pt x="10" y="7"/>
                    <a:pt x="9" y="7"/>
                  </a:cubicBezTo>
                  <a:cubicBezTo>
                    <a:pt x="9" y="8"/>
                    <a:pt x="9" y="8"/>
                    <a:pt x="8" y="8"/>
                  </a:cubicBezTo>
                  <a:cubicBezTo>
                    <a:pt x="8" y="9"/>
                    <a:pt x="8" y="9"/>
                    <a:pt x="7" y="9"/>
                  </a:cubicBezTo>
                  <a:cubicBezTo>
                    <a:pt x="7" y="10"/>
                    <a:pt x="7" y="10"/>
                    <a:pt x="6" y="11"/>
                  </a:cubicBezTo>
                  <a:cubicBezTo>
                    <a:pt x="5" y="12"/>
                    <a:pt x="5" y="13"/>
                    <a:pt x="4" y="14"/>
                  </a:cubicBezTo>
                  <a:cubicBezTo>
                    <a:pt x="4" y="14"/>
                    <a:pt x="4" y="15"/>
                    <a:pt x="3" y="15"/>
                  </a:cubicBezTo>
                  <a:cubicBezTo>
                    <a:pt x="3" y="15"/>
                    <a:pt x="3" y="16"/>
                    <a:pt x="3" y="16"/>
                  </a:cubicBezTo>
                  <a:cubicBezTo>
                    <a:pt x="3" y="16"/>
                    <a:pt x="3" y="17"/>
                    <a:pt x="2" y="18"/>
                  </a:cubicBezTo>
                  <a:cubicBezTo>
                    <a:pt x="2" y="18"/>
                    <a:pt x="2" y="18"/>
                    <a:pt x="2" y="18"/>
                  </a:cubicBezTo>
                  <a:cubicBezTo>
                    <a:pt x="2" y="19"/>
                    <a:pt x="1" y="20"/>
                    <a:pt x="1" y="21"/>
                  </a:cubicBezTo>
                  <a:cubicBezTo>
                    <a:pt x="1" y="21"/>
                    <a:pt x="1" y="22"/>
                    <a:pt x="1" y="22"/>
                  </a:cubicBezTo>
                  <a:close/>
                  <a:moveTo>
                    <a:pt x="30" y="22"/>
                  </a:moveTo>
                  <a:cubicBezTo>
                    <a:pt x="30" y="34"/>
                    <a:pt x="30" y="34"/>
                    <a:pt x="30" y="34"/>
                  </a:cubicBezTo>
                  <a:cubicBezTo>
                    <a:pt x="30" y="35"/>
                    <a:pt x="30" y="35"/>
                    <a:pt x="29" y="35"/>
                  </a:cubicBezTo>
                  <a:cubicBezTo>
                    <a:pt x="29" y="35"/>
                    <a:pt x="29" y="34"/>
                    <a:pt x="29" y="34"/>
                  </a:cubicBezTo>
                  <a:cubicBezTo>
                    <a:pt x="28" y="34"/>
                    <a:pt x="28" y="34"/>
                    <a:pt x="27" y="34"/>
                  </a:cubicBezTo>
                  <a:cubicBezTo>
                    <a:pt x="27" y="34"/>
                    <a:pt x="26" y="34"/>
                    <a:pt x="26" y="33"/>
                  </a:cubicBezTo>
                  <a:cubicBezTo>
                    <a:pt x="26" y="33"/>
                    <a:pt x="26" y="32"/>
                    <a:pt x="26" y="32"/>
                  </a:cubicBezTo>
                  <a:cubicBezTo>
                    <a:pt x="26" y="32"/>
                    <a:pt x="26" y="32"/>
                    <a:pt x="26" y="31"/>
                  </a:cubicBezTo>
                  <a:cubicBezTo>
                    <a:pt x="26" y="31"/>
                    <a:pt x="26" y="31"/>
                    <a:pt x="26" y="31"/>
                  </a:cubicBezTo>
                  <a:cubicBezTo>
                    <a:pt x="25" y="31"/>
                    <a:pt x="24" y="31"/>
                    <a:pt x="24" y="31"/>
                  </a:cubicBezTo>
                  <a:cubicBezTo>
                    <a:pt x="24" y="30"/>
                    <a:pt x="24" y="30"/>
                    <a:pt x="24" y="30"/>
                  </a:cubicBezTo>
                  <a:cubicBezTo>
                    <a:pt x="24" y="30"/>
                    <a:pt x="24" y="30"/>
                    <a:pt x="24" y="30"/>
                  </a:cubicBezTo>
                  <a:cubicBezTo>
                    <a:pt x="24" y="29"/>
                    <a:pt x="24" y="29"/>
                    <a:pt x="24" y="29"/>
                  </a:cubicBezTo>
                  <a:cubicBezTo>
                    <a:pt x="24" y="29"/>
                    <a:pt x="24" y="29"/>
                    <a:pt x="24" y="29"/>
                  </a:cubicBezTo>
                  <a:cubicBezTo>
                    <a:pt x="25" y="28"/>
                    <a:pt x="25" y="28"/>
                    <a:pt x="25" y="28"/>
                  </a:cubicBezTo>
                  <a:cubicBezTo>
                    <a:pt x="25" y="28"/>
                    <a:pt x="25" y="28"/>
                    <a:pt x="24" y="28"/>
                  </a:cubicBezTo>
                  <a:cubicBezTo>
                    <a:pt x="24" y="28"/>
                    <a:pt x="24" y="28"/>
                    <a:pt x="23" y="28"/>
                  </a:cubicBezTo>
                  <a:cubicBezTo>
                    <a:pt x="23" y="28"/>
                    <a:pt x="23" y="29"/>
                    <a:pt x="22" y="29"/>
                  </a:cubicBezTo>
                  <a:cubicBezTo>
                    <a:pt x="22" y="29"/>
                    <a:pt x="22" y="29"/>
                    <a:pt x="21" y="29"/>
                  </a:cubicBezTo>
                  <a:cubicBezTo>
                    <a:pt x="21" y="29"/>
                    <a:pt x="21" y="29"/>
                    <a:pt x="21" y="29"/>
                  </a:cubicBezTo>
                  <a:cubicBezTo>
                    <a:pt x="21" y="29"/>
                    <a:pt x="20" y="29"/>
                    <a:pt x="20" y="29"/>
                  </a:cubicBezTo>
                  <a:cubicBezTo>
                    <a:pt x="20" y="29"/>
                    <a:pt x="19" y="28"/>
                    <a:pt x="19" y="28"/>
                  </a:cubicBezTo>
                  <a:cubicBezTo>
                    <a:pt x="19" y="27"/>
                    <a:pt x="19" y="26"/>
                    <a:pt x="20" y="26"/>
                  </a:cubicBezTo>
                  <a:cubicBezTo>
                    <a:pt x="20" y="26"/>
                    <a:pt x="20" y="25"/>
                    <a:pt x="20" y="25"/>
                  </a:cubicBezTo>
                  <a:cubicBezTo>
                    <a:pt x="20" y="25"/>
                    <a:pt x="20" y="25"/>
                    <a:pt x="20" y="25"/>
                  </a:cubicBezTo>
                  <a:cubicBezTo>
                    <a:pt x="20" y="24"/>
                    <a:pt x="21" y="24"/>
                    <a:pt x="21" y="24"/>
                  </a:cubicBezTo>
                  <a:cubicBezTo>
                    <a:pt x="22" y="23"/>
                    <a:pt x="22" y="23"/>
                    <a:pt x="22" y="23"/>
                  </a:cubicBezTo>
                  <a:cubicBezTo>
                    <a:pt x="23" y="23"/>
                    <a:pt x="23" y="23"/>
                    <a:pt x="23" y="23"/>
                  </a:cubicBezTo>
                  <a:cubicBezTo>
                    <a:pt x="24" y="23"/>
                    <a:pt x="24" y="23"/>
                    <a:pt x="24" y="23"/>
                  </a:cubicBezTo>
                  <a:cubicBezTo>
                    <a:pt x="24" y="23"/>
                    <a:pt x="25" y="23"/>
                    <a:pt x="25" y="23"/>
                  </a:cubicBezTo>
                  <a:cubicBezTo>
                    <a:pt x="25" y="23"/>
                    <a:pt x="26" y="23"/>
                    <a:pt x="26" y="23"/>
                  </a:cubicBezTo>
                  <a:cubicBezTo>
                    <a:pt x="26" y="23"/>
                    <a:pt x="27" y="23"/>
                    <a:pt x="27" y="23"/>
                  </a:cubicBezTo>
                  <a:cubicBezTo>
                    <a:pt x="27" y="23"/>
                    <a:pt x="27" y="23"/>
                    <a:pt x="27" y="23"/>
                  </a:cubicBezTo>
                  <a:cubicBezTo>
                    <a:pt x="28" y="23"/>
                    <a:pt x="28" y="23"/>
                    <a:pt x="28" y="24"/>
                  </a:cubicBezTo>
                  <a:cubicBezTo>
                    <a:pt x="28" y="24"/>
                    <a:pt x="28" y="24"/>
                    <a:pt x="28" y="24"/>
                  </a:cubicBezTo>
                  <a:cubicBezTo>
                    <a:pt x="28" y="25"/>
                    <a:pt x="29" y="25"/>
                    <a:pt x="29" y="25"/>
                  </a:cubicBezTo>
                  <a:cubicBezTo>
                    <a:pt x="29" y="25"/>
                    <a:pt x="29" y="24"/>
                    <a:pt x="29" y="24"/>
                  </a:cubicBezTo>
                  <a:cubicBezTo>
                    <a:pt x="29" y="24"/>
                    <a:pt x="29" y="24"/>
                    <a:pt x="29" y="24"/>
                  </a:cubicBezTo>
                  <a:cubicBezTo>
                    <a:pt x="29" y="23"/>
                    <a:pt x="29" y="23"/>
                    <a:pt x="29" y="23"/>
                  </a:cubicBezTo>
                  <a:cubicBezTo>
                    <a:pt x="29" y="22"/>
                    <a:pt x="29" y="22"/>
                    <a:pt x="30" y="2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20" name="Freeform 216"/>
            <p:cNvSpPr/>
            <p:nvPr/>
          </p:nvSpPr>
          <p:spPr bwMode="auto">
            <a:xfrm>
              <a:off x="-3289300" y="6083300"/>
              <a:ext cx="203200" cy="179388"/>
            </a:xfrm>
            <a:custGeom>
              <a:avLst/>
              <a:gdLst>
                <a:gd name="T0" fmla="*/ 6 w 54"/>
                <a:gd name="T1" fmla="*/ 5 h 48"/>
                <a:gd name="T2" fmla="*/ 1 w 54"/>
                <a:gd name="T3" fmla="*/ 15 h 48"/>
                <a:gd name="T4" fmla="*/ 0 w 54"/>
                <a:gd name="T5" fmla="*/ 18 h 48"/>
                <a:gd name="T6" fmla="*/ 0 w 54"/>
                <a:gd name="T7" fmla="*/ 18 h 48"/>
                <a:gd name="T8" fmla="*/ 0 w 54"/>
                <a:gd name="T9" fmla="*/ 21 h 48"/>
                <a:gd name="T10" fmla="*/ 1 w 54"/>
                <a:gd name="T11" fmla="*/ 23 h 48"/>
                <a:gd name="T12" fmla="*/ 3 w 54"/>
                <a:gd name="T13" fmla="*/ 32 h 48"/>
                <a:gd name="T14" fmla="*/ 8 w 54"/>
                <a:gd name="T15" fmla="*/ 42 h 48"/>
                <a:gd name="T16" fmla="*/ 9 w 54"/>
                <a:gd name="T17" fmla="*/ 43 h 48"/>
                <a:gd name="T18" fmla="*/ 12 w 54"/>
                <a:gd name="T19" fmla="*/ 46 h 48"/>
                <a:gd name="T20" fmla="*/ 13 w 54"/>
                <a:gd name="T21" fmla="*/ 47 h 48"/>
                <a:gd name="T22" fmla="*/ 19 w 54"/>
                <a:gd name="T23" fmla="*/ 48 h 48"/>
                <a:gd name="T24" fmla="*/ 19 w 54"/>
                <a:gd name="T25" fmla="*/ 48 h 48"/>
                <a:gd name="T26" fmla="*/ 22 w 54"/>
                <a:gd name="T27" fmla="*/ 47 h 48"/>
                <a:gd name="T28" fmla="*/ 24 w 54"/>
                <a:gd name="T29" fmla="*/ 46 h 48"/>
                <a:gd name="T30" fmla="*/ 27 w 54"/>
                <a:gd name="T31" fmla="*/ 46 h 48"/>
                <a:gd name="T32" fmla="*/ 27 w 54"/>
                <a:gd name="T33" fmla="*/ 46 h 48"/>
                <a:gd name="T34" fmla="*/ 30 w 54"/>
                <a:gd name="T35" fmla="*/ 46 h 48"/>
                <a:gd name="T36" fmla="*/ 32 w 54"/>
                <a:gd name="T37" fmla="*/ 47 h 48"/>
                <a:gd name="T38" fmla="*/ 35 w 54"/>
                <a:gd name="T39" fmla="*/ 48 h 48"/>
                <a:gd name="T40" fmla="*/ 35 w 54"/>
                <a:gd name="T41" fmla="*/ 48 h 48"/>
                <a:gd name="T42" fmla="*/ 41 w 54"/>
                <a:gd name="T43" fmla="*/ 47 h 48"/>
                <a:gd name="T44" fmla="*/ 42 w 54"/>
                <a:gd name="T45" fmla="*/ 46 h 48"/>
                <a:gd name="T46" fmla="*/ 45 w 54"/>
                <a:gd name="T47" fmla="*/ 43 h 48"/>
                <a:gd name="T48" fmla="*/ 46 w 54"/>
                <a:gd name="T49" fmla="*/ 42 h 48"/>
                <a:gd name="T50" fmla="*/ 51 w 54"/>
                <a:gd name="T51" fmla="*/ 32 h 48"/>
                <a:gd name="T52" fmla="*/ 53 w 54"/>
                <a:gd name="T53" fmla="*/ 23 h 48"/>
                <a:gd name="T54" fmla="*/ 54 w 54"/>
                <a:gd name="T55" fmla="*/ 21 h 48"/>
                <a:gd name="T56" fmla="*/ 54 w 54"/>
                <a:gd name="T57" fmla="*/ 18 h 48"/>
                <a:gd name="T58" fmla="*/ 54 w 54"/>
                <a:gd name="T59" fmla="*/ 18 h 48"/>
                <a:gd name="T60" fmla="*/ 53 w 54"/>
                <a:gd name="T61" fmla="*/ 15 h 48"/>
                <a:gd name="T62" fmla="*/ 48 w 54"/>
                <a:gd name="T63" fmla="*/ 5 h 48"/>
                <a:gd name="T64" fmla="*/ 47 w 54"/>
                <a:gd name="T65" fmla="*/ 4 h 48"/>
                <a:gd name="T66" fmla="*/ 40 w 54"/>
                <a:gd name="T67" fmla="*/ 1 h 48"/>
                <a:gd name="T68" fmla="*/ 31 w 54"/>
                <a:gd name="T69" fmla="*/ 2 h 48"/>
                <a:gd name="T70" fmla="*/ 27 w 54"/>
                <a:gd name="T71" fmla="*/ 4 h 48"/>
                <a:gd name="T72" fmla="*/ 23 w 54"/>
                <a:gd name="T73" fmla="*/ 2 h 48"/>
                <a:gd name="T74" fmla="*/ 14 w 54"/>
                <a:gd name="T75" fmla="*/ 1 h 48"/>
                <a:gd name="T76" fmla="*/ 7 w 54"/>
                <a:gd name="T77" fmla="*/ 4 h 48"/>
                <a:gd name="T78" fmla="*/ 6 w 54"/>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48">
                  <a:moveTo>
                    <a:pt x="6" y="5"/>
                  </a:moveTo>
                  <a:cubicBezTo>
                    <a:pt x="3" y="8"/>
                    <a:pt x="1" y="11"/>
                    <a:pt x="1" y="15"/>
                  </a:cubicBezTo>
                  <a:cubicBezTo>
                    <a:pt x="1" y="16"/>
                    <a:pt x="1" y="17"/>
                    <a:pt x="0" y="18"/>
                  </a:cubicBezTo>
                  <a:cubicBezTo>
                    <a:pt x="0" y="18"/>
                    <a:pt x="0" y="18"/>
                    <a:pt x="0" y="18"/>
                  </a:cubicBezTo>
                  <a:cubicBezTo>
                    <a:pt x="0" y="19"/>
                    <a:pt x="0" y="20"/>
                    <a:pt x="0" y="21"/>
                  </a:cubicBezTo>
                  <a:cubicBezTo>
                    <a:pt x="0" y="22"/>
                    <a:pt x="1" y="22"/>
                    <a:pt x="1" y="23"/>
                  </a:cubicBezTo>
                  <a:cubicBezTo>
                    <a:pt x="1" y="26"/>
                    <a:pt x="2" y="29"/>
                    <a:pt x="3" y="32"/>
                  </a:cubicBezTo>
                  <a:cubicBezTo>
                    <a:pt x="4" y="35"/>
                    <a:pt x="6" y="39"/>
                    <a:pt x="8" y="42"/>
                  </a:cubicBezTo>
                  <a:cubicBezTo>
                    <a:pt x="8" y="42"/>
                    <a:pt x="9" y="42"/>
                    <a:pt x="9" y="43"/>
                  </a:cubicBezTo>
                  <a:cubicBezTo>
                    <a:pt x="10" y="44"/>
                    <a:pt x="11" y="45"/>
                    <a:pt x="12" y="46"/>
                  </a:cubicBezTo>
                  <a:cubicBezTo>
                    <a:pt x="12" y="47"/>
                    <a:pt x="13" y="47"/>
                    <a:pt x="13" y="47"/>
                  </a:cubicBezTo>
                  <a:cubicBezTo>
                    <a:pt x="15" y="48"/>
                    <a:pt x="17" y="48"/>
                    <a:pt x="19" y="48"/>
                  </a:cubicBezTo>
                  <a:cubicBezTo>
                    <a:pt x="19" y="48"/>
                    <a:pt x="19" y="48"/>
                    <a:pt x="19" y="48"/>
                  </a:cubicBezTo>
                  <a:cubicBezTo>
                    <a:pt x="20" y="47"/>
                    <a:pt x="21" y="47"/>
                    <a:pt x="22" y="47"/>
                  </a:cubicBezTo>
                  <a:cubicBezTo>
                    <a:pt x="22" y="47"/>
                    <a:pt x="23" y="46"/>
                    <a:pt x="24" y="46"/>
                  </a:cubicBezTo>
                  <a:cubicBezTo>
                    <a:pt x="25" y="46"/>
                    <a:pt x="27" y="46"/>
                    <a:pt x="27" y="46"/>
                  </a:cubicBezTo>
                  <a:cubicBezTo>
                    <a:pt x="27" y="46"/>
                    <a:pt x="27" y="46"/>
                    <a:pt x="27" y="46"/>
                  </a:cubicBezTo>
                  <a:cubicBezTo>
                    <a:pt x="28" y="46"/>
                    <a:pt x="29" y="46"/>
                    <a:pt x="30" y="46"/>
                  </a:cubicBezTo>
                  <a:cubicBezTo>
                    <a:pt x="31" y="46"/>
                    <a:pt x="32" y="47"/>
                    <a:pt x="32" y="47"/>
                  </a:cubicBezTo>
                  <a:cubicBezTo>
                    <a:pt x="33" y="47"/>
                    <a:pt x="34" y="47"/>
                    <a:pt x="35" y="48"/>
                  </a:cubicBezTo>
                  <a:cubicBezTo>
                    <a:pt x="35" y="48"/>
                    <a:pt x="35" y="48"/>
                    <a:pt x="35" y="48"/>
                  </a:cubicBezTo>
                  <a:cubicBezTo>
                    <a:pt x="37" y="48"/>
                    <a:pt x="39" y="48"/>
                    <a:pt x="41" y="47"/>
                  </a:cubicBezTo>
                  <a:cubicBezTo>
                    <a:pt x="41" y="47"/>
                    <a:pt x="42" y="47"/>
                    <a:pt x="42" y="46"/>
                  </a:cubicBezTo>
                  <a:cubicBezTo>
                    <a:pt x="43" y="45"/>
                    <a:pt x="44" y="44"/>
                    <a:pt x="45" y="43"/>
                  </a:cubicBezTo>
                  <a:cubicBezTo>
                    <a:pt x="46" y="42"/>
                    <a:pt x="46" y="42"/>
                    <a:pt x="46" y="42"/>
                  </a:cubicBezTo>
                  <a:cubicBezTo>
                    <a:pt x="48" y="39"/>
                    <a:pt x="50" y="35"/>
                    <a:pt x="51" y="32"/>
                  </a:cubicBezTo>
                  <a:cubicBezTo>
                    <a:pt x="52" y="29"/>
                    <a:pt x="53" y="26"/>
                    <a:pt x="53" y="23"/>
                  </a:cubicBezTo>
                  <a:cubicBezTo>
                    <a:pt x="54" y="22"/>
                    <a:pt x="54" y="22"/>
                    <a:pt x="54" y="21"/>
                  </a:cubicBezTo>
                  <a:cubicBezTo>
                    <a:pt x="54" y="20"/>
                    <a:pt x="54" y="19"/>
                    <a:pt x="54" y="18"/>
                  </a:cubicBezTo>
                  <a:cubicBezTo>
                    <a:pt x="54" y="18"/>
                    <a:pt x="54" y="18"/>
                    <a:pt x="54" y="18"/>
                  </a:cubicBezTo>
                  <a:cubicBezTo>
                    <a:pt x="53" y="17"/>
                    <a:pt x="53" y="16"/>
                    <a:pt x="53" y="15"/>
                  </a:cubicBezTo>
                  <a:cubicBezTo>
                    <a:pt x="53" y="11"/>
                    <a:pt x="51" y="8"/>
                    <a:pt x="48" y="5"/>
                  </a:cubicBezTo>
                  <a:cubicBezTo>
                    <a:pt x="48" y="5"/>
                    <a:pt x="47" y="4"/>
                    <a:pt x="47" y="4"/>
                  </a:cubicBezTo>
                  <a:cubicBezTo>
                    <a:pt x="45" y="2"/>
                    <a:pt x="42" y="1"/>
                    <a:pt x="40" y="1"/>
                  </a:cubicBezTo>
                  <a:cubicBezTo>
                    <a:pt x="37" y="0"/>
                    <a:pt x="34" y="1"/>
                    <a:pt x="31" y="2"/>
                  </a:cubicBezTo>
                  <a:cubicBezTo>
                    <a:pt x="30" y="3"/>
                    <a:pt x="27" y="4"/>
                    <a:pt x="27" y="4"/>
                  </a:cubicBezTo>
                  <a:cubicBezTo>
                    <a:pt x="27" y="4"/>
                    <a:pt x="24" y="3"/>
                    <a:pt x="23" y="2"/>
                  </a:cubicBezTo>
                  <a:cubicBezTo>
                    <a:pt x="20" y="1"/>
                    <a:pt x="17" y="0"/>
                    <a:pt x="14" y="1"/>
                  </a:cubicBezTo>
                  <a:cubicBezTo>
                    <a:pt x="12" y="1"/>
                    <a:pt x="9" y="2"/>
                    <a:pt x="7" y="4"/>
                  </a:cubicBezTo>
                  <a:cubicBezTo>
                    <a:pt x="7" y="4"/>
                    <a:pt x="6" y="5"/>
                    <a:pt x="6" y="5"/>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21" name="Freeform 217"/>
            <p:cNvSpPr/>
            <p:nvPr/>
          </p:nvSpPr>
          <p:spPr bwMode="auto">
            <a:xfrm>
              <a:off x="-3236913" y="6029325"/>
              <a:ext cx="49213" cy="53975"/>
            </a:xfrm>
            <a:custGeom>
              <a:avLst/>
              <a:gdLst>
                <a:gd name="T0" fmla="*/ 4 w 13"/>
                <a:gd name="T1" fmla="*/ 10 h 14"/>
                <a:gd name="T2" fmla="*/ 10 w 13"/>
                <a:gd name="T3" fmla="*/ 14 h 14"/>
                <a:gd name="T4" fmla="*/ 13 w 13"/>
                <a:gd name="T5" fmla="*/ 14 h 14"/>
                <a:gd name="T6" fmla="*/ 13 w 13"/>
                <a:gd name="T7" fmla="*/ 14 h 14"/>
                <a:gd name="T8" fmla="*/ 10 w 13"/>
                <a:gd name="T9" fmla="*/ 5 h 14"/>
                <a:gd name="T10" fmla="*/ 1 w 13"/>
                <a:gd name="T11" fmla="*/ 0 h 14"/>
                <a:gd name="T12" fmla="*/ 1 w 13"/>
                <a:gd name="T13" fmla="*/ 0 h 14"/>
                <a:gd name="T14" fmla="*/ 0 w 13"/>
                <a:gd name="T15" fmla="*/ 0 h 14"/>
                <a:gd name="T16" fmla="*/ 1 w 13"/>
                <a:gd name="T17" fmla="*/ 3 h 14"/>
                <a:gd name="T18" fmla="*/ 4 w 13"/>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4" y="10"/>
                  </a:moveTo>
                  <a:cubicBezTo>
                    <a:pt x="6" y="12"/>
                    <a:pt x="7" y="13"/>
                    <a:pt x="10" y="14"/>
                  </a:cubicBezTo>
                  <a:cubicBezTo>
                    <a:pt x="11" y="14"/>
                    <a:pt x="12" y="14"/>
                    <a:pt x="13" y="14"/>
                  </a:cubicBezTo>
                  <a:cubicBezTo>
                    <a:pt x="13" y="14"/>
                    <a:pt x="13" y="14"/>
                    <a:pt x="13" y="14"/>
                  </a:cubicBezTo>
                  <a:cubicBezTo>
                    <a:pt x="13" y="11"/>
                    <a:pt x="12" y="8"/>
                    <a:pt x="10" y="5"/>
                  </a:cubicBezTo>
                  <a:cubicBezTo>
                    <a:pt x="8" y="2"/>
                    <a:pt x="5" y="1"/>
                    <a:pt x="1" y="0"/>
                  </a:cubicBezTo>
                  <a:cubicBezTo>
                    <a:pt x="1" y="0"/>
                    <a:pt x="1" y="0"/>
                    <a:pt x="1" y="0"/>
                  </a:cubicBezTo>
                  <a:cubicBezTo>
                    <a:pt x="1" y="0"/>
                    <a:pt x="1" y="0"/>
                    <a:pt x="0" y="0"/>
                  </a:cubicBezTo>
                  <a:cubicBezTo>
                    <a:pt x="0" y="1"/>
                    <a:pt x="0" y="2"/>
                    <a:pt x="1" y="3"/>
                  </a:cubicBezTo>
                  <a:cubicBezTo>
                    <a:pt x="1" y="6"/>
                    <a:pt x="2" y="8"/>
                    <a:pt x="4" y="1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22" name="Rectangle 218"/>
            <p:cNvSpPr>
              <a:spLocks noChangeArrowheads="1"/>
            </p:cNvSpPr>
            <p:nvPr/>
          </p:nvSpPr>
          <p:spPr bwMode="auto">
            <a:xfrm>
              <a:off x="-5945188" y="2657475"/>
              <a:ext cx="41275" cy="19050"/>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23" name="Freeform 219"/>
            <p:cNvSpPr>
              <a:spLocks noEditPoints="1"/>
            </p:cNvSpPr>
            <p:nvPr/>
          </p:nvSpPr>
          <p:spPr bwMode="auto">
            <a:xfrm>
              <a:off x="-6099175" y="2684462"/>
              <a:ext cx="222250" cy="157163"/>
            </a:xfrm>
            <a:custGeom>
              <a:avLst/>
              <a:gdLst>
                <a:gd name="T0" fmla="*/ 30 w 59"/>
                <a:gd name="T1" fmla="*/ 42 h 42"/>
                <a:gd name="T2" fmla="*/ 59 w 59"/>
                <a:gd name="T3" fmla="*/ 42 h 42"/>
                <a:gd name="T4" fmla="*/ 59 w 59"/>
                <a:gd name="T5" fmla="*/ 0 h 42"/>
                <a:gd name="T6" fmla="*/ 30 w 59"/>
                <a:gd name="T7" fmla="*/ 0 h 42"/>
                <a:gd name="T8" fmla="*/ 30 w 59"/>
                <a:gd name="T9" fmla="*/ 4 h 42"/>
                <a:gd name="T10" fmla="*/ 46 w 59"/>
                <a:gd name="T11" fmla="*/ 21 h 42"/>
                <a:gd name="T12" fmla="*/ 30 w 59"/>
                <a:gd name="T13" fmla="*/ 37 h 42"/>
                <a:gd name="T14" fmla="*/ 30 w 59"/>
                <a:gd name="T15" fmla="*/ 42 h 42"/>
                <a:gd name="T16" fmla="*/ 0 w 59"/>
                <a:gd name="T17" fmla="*/ 42 h 42"/>
                <a:gd name="T18" fmla="*/ 30 w 59"/>
                <a:gd name="T19" fmla="*/ 42 h 42"/>
                <a:gd name="T20" fmla="*/ 30 w 59"/>
                <a:gd name="T21" fmla="*/ 37 h 42"/>
                <a:gd name="T22" fmla="*/ 30 w 59"/>
                <a:gd name="T23" fmla="*/ 37 h 42"/>
                <a:gd name="T24" fmla="*/ 13 w 59"/>
                <a:gd name="T25" fmla="*/ 21 h 42"/>
                <a:gd name="T26" fmla="*/ 30 w 59"/>
                <a:gd name="T27" fmla="*/ 4 h 42"/>
                <a:gd name="T28" fmla="*/ 30 w 59"/>
                <a:gd name="T29" fmla="*/ 4 h 42"/>
                <a:gd name="T30" fmla="*/ 30 w 59"/>
                <a:gd name="T31" fmla="*/ 4 h 42"/>
                <a:gd name="T32" fmla="*/ 30 w 59"/>
                <a:gd name="T33" fmla="*/ 0 h 42"/>
                <a:gd name="T34" fmla="*/ 0 w 59"/>
                <a:gd name="T35" fmla="*/ 0 h 42"/>
                <a:gd name="T36" fmla="*/ 0 w 59"/>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42">
                  <a:moveTo>
                    <a:pt x="30" y="42"/>
                  </a:moveTo>
                  <a:cubicBezTo>
                    <a:pt x="59" y="42"/>
                    <a:pt x="59" y="42"/>
                    <a:pt x="59" y="42"/>
                  </a:cubicBezTo>
                  <a:cubicBezTo>
                    <a:pt x="59" y="0"/>
                    <a:pt x="59" y="0"/>
                    <a:pt x="59" y="0"/>
                  </a:cubicBezTo>
                  <a:cubicBezTo>
                    <a:pt x="30" y="0"/>
                    <a:pt x="30" y="0"/>
                    <a:pt x="30" y="0"/>
                  </a:cubicBezTo>
                  <a:cubicBezTo>
                    <a:pt x="30" y="4"/>
                    <a:pt x="30" y="4"/>
                    <a:pt x="30" y="4"/>
                  </a:cubicBezTo>
                  <a:cubicBezTo>
                    <a:pt x="39" y="4"/>
                    <a:pt x="46" y="12"/>
                    <a:pt x="46" y="21"/>
                  </a:cubicBezTo>
                  <a:cubicBezTo>
                    <a:pt x="46" y="30"/>
                    <a:pt x="39" y="37"/>
                    <a:pt x="30" y="37"/>
                  </a:cubicBezTo>
                  <a:lnTo>
                    <a:pt x="30" y="42"/>
                  </a:lnTo>
                  <a:close/>
                  <a:moveTo>
                    <a:pt x="0" y="42"/>
                  </a:moveTo>
                  <a:cubicBezTo>
                    <a:pt x="30" y="42"/>
                    <a:pt x="30" y="42"/>
                    <a:pt x="30" y="42"/>
                  </a:cubicBezTo>
                  <a:cubicBezTo>
                    <a:pt x="30" y="37"/>
                    <a:pt x="30" y="37"/>
                    <a:pt x="30" y="37"/>
                  </a:cubicBezTo>
                  <a:cubicBezTo>
                    <a:pt x="30" y="37"/>
                    <a:pt x="30" y="37"/>
                    <a:pt x="30" y="37"/>
                  </a:cubicBezTo>
                  <a:cubicBezTo>
                    <a:pt x="21" y="37"/>
                    <a:pt x="13" y="30"/>
                    <a:pt x="13" y="21"/>
                  </a:cubicBezTo>
                  <a:cubicBezTo>
                    <a:pt x="13" y="12"/>
                    <a:pt x="21" y="4"/>
                    <a:pt x="30" y="4"/>
                  </a:cubicBezTo>
                  <a:cubicBezTo>
                    <a:pt x="30" y="4"/>
                    <a:pt x="30" y="4"/>
                    <a:pt x="30" y="4"/>
                  </a:cubicBezTo>
                  <a:cubicBezTo>
                    <a:pt x="30" y="4"/>
                    <a:pt x="30" y="4"/>
                    <a:pt x="30" y="4"/>
                  </a:cubicBezTo>
                  <a:cubicBezTo>
                    <a:pt x="30" y="0"/>
                    <a:pt x="30" y="0"/>
                    <a:pt x="30" y="0"/>
                  </a:cubicBezTo>
                  <a:cubicBezTo>
                    <a:pt x="0" y="0"/>
                    <a:pt x="0" y="0"/>
                    <a:pt x="0" y="0"/>
                  </a:cubicBezTo>
                  <a:lnTo>
                    <a:pt x="0" y="4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24" name="Oval 220"/>
            <p:cNvSpPr>
              <a:spLocks noChangeArrowheads="1"/>
            </p:cNvSpPr>
            <p:nvPr/>
          </p:nvSpPr>
          <p:spPr bwMode="auto">
            <a:xfrm>
              <a:off x="-6027738" y="2722562"/>
              <a:ext cx="82550" cy="82550"/>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25" name="Freeform 221"/>
            <p:cNvSpPr>
              <a:spLocks noEditPoints="1"/>
            </p:cNvSpPr>
            <p:nvPr/>
          </p:nvSpPr>
          <p:spPr bwMode="auto">
            <a:xfrm>
              <a:off x="-3995738" y="285750"/>
              <a:ext cx="192088" cy="190500"/>
            </a:xfrm>
            <a:custGeom>
              <a:avLst/>
              <a:gdLst>
                <a:gd name="T0" fmla="*/ 26 w 51"/>
                <a:gd name="T1" fmla="*/ 51 h 51"/>
                <a:gd name="T2" fmla="*/ 51 w 51"/>
                <a:gd name="T3" fmla="*/ 25 h 51"/>
                <a:gd name="T4" fmla="*/ 26 w 51"/>
                <a:gd name="T5" fmla="*/ 0 h 51"/>
                <a:gd name="T6" fmla="*/ 26 w 51"/>
                <a:gd name="T7" fmla="*/ 18 h 51"/>
                <a:gd name="T8" fmla="*/ 33 w 51"/>
                <a:gd name="T9" fmla="*/ 25 h 51"/>
                <a:gd name="T10" fmla="*/ 26 w 51"/>
                <a:gd name="T11" fmla="*/ 33 h 51"/>
                <a:gd name="T12" fmla="*/ 26 w 51"/>
                <a:gd name="T13" fmla="*/ 51 h 51"/>
                <a:gd name="T14" fmla="*/ 26 w 51"/>
                <a:gd name="T15" fmla="*/ 33 h 51"/>
                <a:gd name="T16" fmla="*/ 26 w 51"/>
                <a:gd name="T17" fmla="*/ 33 h 51"/>
                <a:gd name="T18" fmla="*/ 26 w 51"/>
                <a:gd name="T19" fmla="*/ 0 h 51"/>
                <a:gd name="T20" fmla="*/ 0 w 51"/>
                <a:gd name="T21" fmla="*/ 25 h 51"/>
                <a:gd name="T22" fmla="*/ 26 w 51"/>
                <a:gd name="T23" fmla="*/ 51 h 51"/>
                <a:gd name="T24" fmla="*/ 26 w 51"/>
                <a:gd name="T25" fmla="*/ 33 h 51"/>
                <a:gd name="T26" fmla="*/ 26 w 51"/>
                <a:gd name="T27" fmla="*/ 33 h 51"/>
                <a:gd name="T28" fmla="*/ 18 w 51"/>
                <a:gd name="T29" fmla="*/ 25 h 51"/>
                <a:gd name="T30" fmla="*/ 26 w 51"/>
                <a:gd name="T31" fmla="*/ 18 h 51"/>
                <a:gd name="T32" fmla="*/ 26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6" y="51"/>
                  </a:moveTo>
                  <a:cubicBezTo>
                    <a:pt x="40" y="51"/>
                    <a:pt x="51" y="40"/>
                    <a:pt x="51" y="25"/>
                  </a:cubicBezTo>
                  <a:cubicBezTo>
                    <a:pt x="51" y="11"/>
                    <a:pt x="40" y="0"/>
                    <a:pt x="26" y="0"/>
                  </a:cubicBezTo>
                  <a:cubicBezTo>
                    <a:pt x="26" y="18"/>
                    <a:pt x="26" y="18"/>
                    <a:pt x="26" y="18"/>
                  </a:cubicBezTo>
                  <a:cubicBezTo>
                    <a:pt x="30" y="18"/>
                    <a:pt x="33" y="21"/>
                    <a:pt x="33" y="25"/>
                  </a:cubicBezTo>
                  <a:cubicBezTo>
                    <a:pt x="33" y="30"/>
                    <a:pt x="30" y="33"/>
                    <a:pt x="26" y="33"/>
                  </a:cubicBezTo>
                  <a:cubicBezTo>
                    <a:pt x="26" y="51"/>
                    <a:pt x="26" y="51"/>
                    <a:pt x="26" y="51"/>
                  </a:cubicBezTo>
                  <a:close/>
                  <a:moveTo>
                    <a:pt x="26" y="33"/>
                  </a:moveTo>
                  <a:cubicBezTo>
                    <a:pt x="26" y="33"/>
                    <a:pt x="26" y="33"/>
                    <a:pt x="26" y="33"/>
                  </a:cubicBezTo>
                  <a:moveTo>
                    <a:pt x="26" y="0"/>
                  </a:moveTo>
                  <a:cubicBezTo>
                    <a:pt x="11" y="0"/>
                    <a:pt x="0" y="11"/>
                    <a:pt x="0" y="25"/>
                  </a:cubicBezTo>
                  <a:cubicBezTo>
                    <a:pt x="0" y="40"/>
                    <a:pt x="11" y="51"/>
                    <a:pt x="26" y="51"/>
                  </a:cubicBezTo>
                  <a:cubicBezTo>
                    <a:pt x="26" y="33"/>
                    <a:pt x="26" y="33"/>
                    <a:pt x="26" y="33"/>
                  </a:cubicBezTo>
                  <a:cubicBezTo>
                    <a:pt x="26" y="33"/>
                    <a:pt x="26" y="33"/>
                    <a:pt x="26" y="33"/>
                  </a:cubicBezTo>
                  <a:cubicBezTo>
                    <a:pt x="22" y="33"/>
                    <a:pt x="18" y="30"/>
                    <a:pt x="18" y="25"/>
                  </a:cubicBezTo>
                  <a:cubicBezTo>
                    <a:pt x="18" y="21"/>
                    <a:pt x="22" y="18"/>
                    <a:pt x="26" y="18"/>
                  </a:cubicBezTo>
                  <a:lnTo>
                    <a:pt x="26"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26" name="Freeform 222"/>
            <p:cNvSpPr>
              <a:spLocks noEditPoints="1"/>
            </p:cNvSpPr>
            <p:nvPr/>
          </p:nvSpPr>
          <p:spPr bwMode="auto">
            <a:xfrm>
              <a:off x="-3919538" y="355600"/>
              <a:ext cx="44450" cy="46038"/>
            </a:xfrm>
            <a:custGeom>
              <a:avLst/>
              <a:gdLst>
                <a:gd name="T0" fmla="*/ 6 w 12"/>
                <a:gd name="T1" fmla="*/ 12 h 12"/>
                <a:gd name="T2" fmla="*/ 12 w 12"/>
                <a:gd name="T3" fmla="*/ 6 h 12"/>
                <a:gd name="T4" fmla="*/ 6 w 12"/>
                <a:gd name="T5" fmla="*/ 0 h 12"/>
                <a:gd name="T6" fmla="*/ 6 w 12"/>
                <a:gd name="T7" fmla="*/ 2 h 12"/>
                <a:gd name="T8" fmla="*/ 10 w 12"/>
                <a:gd name="T9" fmla="*/ 6 h 12"/>
                <a:gd name="T10" fmla="*/ 6 w 12"/>
                <a:gd name="T11" fmla="*/ 11 h 12"/>
                <a:gd name="T12" fmla="*/ 6 w 12"/>
                <a:gd name="T13" fmla="*/ 12 h 12"/>
                <a:gd name="T14" fmla="*/ 6 w 12"/>
                <a:gd name="T15" fmla="*/ 0 h 12"/>
                <a:gd name="T16" fmla="*/ 0 w 12"/>
                <a:gd name="T17" fmla="*/ 6 h 12"/>
                <a:gd name="T18" fmla="*/ 6 w 12"/>
                <a:gd name="T19" fmla="*/ 12 h 12"/>
                <a:gd name="T20" fmla="*/ 6 w 12"/>
                <a:gd name="T21" fmla="*/ 12 h 12"/>
                <a:gd name="T22" fmla="*/ 6 w 12"/>
                <a:gd name="T23" fmla="*/ 11 h 12"/>
                <a:gd name="T24" fmla="*/ 6 w 12"/>
                <a:gd name="T25" fmla="*/ 11 h 12"/>
                <a:gd name="T26" fmla="*/ 6 w 12"/>
                <a:gd name="T27" fmla="*/ 11 h 12"/>
                <a:gd name="T28" fmla="*/ 1 w 12"/>
                <a:gd name="T29" fmla="*/ 6 h 12"/>
                <a:gd name="T30" fmla="*/ 6 w 12"/>
                <a:gd name="T31" fmla="*/ 2 h 12"/>
                <a:gd name="T32" fmla="*/ 6 w 12"/>
                <a:gd name="T33" fmla="*/ 2 h 12"/>
                <a:gd name="T34" fmla="*/ 6 w 12"/>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6" y="12"/>
                  </a:moveTo>
                  <a:cubicBezTo>
                    <a:pt x="9" y="12"/>
                    <a:pt x="12" y="10"/>
                    <a:pt x="12" y="6"/>
                  </a:cubicBezTo>
                  <a:cubicBezTo>
                    <a:pt x="12" y="3"/>
                    <a:pt x="9" y="0"/>
                    <a:pt x="6" y="0"/>
                  </a:cubicBezTo>
                  <a:cubicBezTo>
                    <a:pt x="6" y="2"/>
                    <a:pt x="6" y="2"/>
                    <a:pt x="6" y="2"/>
                  </a:cubicBezTo>
                  <a:cubicBezTo>
                    <a:pt x="8" y="2"/>
                    <a:pt x="10" y="4"/>
                    <a:pt x="10" y="6"/>
                  </a:cubicBezTo>
                  <a:cubicBezTo>
                    <a:pt x="10" y="9"/>
                    <a:pt x="8" y="11"/>
                    <a:pt x="6" y="11"/>
                  </a:cubicBezTo>
                  <a:lnTo>
                    <a:pt x="6" y="12"/>
                  </a:lnTo>
                  <a:close/>
                  <a:moveTo>
                    <a:pt x="6" y="0"/>
                  </a:moveTo>
                  <a:cubicBezTo>
                    <a:pt x="2" y="0"/>
                    <a:pt x="0" y="3"/>
                    <a:pt x="0" y="6"/>
                  </a:cubicBezTo>
                  <a:cubicBezTo>
                    <a:pt x="0" y="10"/>
                    <a:pt x="2" y="12"/>
                    <a:pt x="6" y="12"/>
                  </a:cubicBezTo>
                  <a:cubicBezTo>
                    <a:pt x="6" y="12"/>
                    <a:pt x="6" y="12"/>
                    <a:pt x="6" y="12"/>
                  </a:cubicBezTo>
                  <a:cubicBezTo>
                    <a:pt x="6" y="11"/>
                    <a:pt x="6" y="11"/>
                    <a:pt x="6" y="11"/>
                  </a:cubicBezTo>
                  <a:cubicBezTo>
                    <a:pt x="6" y="11"/>
                    <a:pt x="6" y="11"/>
                    <a:pt x="6" y="11"/>
                  </a:cubicBezTo>
                  <a:cubicBezTo>
                    <a:pt x="6" y="11"/>
                    <a:pt x="6" y="11"/>
                    <a:pt x="6" y="11"/>
                  </a:cubicBezTo>
                  <a:cubicBezTo>
                    <a:pt x="3" y="11"/>
                    <a:pt x="1" y="9"/>
                    <a:pt x="1" y="6"/>
                  </a:cubicBezTo>
                  <a:cubicBezTo>
                    <a:pt x="1" y="4"/>
                    <a:pt x="3" y="2"/>
                    <a:pt x="6" y="2"/>
                  </a:cubicBezTo>
                  <a:cubicBezTo>
                    <a:pt x="6" y="2"/>
                    <a:pt x="6" y="2"/>
                    <a:pt x="6" y="2"/>
                  </a:cubicBezTo>
                  <a:cubicBezTo>
                    <a:pt x="6" y="0"/>
                    <a:pt x="6" y="0"/>
                    <a:pt x="6"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27" name="Freeform 223"/>
            <p:cNvSpPr/>
            <p:nvPr/>
          </p:nvSpPr>
          <p:spPr bwMode="auto">
            <a:xfrm>
              <a:off x="-2852738" y="4775200"/>
              <a:ext cx="209550" cy="222250"/>
            </a:xfrm>
            <a:custGeom>
              <a:avLst/>
              <a:gdLst>
                <a:gd name="T0" fmla="*/ 46 w 56"/>
                <a:gd name="T1" fmla="*/ 41 h 59"/>
                <a:gd name="T2" fmla="*/ 50 w 56"/>
                <a:gd name="T3" fmla="*/ 39 h 59"/>
                <a:gd name="T4" fmla="*/ 55 w 56"/>
                <a:gd name="T5" fmla="*/ 37 h 59"/>
                <a:gd name="T6" fmla="*/ 55 w 56"/>
                <a:gd name="T7" fmla="*/ 30 h 59"/>
                <a:gd name="T8" fmla="*/ 54 w 56"/>
                <a:gd name="T9" fmla="*/ 17 h 59"/>
                <a:gd name="T10" fmla="*/ 42 w 56"/>
                <a:gd name="T11" fmla="*/ 28 h 59"/>
                <a:gd name="T12" fmla="*/ 37 w 56"/>
                <a:gd name="T13" fmla="*/ 32 h 59"/>
                <a:gd name="T14" fmla="*/ 37 w 56"/>
                <a:gd name="T15" fmla="*/ 28 h 59"/>
                <a:gd name="T16" fmla="*/ 42 w 56"/>
                <a:gd name="T17" fmla="*/ 20 h 59"/>
                <a:gd name="T18" fmla="*/ 38 w 56"/>
                <a:gd name="T19" fmla="*/ 12 h 59"/>
                <a:gd name="T20" fmla="*/ 28 w 56"/>
                <a:gd name="T21" fmla="*/ 0 h 59"/>
                <a:gd name="T22" fmla="*/ 28 w 56"/>
                <a:gd name="T23" fmla="*/ 0 h 59"/>
                <a:gd name="T24" fmla="*/ 28 w 56"/>
                <a:gd name="T25" fmla="*/ 0 h 59"/>
                <a:gd name="T26" fmla="*/ 28 w 56"/>
                <a:gd name="T27" fmla="*/ 0 h 59"/>
                <a:gd name="T28" fmla="*/ 28 w 56"/>
                <a:gd name="T29" fmla="*/ 0 h 59"/>
                <a:gd name="T30" fmla="*/ 18 w 56"/>
                <a:gd name="T31" fmla="*/ 12 h 59"/>
                <a:gd name="T32" fmla="*/ 14 w 56"/>
                <a:gd name="T33" fmla="*/ 20 h 59"/>
                <a:gd name="T34" fmla="*/ 18 w 56"/>
                <a:gd name="T35" fmla="*/ 28 h 59"/>
                <a:gd name="T36" fmla="*/ 19 w 56"/>
                <a:gd name="T37" fmla="*/ 32 h 59"/>
                <a:gd name="T38" fmla="*/ 14 w 56"/>
                <a:gd name="T39" fmla="*/ 28 h 59"/>
                <a:gd name="T40" fmla="*/ 2 w 56"/>
                <a:gd name="T41" fmla="*/ 17 h 59"/>
                <a:gd name="T42" fmla="*/ 1 w 56"/>
                <a:gd name="T43" fmla="*/ 30 h 59"/>
                <a:gd name="T44" fmla="*/ 1 w 56"/>
                <a:gd name="T45" fmla="*/ 37 h 59"/>
                <a:gd name="T46" fmla="*/ 6 w 56"/>
                <a:gd name="T47" fmla="*/ 39 h 59"/>
                <a:gd name="T48" fmla="*/ 10 w 56"/>
                <a:gd name="T49" fmla="*/ 41 h 59"/>
                <a:gd name="T50" fmla="*/ 9 w 56"/>
                <a:gd name="T51" fmla="*/ 44 h 59"/>
                <a:gd name="T52" fmla="*/ 1 w 56"/>
                <a:gd name="T53" fmla="*/ 41 h 59"/>
                <a:gd name="T54" fmla="*/ 13 w 56"/>
                <a:gd name="T55" fmla="*/ 58 h 59"/>
                <a:gd name="T56" fmla="*/ 19 w 56"/>
                <a:gd name="T57" fmla="*/ 57 h 59"/>
                <a:gd name="T58" fmla="*/ 25 w 56"/>
                <a:gd name="T59" fmla="*/ 53 h 59"/>
                <a:gd name="T60" fmla="*/ 27 w 56"/>
                <a:gd name="T61" fmla="*/ 53 h 59"/>
                <a:gd name="T62" fmla="*/ 27 w 56"/>
                <a:gd name="T63" fmla="*/ 50 h 59"/>
                <a:gd name="T64" fmla="*/ 28 w 56"/>
                <a:gd name="T65" fmla="*/ 26 h 59"/>
                <a:gd name="T66" fmla="*/ 29 w 56"/>
                <a:gd name="T67" fmla="*/ 50 h 59"/>
                <a:gd name="T68" fmla="*/ 29 w 56"/>
                <a:gd name="T69" fmla="*/ 53 h 59"/>
                <a:gd name="T70" fmla="*/ 31 w 56"/>
                <a:gd name="T71" fmla="*/ 53 h 59"/>
                <a:gd name="T72" fmla="*/ 37 w 56"/>
                <a:gd name="T73" fmla="*/ 57 h 59"/>
                <a:gd name="T74" fmla="*/ 43 w 56"/>
                <a:gd name="T75" fmla="*/ 58 h 59"/>
                <a:gd name="T76" fmla="*/ 55 w 56"/>
                <a:gd name="T77" fmla="*/ 41 h 59"/>
                <a:gd name="T78" fmla="*/ 47 w 56"/>
                <a:gd name="T79" fmla="*/ 44 h 59"/>
                <a:gd name="T80" fmla="*/ 46 w 56"/>
                <a:gd name="T81" fmla="*/ 4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59">
                  <a:moveTo>
                    <a:pt x="46" y="41"/>
                  </a:moveTo>
                  <a:cubicBezTo>
                    <a:pt x="47" y="40"/>
                    <a:pt x="49" y="39"/>
                    <a:pt x="50" y="39"/>
                  </a:cubicBezTo>
                  <a:cubicBezTo>
                    <a:pt x="52" y="38"/>
                    <a:pt x="53" y="38"/>
                    <a:pt x="55" y="37"/>
                  </a:cubicBezTo>
                  <a:cubicBezTo>
                    <a:pt x="55" y="35"/>
                    <a:pt x="56" y="32"/>
                    <a:pt x="55" y="30"/>
                  </a:cubicBezTo>
                  <a:cubicBezTo>
                    <a:pt x="55" y="26"/>
                    <a:pt x="54" y="22"/>
                    <a:pt x="54" y="17"/>
                  </a:cubicBezTo>
                  <a:cubicBezTo>
                    <a:pt x="49" y="20"/>
                    <a:pt x="43" y="22"/>
                    <a:pt x="42" y="28"/>
                  </a:cubicBezTo>
                  <a:cubicBezTo>
                    <a:pt x="41" y="30"/>
                    <a:pt x="39" y="33"/>
                    <a:pt x="37" y="32"/>
                  </a:cubicBezTo>
                  <a:cubicBezTo>
                    <a:pt x="36" y="31"/>
                    <a:pt x="37" y="29"/>
                    <a:pt x="37" y="28"/>
                  </a:cubicBezTo>
                  <a:cubicBezTo>
                    <a:pt x="39" y="25"/>
                    <a:pt x="42" y="23"/>
                    <a:pt x="42" y="20"/>
                  </a:cubicBezTo>
                  <a:cubicBezTo>
                    <a:pt x="42" y="17"/>
                    <a:pt x="40" y="14"/>
                    <a:pt x="38" y="12"/>
                  </a:cubicBezTo>
                  <a:cubicBezTo>
                    <a:pt x="35" y="8"/>
                    <a:pt x="31" y="5"/>
                    <a:pt x="28" y="0"/>
                  </a:cubicBezTo>
                  <a:cubicBezTo>
                    <a:pt x="28" y="0"/>
                    <a:pt x="28" y="0"/>
                    <a:pt x="28" y="0"/>
                  </a:cubicBezTo>
                  <a:cubicBezTo>
                    <a:pt x="28" y="0"/>
                    <a:pt x="28" y="0"/>
                    <a:pt x="28" y="0"/>
                  </a:cubicBezTo>
                  <a:cubicBezTo>
                    <a:pt x="28" y="0"/>
                    <a:pt x="28" y="0"/>
                    <a:pt x="28" y="0"/>
                  </a:cubicBezTo>
                  <a:cubicBezTo>
                    <a:pt x="28" y="0"/>
                    <a:pt x="28" y="0"/>
                    <a:pt x="28" y="0"/>
                  </a:cubicBezTo>
                  <a:cubicBezTo>
                    <a:pt x="25" y="5"/>
                    <a:pt x="21" y="8"/>
                    <a:pt x="18" y="12"/>
                  </a:cubicBezTo>
                  <a:cubicBezTo>
                    <a:pt x="16" y="14"/>
                    <a:pt x="14" y="17"/>
                    <a:pt x="14" y="20"/>
                  </a:cubicBezTo>
                  <a:cubicBezTo>
                    <a:pt x="14" y="23"/>
                    <a:pt x="17" y="25"/>
                    <a:pt x="18" y="28"/>
                  </a:cubicBezTo>
                  <a:cubicBezTo>
                    <a:pt x="19" y="29"/>
                    <a:pt x="20" y="31"/>
                    <a:pt x="19" y="32"/>
                  </a:cubicBezTo>
                  <a:cubicBezTo>
                    <a:pt x="16" y="33"/>
                    <a:pt x="15" y="30"/>
                    <a:pt x="14" y="28"/>
                  </a:cubicBezTo>
                  <a:cubicBezTo>
                    <a:pt x="13" y="22"/>
                    <a:pt x="7" y="20"/>
                    <a:pt x="2" y="17"/>
                  </a:cubicBezTo>
                  <a:cubicBezTo>
                    <a:pt x="2" y="22"/>
                    <a:pt x="1" y="26"/>
                    <a:pt x="1" y="30"/>
                  </a:cubicBezTo>
                  <a:cubicBezTo>
                    <a:pt x="0" y="32"/>
                    <a:pt x="1" y="35"/>
                    <a:pt x="1" y="37"/>
                  </a:cubicBezTo>
                  <a:cubicBezTo>
                    <a:pt x="3" y="38"/>
                    <a:pt x="4" y="38"/>
                    <a:pt x="6" y="39"/>
                  </a:cubicBezTo>
                  <a:cubicBezTo>
                    <a:pt x="7" y="39"/>
                    <a:pt x="9" y="40"/>
                    <a:pt x="10" y="41"/>
                  </a:cubicBezTo>
                  <a:cubicBezTo>
                    <a:pt x="11" y="42"/>
                    <a:pt x="11" y="44"/>
                    <a:pt x="9" y="44"/>
                  </a:cubicBezTo>
                  <a:cubicBezTo>
                    <a:pt x="6" y="43"/>
                    <a:pt x="4" y="40"/>
                    <a:pt x="1" y="41"/>
                  </a:cubicBezTo>
                  <a:cubicBezTo>
                    <a:pt x="2" y="48"/>
                    <a:pt x="6" y="55"/>
                    <a:pt x="13" y="58"/>
                  </a:cubicBezTo>
                  <a:cubicBezTo>
                    <a:pt x="16" y="59"/>
                    <a:pt x="17" y="59"/>
                    <a:pt x="19" y="57"/>
                  </a:cubicBezTo>
                  <a:cubicBezTo>
                    <a:pt x="21" y="56"/>
                    <a:pt x="22" y="54"/>
                    <a:pt x="25" y="53"/>
                  </a:cubicBezTo>
                  <a:cubicBezTo>
                    <a:pt x="26" y="53"/>
                    <a:pt x="26" y="54"/>
                    <a:pt x="27" y="53"/>
                  </a:cubicBezTo>
                  <a:cubicBezTo>
                    <a:pt x="27" y="52"/>
                    <a:pt x="27" y="51"/>
                    <a:pt x="27" y="50"/>
                  </a:cubicBezTo>
                  <a:cubicBezTo>
                    <a:pt x="27" y="41"/>
                    <a:pt x="28" y="36"/>
                    <a:pt x="28" y="26"/>
                  </a:cubicBezTo>
                  <a:cubicBezTo>
                    <a:pt x="28" y="36"/>
                    <a:pt x="29" y="41"/>
                    <a:pt x="29" y="50"/>
                  </a:cubicBezTo>
                  <a:cubicBezTo>
                    <a:pt x="29" y="51"/>
                    <a:pt x="29" y="52"/>
                    <a:pt x="29" y="53"/>
                  </a:cubicBezTo>
                  <a:cubicBezTo>
                    <a:pt x="29" y="54"/>
                    <a:pt x="30" y="53"/>
                    <a:pt x="31" y="53"/>
                  </a:cubicBezTo>
                  <a:cubicBezTo>
                    <a:pt x="34" y="54"/>
                    <a:pt x="35" y="56"/>
                    <a:pt x="37" y="57"/>
                  </a:cubicBezTo>
                  <a:cubicBezTo>
                    <a:pt x="39" y="59"/>
                    <a:pt x="40" y="59"/>
                    <a:pt x="43" y="58"/>
                  </a:cubicBezTo>
                  <a:cubicBezTo>
                    <a:pt x="50" y="55"/>
                    <a:pt x="54" y="48"/>
                    <a:pt x="55" y="41"/>
                  </a:cubicBezTo>
                  <a:cubicBezTo>
                    <a:pt x="52" y="40"/>
                    <a:pt x="50" y="43"/>
                    <a:pt x="47" y="44"/>
                  </a:cubicBezTo>
                  <a:cubicBezTo>
                    <a:pt x="45" y="44"/>
                    <a:pt x="45" y="42"/>
                    <a:pt x="46" y="4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28" name="Rectangle 224"/>
            <p:cNvSpPr>
              <a:spLocks noChangeArrowheads="1"/>
            </p:cNvSpPr>
            <p:nvPr/>
          </p:nvSpPr>
          <p:spPr bwMode="auto">
            <a:xfrm>
              <a:off x="-2755900" y="4983163"/>
              <a:ext cx="15875" cy="66675"/>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29" name="Freeform 225"/>
            <p:cNvSpPr/>
            <p:nvPr/>
          </p:nvSpPr>
          <p:spPr bwMode="auto">
            <a:xfrm>
              <a:off x="-1906588" y="4062412"/>
              <a:ext cx="55563" cy="71438"/>
            </a:xfrm>
            <a:custGeom>
              <a:avLst/>
              <a:gdLst>
                <a:gd name="T0" fmla="*/ 0 w 15"/>
                <a:gd name="T1" fmla="*/ 0 h 19"/>
                <a:gd name="T2" fmla="*/ 6 w 15"/>
                <a:gd name="T3" fmla="*/ 19 h 19"/>
                <a:gd name="T4" fmla="*/ 15 w 15"/>
                <a:gd name="T5" fmla="*/ 0 h 19"/>
                <a:gd name="T6" fmla="*/ 0 w 15"/>
                <a:gd name="T7" fmla="*/ 0 h 19"/>
              </a:gdLst>
              <a:ahLst/>
              <a:cxnLst>
                <a:cxn ang="0">
                  <a:pos x="T0" y="T1"/>
                </a:cxn>
                <a:cxn ang="0">
                  <a:pos x="T2" y="T3"/>
                </a:cxn>
                <a:cxn ang="0">
                  <a:pos x="T4" y="T5"/>
                </a:cxn>
                <a:cxn ang="0">
                  <a:pos x="T6" y="T7"/>
                </a:cxn>
              </a:cxnLst>
              <a:rect l="0" t="0" r="r" b="b"/>
              <a:pathLst>
                <a:path w="15" h="19">
                  <a:moveTo>
                    <a:pt x="0" y="0"/>
                  </a:moveTo>
                  <a:cubicBezTo>
                    <a:pt x="0" y="8"/>
                    <a:pt x="3" y="15"/>
                    <a:pt x="6" y="19"/>
                  </a:cubicBezTo>
                  <a:cubicBezTo>
                    <a:pt x="11" y="14"/>
                    <a:pt x="15" y="8"/>
                    <a:pt x="15" y="0"/>
                  </a:cubicBezTo>
                  <a:lnTo>
                    <a:pt x="0"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0" name="Freeform 226"/>
            <p:cNvSpPr/>
            <p:nvPr/>
          </p:nvSpPr>
          <p:spPr bwMode="auto">
            <a:xfrm>
              <a:off x="-1906588" y="3971925"/>
              <a:ext cx="55563" cy="71438"/>
            </a:xfrm>
            <a:custGeom>
              <a:avLst/>
              <a:gdLst>
                <a:gd name="T0" fmla="*/ 6 w 15"/>
                <a:gd name="T1" fmla="*/ 0 h 19"/>
                <a:gd name="T2" fmla="*/ 0 w 15"/>
                <a:gd name="T3" fmla="*/ 19 h 19"/>
                <a:gd name="T4" fmla="*/ 15 w 15"/>
                <a:gd name="T5" fmla="*/ 19 h 19"/>
                <a:gd name="T6" fmla="*/ 6 w 15"/>
                <a:gd name="T7" fmla="*/ 0 h 19"/>
              </a:gdLst>
              <a:ahLst/>
              <a:cxnLst>
                <a:cxn ang="0">
                  <a:pos x="T0" y="T1"/>
                </a:cxn>
                <a:cxn ang="0">
                  <a:pos x="T2" y="T3"/>
                </a:cxn>
                <a:cxn ang="0">
                  <a:pos x="T4" y="T5"/>
                </a:cxn>
                <a:cxn ang="0">
                  <a:pos x="T6" y="T7"/>
                </a:cxn>
              </a:cxnLst>
              <a:rect l="0" t="0" r="r" b="b"/>
              <a:pathLst>
                <a:path w="15" h="19">
                  <a:moveTo>
                    <a:pt x="6" y="0"/>
                  </a:moveTo>
                  <a:cubicBezTo>
                    <a:pt x="3" y="5"/>
                    <a:pt x="0" y="11"/>
                    <a:pt x="0" y="19"/>
                  </a:cubicBezTo>
                  <a:cubicBezTo>
                    <a:pt x="15" y="19"/>
                    <a:pt x="15" y="19"/>
                    <a:pt x="15" y="19"/>
                  </a:cubicBezTo>
                  <a:cubicBezTo>
                    <a:pt x="15" y="11"/>
                    <a:pt x="11" y="5"/>
                    <a:pt x="6"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1" name="Freeform 227"/>
            <p:cNvSpPr/>
            <p:nvPr/>
          </p:nvSpPr>
          <p:spPr bwMode="auto">
            <a:xfrm>
              <a:off x="-1951038" y="3941762"/>
              <a:ext cx="52388" cy="101600"/>
            </a:xfrm>
            <a:custGeom>
              <a:avLst/>
              <a:gdLst>
                <a:gd name="T0" fmla="*/ 0 w 14"/>
                <a:gd name="T1" fmla="*/ 0 h 27"/>
                <a:gd name="T2" fmla="*/ 0 w 14"/>
                <a:gd name="T3" fmla="*/ 27 h 27"/>
                <a:gd name="T4" fmla="*/ 7 w 14"/>
                <a:gd name="T5" fmla="*/ 27 h 27"/>
                <a:gd name="T6" fmla="*/ 14 w 14"/>
                <a:gd name="T7" fmla="*/ 5 h 27"/>
                <a:gd name="T8" fmla="*/ 0 w 14"/>
                <a:gd name="T9" fmla="*/ 0 h 27"/>
              </a:gdLst>
              <a:ahLst/>
              <a:cxnLst>
                <a:cxn ang="0">
                  <a:pos x="T0" y="T1"/>
                </a:cxn>
                <a:cxn ang="0">
                  <a:pos x="T2" y="T3"/>
                </a:cxn>
                <a:cxn ang="0">
                  <a:pos x="T4" y="T5"/>
                </a:cxn>
                <a:cxn ang="0">
                  <a:pos x="T6" y="T7"/>
                </a:cxn>
                <a:cxn ang="0">
                  <a:pos x="T8" y="T9"/>
                </a:cxn>
              </a:cxnLst>
              <a:rect l="0" t="0" r="r" b="b"/>
              <a:pathLst>
                <a:path w="14" h="27">
                  <a:moveTo>
                    <a:pt x="0" y="0"/>
                  </a:moveTo>
                  <a:cubicBezTo>
                    <a:pt x="0" y="27"/>
                    <a:pt x="0" y="27"/>
                    <a:pt x="0" y="27"/>
                  </a:cubicBezTo>
                  <a:cubicBezTo>
                    <a:pt x="7" y="27"/>
                    <a:pt x="7" y="27"/>
                    <a:pt x="7" y="27"/>
                  </a:cubicBezTo>
                  <a:cubicBezTo>
                    <a:pt x="7" y="18"/>
                    <a:pt x="10" y="10"/>
                    <a:pt x="14" y="5"/>
                  </a:cubicBezTo>
                  <a:cubicBezTo>
                    <a:pt x="10" y="2"/>
                    <a:pt x="5" y="0"/>
                    <a:pt x="0"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2" name="Freeform 228"/>
            <p:cNvSpPr/>
            <p:nvPr/>
          </p:nvSpPr>
          <p:spPr bwMode="auto">
            <a:xfrm>
              <a:off x="-2022475" y="4062412"/>
              <a:ext cx="52388" cy="101600"/>
            </a:xfrm>
            <a:custGeom>
              <a:avLst/>
              <a:gdLst>
                <a:gd name="T0" fmla="*/ 14 w 14"/>
                <a:gd name="T1" fmla="*/ 27 h 27"/>
                <a:gd name="T2" fmla="*/ 14 w 14"/>
                <a:gd name="T3" fmla="*/ 0 h 27"/>
                <a:gd name="T4" fmla="*/ 7 w 14"/>
                <a:gd name="T5" fmla="*/ 0 h 27"/>
                <a:gd name="T6" fmla="*/ 0 w 14"/>
                <a:gd name="T7" fmla="*/ 22 h 27"/>
                <a:gd name="T8" fmla="*/ 14 w 14"/>
                <a:gd name="T9" fmla="*/ 27 h 27"/>
              </a:gdLst>
              <a:ahLst/>
              <a:cxnLst>
                <a:cxn ang="0">
                  <a:pos x="T0" y="T1"/>
                </a:cxn>
                <a:cxn ang="0">
                  <a:pos x="T2" y="T3"/>
                </a:cxn>
                <a:cxn ang="0">
                  <a:pos x="T4" y="T5"/>
                </a:cxn>
                <a:cxn ang="0">
                  <a:pos x="T6" y="T7"/>
                </a:cxn>
                <a:cxn ang="0">
                  <a:pos x="T8" y="T9"/>
                </a:cxn>
              </a:cxnLst>
              <a:rect l="0" t="0" r="r" b="b"/>
              <a:pathLst>
                <a:path w="14" h="27">
                  <a:moveTo>
                    <a:pt x="14" y="27"/>
                  </a:moveTo>
                  <a:cubicBezTo>
                    <a:pt x="14" y="0"/>
                    <a:pt x="14" y="0"/>
                    <a:pt x="14" y="0"/>
                  </a:cubicBezTo>
                  <a:cubicBezTo>
                    <a:pt x="7" y="0"/>
                    <a:pt x="7" y="0"/>
                    <a:pt x="7" y="0"/>
                  </a:cubicBezTo>
                  <a:cubicBezTo>
                    <a:pt x="7" y="9"/>
                    <a:pt x="4" y="17"/>
                    <a:pt x="0" y="22"/>
                  </a:cubicBezTo>
                  <a:cubicBezTo>
                    <a:pt x="4" y="25"/>
                    <a:pt x="9" y="27"/>
                    <a:pt x="14" y="27"/>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3" name="Freeform 229"/>
            <p:cNvSpPr/>
            <p:nvPr/>
          </p:nvSpPr>
          <p:spPr bwMode="auto">
            <a:xfrm>
              <a:off x="-2022475" y="3941762"/>
              <a:ext cx="52388" cy="101600"/>
            </a:xfrm>
            <a:custGeom>
              <a:avLst/>
              <a:gdLst>
                <a:gd name="T0" fmla="*/ 7 w 14"/>
                <a:gd name="T1" fmla="*/ 27 h 27"/>
                <a:gd name="T2" fmla="*/ 14 w 14"/>
                <a:gd name="T3" fmla="*/ 27 h 27"/>
                <a:gd name="T4" fmla="*/ 14 w 14"/>
                <a:gd name="T5" fmla="*/ 0 h 27"/>
                <a:gd name="T6" fmla="*/ 0 w 14"/>
                <a:gd name="T7" fmla="*/ 5 h 27"/>
                <a:gd name="T8" fmla="*/ 7 w 14"/>
                <a:gd name="T9" fmla="*/ 27 h 27"/>
              </a:gdLst>
              <a:ahLst/>
              <a:cxnLst>
                <a:cxn ang="0">
                  <a:pos x="T0" y="T1"/>
                </a:cxn>
                <a:cxn ang="0">
                  <a:pos x="T2" y="T3"/>
                </a:cxn>
                <a:cxn ang="0">
                  <a:pos x="T4" y="T5"/>
                </a:cxn>
                <a:cxn ang="0">
                  <a:pos x="T6" y="T7"/>
                </a:cxn>
                <a:cxn ang="0">
                  <a:pos x="T8" y="T9"/>
                </a:cxn>
              </a:cxnLst>
              <a:rect l="0" t="0" r="r" b="b"/>
              <a:pathLst>
                <a:path w="14" h="27">
                  <a:moveTo>
                    <a:pt x="7" y="27"/>
                  </a:moveTo>
                  <a:cubicBezTo>
                    <a:pt x="14" y="27"/>
                    <a:pt x="14" y="27"/>
                    <a:pt x="14" y="27"/>
                  </a:cubicBezTo>
                  <a:cubicBezTo>
                    <a:pt x="14" y="0"/>
                    <a:pt x="14" y="0"/>
                    <a:pt x="14" y="0"/>
                  </a:cubicBezTo>
                  <a:cubicBezTo>
                    <a:pt x="9" y="0"/>
                    <a:pt x="4" y="2"/>
                    <a:pt x="0" y="5"/>
                  </a:cubicBezTo>
                  <a:cubicBezTo>
                    <a:pt x="4" y="10"/>
                    <a:pt x="7" y="18"/>
                    <a:pt x="7" y="27"/>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4" name="Freeform 230"/>
            <p:cNvSpPr/>
            <p:nvPr/>
          </p:nvSpPr>
          <p:spPr bwMode="auto">
            <a:xfrm>
              <a:off x="-2071688" y="4062412"/>
              <a:ext cx="55563" cy="71438"/>
            </a:xfrm>
            <a:custGeom>
              <a:avLst/>
              <a:gdLst>
                <a:gd name="T0" fmla="*/ 10 w 15"/>
                <a:gd name="T1" fmla="*/ 19 h 19"/>
                <a:gd name="T2" fmla="*/ 15 w 15"/>
                <a:gd name="T3" fmla="*/ 0 h 19"/>
                <a:gd name="T4" fmla="*/ 0 w 15"/>
                <a:gd name="T5" fmla="*/ 0 h 19"/>
                <a:gd name="T6" fmla="*/ 10 w 15"/>
                <a:gd name="T7" fmla="*/ 19 h 19"/>
              </a:gdLst>
              <a:ahLst/>
              <a:cxnLst>
                <a:cxn ang="0">
                  <a:pos x="T0" y="T1"/>
                </a:cxn>
                <a:cxn ang="0">
                  <a:pos x="T2" y="T3"/>
                </a:cxn>
                <a:cxn ang="0">
                  <a:pos x="T4" y="T5"/>
                </a:cxn>
                <a:cxn ang="0">
                  <a:pos x="T6" y="T7"/>
                </a:cxn>
              </a:cxnLst>
              <a:rect l="0" t="0" r="r" b="b"/>
              <a:pathLst>
                <a:path w="15" h="19">
                  <a:moveTo>
                    <a:pt x="10" y="19"/>
                  </a:moveTo>
                  <a:cubicBezTo>
                    <a:pt x="13" y="14"/>
                    <a:pt x="15" y="8"/>
                    <a:pt x="15" y="0"/>
                  </a:cubicBezTo>
                  <a:cubicBezTo>
                    <a:pt x="0" y="0"/>
                    <a:pt x="0" y="0"/>
                    <a:pt x="0" y="0"/>
                  </a:cubicBezTo>
                  <a:cubicBezTo>
                    <a:pt x="1" y="8"/>
                    <a:pt x="4" y="14"/>
                    <a:pt x="10" y="19"/>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5" name="Freeform 231"/>
            <p:cNvSpPr/>
            <p:nvPr/>
          </p:nvSpPr>
          <p:spPr bwMode="auto">
            <a:xfrm>
              <a:off x="-2071688" y="3971925"/>
              <a:ext cx="55563" cy="71438"/>
            </a:xfrm>
            <a:custGeom>
              <a:avLst/>
              <a:gdLst>
                <a:gd name="T0" fmla="*/ 10 w 15"/>
                <a:gd name="T1" fmla="*/ 0 h 19"/>
                <a:gd name="T2" fmla="*/ 0 w 15"/>
                <a:gd name="T3" fmla="*/ 19 h 19"/>
                <a:gd name="T4" fmla="*/ 15 w 15"/>
                <a:gd name="T5" fmla="*/ 19 h 19"/>
                <a:gd name="T6" fmla="*/ 10 w 15"/>
                <a:gd name="T7" fmla="*/ 0 h 19"/>
              </a:gdLst>
              <a:ahLst/>
              <a:cxnLst>
                <a:cxn ang="0">
                  <a:pos x="T0" y="T1"/>
                </a:cxn>
                <a:cxn ang="0">
                  <a:pos x="T2" y="T3"/>
                </a:cxn>
                <a:cxn ang="0">
                  <a:pos x="T4" y="T5"/>
                </a:cxn>
                <a:cxn ang="0">
                  <a:pos x="T6" y="T7"/>
                </a:cxn>
              </a:cxnLst>
              <a:rect l="0" t="0" r="r" b="b"/>
              <a:pathLst>
                <a:path w="15" h="19">
                  <a:moveTo>
                    <a:pt x="10" y="0"/>
                  </a:moveTo>
                  <a:cubicBezTo>
                    <a:pt x="4" y="5"/>
                    <a:pt x="1" y="12"/>
                    <a:pt x="0" y="19"/>
                  </a:cubicBezTo>
                  <a:cubicBezTo>
                    <a:pt x="15" y="19"/>
                    <a:pt x="15" y="19"/>
                    <a:pt x="15" y="19"/>
                  </a:cubicBezTo>
                  <a:cubicBezTo>
                    <a:pt x="15" y="11"/>
                    <a:pt x="13" y="5"/>
                    <a:pt x="10"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6" name="Freeform 232"/>
            <p:cNvSpPr/>
            <p:nvPr/>
          </p:nvSpPr>
          <p:spPr bwMode="auto">
            <a:xfrm>
              <a:off x="-1951038" y="4062412"/>
              <a:ext cx="52388" cy="101600"/>
            </a:xfrm>
            <a:custGeom>
              <a:avLst/>
              <a:gdLst>
                <a:gd name="T0" fmla="*/ 0 w 14"/>
                <a:gd name="T1" fmla="*/ 27 h 27"/>
                <a:gd name="T2" fmla="*/ 14 w 14"/>
                <a:gd name="T3" fmla="*/ 22 h 27"/>
                <a:gd name="T4" fmla="*/ 7 w 14"/>
                <a:gd name="T5" fmla="*/ 0 h 27"/>
                <a:gd name="T6" fmla="*/ 0 w 14"/>
                <a:gd name="T7" fmla="*/ 0 h 27"/>
                <a:gd name="T8" fmla="*/ 0 w 14"/>
                <a:gd name="T9" fmla="*/ 27 h 27"/>
              </a:gdLst>
              <a:ahLst/>
              <a:cxnLst>
                <a:cxn ang="0">
                  <a:pos x="T0" y="T1"/>
                </a:cxn>
                <a:cxn ang="0">
                  <a:pos x="T2" y="T3"/>
                </a:cxn>
                <a:cxn ang="0">
                  <a:pos x="T4" y="T5"/>
                </a:cxn>
                <a:cxn ang="0">
                  <a:pos x="T6" y="T7"/>
                </a:cxn>
                <a:cxn ang="0">
                  <a:pos x="T8" y="T9"/>
                </a:cxn>
              </a:cxnLst>
              <a:rect l="0" t="0" r="r" b="b"/>
              <a:pathLst>
                <a:path w="14" h="27">
                  <a:moveTo>
                    <a:pt x="0" y="27"/>
                  </a:moveTo>
                  <a:cubicBezTo>
                    <a:pt x="5" y="27"/>
                    <a:pt x="10" y="25"/>
                    <a:pt x="14" y="22"/>
                  </a:cubicBezTo>
                  <a:cubicBezTo>
                    <a:pt x="10" y="17"/>
                    <a:pt x="7" y="9"/>
                    <a:pt x="7" y="0"/>
                  </a:cubicBezTo>
                  <a:cubicBezTo>
                    <a:pt x="0" y="0"/>
                    <a:pt x="0" y="0"/>
                    <a:pt x="0" y="0"/>
                  </a:cubicBezTo>
                  <a:lnTo>
                    <a:pt x="0" y="2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7" name="Freeform 233"/>
            <p:cNvSpPr>
              <a:spLocks noEditPoints="1"/>
            </p:cNvSpPr>
            <p:nvPr/>
          </p:nvSpPr>
          <p:spPr bwMode="auto">
            <a:xfrm>
              <a:off x="-2184400" y="742950"/>
              <a:ext cx="296863" cy="296863"/>
            </a:xfrm>
            <a:custGeom>
              <a:avLst/>
              <a:gdLst>
                <a:gd name="T0" fmla="*/ 40 w 79"/>
                <a:gd name="T1" fmla="*/ 79 h 79"/>
                <a:gd name="T2" fmla="*/ 79 w 79"/>
                <a:gd name="T3" fmla="*/ 40 h 79"/>
                <a:gd name="T4" fmla="*/ 40 w 79"/>
                <a:gd name="T5" fmla="*/ 0 h 79"/>
                <a:gd name="T6" fmla="*/ 40 w 79"/>
                <a:gd name="T7" fmla="*/ 0 h 79"/>
                <a:gd name="T8" fmla="*/ 40 w 79"/>
                <a:gd name="T9" fmla="*/ 28 h 79"/>
                <a:gd name="T10" fmla="*/ 60 w 79"/>
                <a:gd name="T11" fmla="*/ 20 h 79"/>
                <a:gd name="T12" fmla="*/ 47 w 79"/>
                <a:gd name="T13" fmla="*/ 47 h 79"/>
                <a:gd name="T14" fmla="*/ 40 w 79"/>
                <a:gd name="T15" fmla="*/ 51 h 79"/>
                <a:gd name="T16" fmla="*/ 40 w 79"/>
                <a:gd name="T17" fmla="*/ 79 h 79"/>
                <a:gd name="T18" fmla="*/ 40 w 79"/>
                <a:gd name="T19" fmla="*/ 0 h 79"/>
                <a:gd name="T20" fmla="*/ 0 w 79"/>
                <a:gd name="T21" fmla="*/ 40 h 79"/>
                <a:gd name="T22" fmla="*/ 40 w 79"/>
                <a:gd name="T23" fmla="*/ 79 h 79"/>
                <a:gd name="T24" fmla="*/ 40 w 79"/>
                <a:gd name="T25" fmla="*/ 51 h 79"/>
                <a:gd name="T26" fmla="*/ 20 w 79"/>
                <a:gd name="T27" fmla="*/ 60 h 79"/>
                <a:gd name="T28" fmla="*/ 32 w 79"/>
                <a:gd name="T29" fmla="*/ 32 h 79"/>
                <a:gd name="T30" fmla="*/ 32 w 79"/>
                <a:gd name="T31" fmla="*/ 32 h 79"/>
                <a:gd name="T32" fmla="*/ 40 w 79"/>
                <a:gd name="T33" fmla="*/ 28 h 79"/>
                <a:gd name="T34" fmla="*/ 40 w 79"/>
                <a:gd name="T3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79">
                  <a:moveTo>
                    <a:pt x="40" y="79"/>
                  </a:moveTo>
                  <a:cubicBezTo>
                    <a:pt x="61" y="79"/>
                    <a:pt x="79" y="61"/>
                    <a:pt x="79" y="40"/>
                  </a:cubicBezTo>
                  <a:cubicBezTo>
                    <a:pt x="79" y="18"/>
                    <a:pt x="61" y="0"/>
                    <a:pt x="40" y="0"/>
                  </a:cubicBezTo>
                  <a:cubicBezTo>
                    <a:pt x="40" y="0"/>
                    <a:pt x="40" y="0"/>
                    <a:pt x="40" y="0"/>
                  </a:cubicBezTo>
                  <a:cubicBezTo>
                    <a:pt x="40" y="28"/>
                    <a:pt x="40" y="28"/>
                    <a:pt x="40" y="28"/>
                  </a:cubicBezTo>
                  <a:cubicBezTo>
                    <a:pt x="60" y="20"/>
                    <a:pt x="60" y="20"/>
                    <a:pt x="60" y="20"/>
                  </a:cubicBezTo>
                  <a:cubicBezTo>
                    <a:pt x="47" y="47"/>
                    <a:pt x="47" y="47"/>
                    <a:pt x="47" y="47"/>
                  </a:cubicBezTo>
                  <a:cubicBezTo>
                    <a:pt x="40" y="51"/>
                    <a:pt x="40" y="51"/>
                    <a:pt x="40" y="51"/>
                  </a:cubicBezTo>
                  <a:cubicBezTo>
                    <a:pt x="40" y="79"/>
                    <a:pt x="40" y="79"/>
                    <a:pt x="40" y="79"/>
                  </a:cubicBezTo>
                  <a:close/>
                  <a:moveTo>
                    <a:pt x="40" y="0"/>
                  </a:moveTo>
                  <a:cubicBezTo>
                    <a:pt x="18" y="0"/>
                    <a:pt x="0" y="18"/>
                    <a:pt x="0" y="40"/>
                  </a:cubicBezTo>
                  <a:cubicBezTo>
                    <a:pt x="0" y="61"/>
                    <a:pt x="18" y="79"/>
                    <a:pt x="40" y="79"/>
                  </a:cubicBezTo>
                  <a:cubicBezTo>
                    <a:pt x="40" y="51"/>
                    <a:pt x="40" y="51"/>
                    <a:pt x="40" y="51"/>
                  </a:cubicBezTo>
                  <a:cubicBezTo>
                    <a:pt x="20" y="60"/>
                    <a:pt x="20" y="60"/>
                    <a:pt x="20" y="60"/>
                  </a:cubicBezTo>
                  <a:cubicBezTo>
                    <a:pt x="32" y="32"/>
                    <a:pt x="32" y="32"/>
                    <a:pt x="32" y="32"/>
                  </a:cubicBezTo>
                  <a:cubicBezTo>
                    <a:pt x="32" y="32"/>
                    <a:pt x="32" y="32"/>
                    <a:pt x="32" y="32"/>
                  </a:cubicBezTo>
                  <a:cubicBezTo>
                    <a:pt x="40" y="28"/>
                    <a:pt x="40" y="28"/>
                    <a:pt x="40" y="28"/>
                  </a:cubicBezTo>
                  <a:lnTo>
                    <a:pt x="40"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38" name="Oval 234"/>
            <p:cNvSpPr>
              <a:spLocks noChangeArrowheads="1"/>
            </p:cNvSpPr>
            <p:nvPr/>
          </p:nvSpPr>
          <p:spPr bwMode="auto">
            <a:xfrm>
              <a:off x="-2052638" y="874712"/>
              <a:ext cx="33338" cy="33338"/>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39" name="Freeform 235"/>
            <p:cNvSpPr>
              <a:spLocks noEditPoints="1"/>
            </p:cNvSpPr>
            <p:nvPr/>
          </p:nvSpPr>
          <p:spPr bwMode="auto">
            <a:xfrm>
              <a:off x="-4738688" y="6694488"/>
              <a:ext cx="239713" cy="120650"/>
            </a:xfrm>
            <a:custGeom>
              <a:avLst/>
              <a:gdLst>
                <a:gd name="T0" fmla="*/ 55 w 64"/>
                <a:gd name="T1" fmla="*/ 23 h 32"/>
                <a:gd name="T2" fmla="*/ 64 w 64"/>
                <a:gd name="T3" fmla="*/ 12 h 32"/>
                <a:gd name="T4" fmla="*/ 55 w 64"/>
                <a:gd name="T5" fmla="*/ 1 h 32"/>
                <a:gd name="T6" fmla="*/ 55 w 64"/>
                <a:gd name="T7" fmla="*/ 6 h 32"/>
                <a:gd name="T8" fmla="*/ 59 w 64"/>
                <a:gd name="T9" fmla="*/ 12 h 32"/>
                <a:gd name="T10" fmla="*/ 55 w 64"/>
                <a:gd name="T11" fmla="*/ 18 h 32"/>
                <a:gd name="T12" fmla="*/ 55 w 64"/>
                <a:gd name="T13" fmla="*/ 23 h 32"/>
                <a:gd name="T14" fmla="*/ 27 w 64"/>
                <a:gd name="T15" fmla="*/ 32 h 32"/>
                <a:gd name="T16" fmla="*/ 48 w 64"/>
                <a:gd name="T17" fmla="*/ 22 h 32"/>
                <a:gd name="T18" fmla="*/ 53 w 64"/>
                <a:gd name="T19" fmla="*/ 23 h 32"/>
                <a:gd name="T20" fmla="*/ 55 w 64"/>
                <a:gd name="T21" fmla="*/ 23 h 32"/>
                <a:gd name="T22" fmla="*/ 55 w 64"/>
                <a:gd name="T23" fmla="*/ 18 h 32"/>
                <a:gd name="T24" fmla="*/ 53 w 64"/>
                <a:gd name="T25" fmla="*/ 18 h 32"/>
                <a:gd name="T26" fmla="*/ 51 w 64"/>
                <a:gd name="T27" fmla="*/ 18 h 32"/>
                <a:gd name="T28" fmla="*/ 54 w 64"/>
                <a:gd name="T29" fmla="*/ 5 h 32"/>
                <a:gd name="T30" fmla="*/ 54 w 64"/>
                <a:gd name="T31" fmla="*/ 5 h 32"/>
                <a:gd name="T32" fmla="*/ 54 w 64"/>
                <a:gd name="T33" fmla="*/ 5 h 32"/>
                <a:gd name="T34" fmla="*/ 55 w 64"/>
                <a:gd name="T35" fmla="*/ 6 h 32"/>
                <a:gd name="T36" fmla="*/ 55 w 64"/>
                <a:gd name="T37" fmla="*/ 1 h 32"/>
                <a:gd name="T38" fmla="*/ 53 w 64"/>
                <a:gd name="T39" fmla="*/ 0 h 32"/>
                <a:gd name="T40" fmla="*/ 53 w 64"/>
                <a:gd name="T41" fmla="*/ 0 h 32"/>
                <a:gd name="T42" fmla="*/ 1 w 64"/>
                <a:gd name="T43" fmla="*/ 0 h 32"/>
                <a:gd name="T44" fmla="*/ 0 w 64"/>
                <a:gd name="T45" fmla="*/ 5 h 32"/>
                <a:gd name="T46" fmla="*/ 27 w 64"/>
                <a:gd name="T4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32">
                  <a:moveTo>
                    <a:pt x="55" y="23"/>
                  </a:moveTo>
                  <a:cubicBezTo>
                    <a:pt x="60" y="22"/>
                    <a:pt x="64" y="17"/>
                    <a:pt x="64" y="12"/>
                  </a:cubicBezTo>
                  <a:cubicBezTo>
                    <a:pt x="64" y="6"/>
                    <a:pt x="60" y="2"/>
                    <a:pt x="55" y="1"/>
                  </a:cubicBezTo>
                  <a:cubicBezTo>
                    <a:pt x="55" y="6"/>
                    <a:pt x="55" y="6"/>
                    <a:pt x="55" y="6"/>
                  </a:cubicBezTo>
                  <a:cubicBezTo>
                    <a:pt x="57" y="7"/>
                    <a:pt x="59" y="9"/>
                    <a:pt x="59" y="12"/>
                  </a:cubicBezTo>
                  <a:cubicBezTo>
                    <a:pt x="59" y="14"/>
                    <a:pt x="57" y="17"/>
                    <a:pt x="55" y="18"/>
                  </a:cubicBezTo>
                  <a:lnTo>
                    <a:pt x="55" y="23"/>
                  </a:lnTo>
                  <a:close/>
                  <a:moveTo>
                    <a:pt x="27" y="32"/>
                  </a:moveTo>
                  <a:cubicBezTo>
                    <a:pt x="35" y="32"/>
                    <a:pt x="43" y="28"/>
                    <a:pt x="48" y="22"/>
                  </a:cubicBezTo>
                  <a:cubicBezTo>
                    <a:pt x="49" y="23"/>
                    <a:pt x="51" y="23"/>
                    <a:pt x="53" y="23"/>
                  </a:cubicBezTo>
                  <a:cubicBezTo>
                    <a:pt x="53" y="23"/>
                    <a:pt x="54" y="23"/>
                    <a:pt x="55" y="23"/>
                  </a:cubicBezTo>
                  <a:cubicBezTo>
                    <a:pt x="55" y="18"/>
                    <a:pt x="55" y="18"/>
                    <a:pt x="55" y="18"/>
                  </a:cubicBezTo>
                  <a:cubicBezTo>
                    <a:pt x="54" y="18"/>
                    <a:pt x="53" y="18"/>
                    <a:pt x="53" y="18"/>
                  </a:cubicBezTo>
                  <a:cubicBezTo>
                    <a:pt x="52" y="18"/>
                    <a:pt x="51" y="18"/>
                    <a:pt x="51" y="18"/>
                  </a:cubicBezTo>
                  <a:cubicBezTo>
                    <a:pt x="52" y="14"/>
                    <a:pt x="54" y="10"/>
                    <a:pt x="54" y="5"/>
                  </a:cubicBezTo>
                  <a:cubicBezTo>
                    <a:pt x="54" y="5"/>
                    <a:pt x="54" y="5"/>
                    <a:pt x="54" y="5"/>
                  </a:cubicBezTo>
                  <a:cubicBezTo>
                    <a:pt x="54" y="5"/>
                    <a:pt x="54" y="5"/>
                    <a:pt x="54" y="5"/>
                  </a:cubicBezTo>
                  <a:cubicBezTo>
                    <a:pt x="54" y="5"/>
                    <a:pt x="54" y="6"/>
                    <a:pt x="55" y="6"/>
                  </a:cubicBezTo>
                  <a:cubicBezTo>
                    <a:pt x="55" y="1"/>
                    <a:pt x="55" y="1"/>
                    <a:pt x="55" y="1"/>
                  </a:cubicBezTo>
                  <a:cubicBezTo>
                    <a:pt x="54" y="0"/>
                    <a:pt x="54" y="0"/>
                    <a:pt x="53" y="0"/>
                  </a:cubicBezTo>
                  <a:cubicBezTo>
                    <a:pt x="53" y="0"/>
                    <a:pt x="53" y="0"/>
                    <a:pt x="53" y="0"/>
                  </a:cubicBezTo>
                  <a:cubicBezTo>
                    <a:pt x="1" y="0"/>
                    <a:pt x="1" y="0"/>
                    <a:pt x="1" y="0"/>
                  </a:cubicBezTo>
                  <a:cubicBezTo>
                    <a:pt x="0" y="2"/>
                    <a:pt x="0" y="4"/>
                    <a:pt x="0" y="5"/>
                  </a:cubicBezTo>
                  <a:cubicBezTo>
                    <a:pt x="0" y="20"/>
                    <a:pt x="12" y="32"/>
                    <a:pt x="27" y="3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40" name="Rectangle 236"/>
            <p:cNvSpPr>
              <a:spLocks noChangeArrowheads="1"/>
            </p:cNvSpPr>
            <p:nvPr/>
          </p:nvSpPr>
          <p:spPr bwMode="auto">
            <a:xfrm>
              <a:off x="-4738688" y="6826250"/>
              <a:ext cx="217488" cy="19050"/>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41" name="Freeform 237"/>
            <p:cNvSpPr/>
            <p:nvPr/>
          </p:nvSpPr>
          <p:spPr bwMode="auto">
            <a:xfrm>
              <a:off x="-4689475" y="6589713"/>
              <a:ext cx="41275" cy="101600"/>
            </a:xfrm>
            <a:custGeom>
              <a:avLst/>
              <a:gdLst>
                <a:gd name="T0" fmla="*/ 4 w 11"/>
                <a:gd name="T1" fmla="*/ 20 h 27"/>
                <a:gd name="T2" fmla="*/ 5 w 11"/>
                <a:gd name="T3" fmla="*/ 25 h 27"/>
                <a:gd name="T4" fmla="*/ 10 w 11"/>
                <a:gd name="T5" fmla="*/ 16 h 27"/>
                <a:gd name="T6" fmla="*/ 7 w 11"/>
                <a:gd name="T7" fmla="*/ 11 h 27"/>
                <a:gd name="T8" fmla="*/ 7 w 11"/>
                <a:gd name="T9" fmla="*/ 7 h 27"/>
                <a:gd name="T10" fmla="*/ 4 w 11"/>
                <a:gd name="T11" fmla="*/ 2 h 27"/>
                <a:gd name="T12" fmla="*/ 2 w 11"/>
                <a:gd name="T13" fmla="*/ 11 h 27"/>
                <a:gd name="T14" fmla="*/ 4 w 11"/>
                <a:gd name="T15" fmla="*/ 2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7">
                  <a:moveTo>
                    <a:pt x="4" y="20"/>
                  </a:moveTo>
                  <a:cubicBezTo>
                    <a:pt x="1" y="21"/>
                    <a:pt x="2" y="27"/>
                    <a:pt x="5" y="25"/>
                  </a:cubicBezTo>
                  <a:cubicBezTo>
                    <a:pt x="9" y="24"/>
                    <a:pt x="11" y="20"/>
                    <a:pt x="10" y="16"/>
                  </a:cubicBezTo>
                  <a:cubicBezTo>
                    <a:pt x="9" y="14"/>
                    <a:pt x="8" y="13"/>
                    <a:pt x="7" y="11"/>
                  </a:cubicBezTo>
                  <a:cubicBezTo>
                    <a:pt x="7" y="10"/>
                    <a:pt x="6" y="8"/>
                    <a:pt x="7" y="7"/>
                  </a:cubicBezTo>
                  <a:cubicBezTo>
                    <a:pt x="10" y="5"/>
                    <a:pt x="7" y="0"/>
                    <a:pt x="4" y="2"/>
                  </a:cubicBezTo>
                  <a:cubicBezTo>
                    <a:pt x="1" y="4"/>
                    <a:pt x="0" y="8"/>
                    <a:pt x="2" y="11"/>
                  </a:cubicBezTo>
                  <a:cubicBezTo>
                    <a:pt x="2" y="13"/>
                    <a:pt x="6" y="19"/>
                    <a:pt x="4" y="2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42" name="Freeform 238"/>
            <p:cNvSpPr/>
            <p:nvPr/>
          </p:nvSpPr>
          <p:spPr bwMode="auto">
            <a:xfrm>
              <a:off x="-4633913" y="6589713"/>
              <a:ext cx="41275" cy="101600"/>
            </a:xfrm>
            <a:custGeom>
              <a:avLst/>
              <a:gdLst>
                <a:gd name="T0" fmla="*/ 4 w 11"/>
                <a:gd name="T1" fmla="*/ 20 h 27"/>
                <a:gd name="T2" fmla="*/ 5 w 11"/>
                <a:gd name="T3" fmla="*/ 25 h 27"/>
                <a:gd name="T4" fmla="*/ 10 w 11"/>
                <a:gd name="T5" fmla="*/ 16 h 27"/>
                <a:gd name="T6" fmla="*/ 7 w 11"/>
                <a:gd name="T7" fmla="*/ 11 h 27"/>
                <a:gd name="T8" fmla="*/ 7 w 11"/>
                <a:gd name="T9" fmla="*/ 7 h 27"/>
                <a:gd name="T10" fmla="*/ 4 w 11"/>
                <a:gd name="T11" fmla="*/ 2 h 27"/>
                <a:gd name="T12" fmla="*/ 2 w 11"/>
                <a:gd name="T13" fmla="*/ 11 h 27"/>
                <a:gd name="T14" fmla="*/ 4 w 11"/>
                <a:gd name="T15" fmla="*/ 2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7">
                  <a:moveTo>
                    <a:pt x="4" y="20"/>
                  </a:moveTo>
                  <a:cubicBezTo>
                    <a:pt x="1" y="21"/>
                    <a:pt x="2" y="27"/>
                    <a:pt x="5" y="25"/>
                  </a:cubicBezTo>
                  <a:cubicBezTo>
                    <a:pt x="9" y="24"/>
                    <a:pt x="11" y="20"/>
                    <a:pt x="10" y="16"/>
                  </a:cubicBezTo>
                  <a:cubicBezTo>
                    <a:pt x="9" y="14"/>
                    <a:pt x="8" y="13"/>
                    <a:pt x="7" y="11"/>
                  </a:cubicBezTo>
                  <a:cubicBezTo>
                    <a:pt x="7" y="10"/>
                    <a:pt x="6" y="8"/>
                    <a:pt x="7" y="7"/>
                  </a:cubicBezTo>
                  <a:cubicBezTo>
                    <a:pt x="10" y="5"/>
                    <a:pt x="7" y="0"/>
                    <a:pt x="4" y="2"/>
                  </a:cubicBezTo>
                  <a:cubicBezTo>
                    <a:pt x="1" y="4"/>
                    <a:pt x="0" y="8"/>
                    <a:pt x="2" y="11"/>
                  </a:cubicBezTo>
                  <a:cubicBezTo>
                    <a:pt x="2" y="13"/>
                    <a:pt x="6" y="19"/>
                    <a:pt x="4" y="2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43" name="Oval 239"/>
            <p:cNvSpPr>
              <a:spLocks noChangeArrowheads="1"/>
            </p:cNvSpPr>
            <p:nvPr/>
          </p:nvSpPr>
          <p:spPr bwMode="auto">
            <a:xfrm>
              <a:off x="-1335088" y="2593975"/>
              <a:ext cx="22225" cy="26988"/>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44" name="Oval 240"/>
            <p:cNvSpPr>
              <a:spLocks noChangeArrowheads="1"/>
            </p:cNvSpPr>
            <p:nvPr/>
          </p:nvSpPr>
          <p:spPr bwMode="auto">
            <a:xfrm>
              <a:off x="-1312863" y="2568575"/>
              <a:ext cx="22225" cy="17463"/>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45" name="Oval 241"/>
            <p:cNvSpPr>
              <a:spLocks noChangeArrowheads="1"/>
            </p:cNvSpPr>
            <p:nvPr/>
          </p:nvSpPr>
          <p:spPr bwMode="auto">
            <a:xfrm>
              <a:off x="-1331913" y="2533650"/>
              <a:ext cx="14288" cy="15875"/>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46" name="Oval 242"/>
            <p:cNvSpPr>
              <a:spLocks noChangeArrowheads="1"/>
            </p:cNvSpPr>
            <p:nvPr/>
          </p:nvSpPr>
          <p:spPr bwMode="auto">
            <a:xfrm>
              <a:off x="-1335088" y="2478087"/>
              <a:ext cx="22225" cy="25400"/>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47" name="Freeform 243"/>
            <p:cNvSpPr>
              <a:spLocks noEditPoints="1"/>
            </p:cNvSpPr>
            <p:nvPr/>
          </p:nvSpPr>
          <p:spPr bwMode="auto">
            <a:xfrm>
              <a:off x="-1373188" y="2365375"/>
              <a:ext cx="127000" cy="285750"/>
            </a:xfrm>
            <a:custGeom>
              <a:avLst/>
              <a:gdLst>
                <a:gd name="T0" fmla="*/ 19 w 34"/>
                <a:gd name="T1" fmla="*/ 4 h 76"/>
                <a:gd name="T2" fmla="*/ 18 w 34"/>
                <a:gd name="T3" fmla="*/ 7 h 76"/>
                <a:gd name="T4" fmla="*/ 18 w 34"/>
                <a:gd name="T5" fmla="*/ 11 h 76"/>
                <a:gd name="T6" fmla="*/ 16 w 34"/>
                <a:gd name="T7" fmla="*/ 11 h 76"/>
                <a:gd name="T8" fmla="*/ 16 w 34"/>
                <a:gd name="T9" fmla="*/ 25 h 76"/>
                <a:gd name="T10" fmla="*/ 18 w 34"/>
                <a:gd name="T11" fmla="*/ 25 h 76"/>
                <a:gd name="T12" fmla="*/ 18 w 34"/>
                <a:gd name="T13" fmla="*/ 35 h 76"/>
                <a:gd name="T14" fmla="*/ 18 w 34"/>
                <a:gd name="T15" fmla="*/ 39 h 76"/>
                <a:gd name="T16" fmla="*/ 21 w 34"/>
                <a:gd name="T17" fmla="*/ 42 h 76"/>
                <a:gd name="T18" fmla="*/ 21 w 34"/>
                <a:gd name="T19" fmla="*/ 42 h 76"/>
                <a:gd name="T20" fmla="*/ 24 w 34"/>
                <a:gd name="T21" fmla="*/ 39 h 76"/>
                <a:gd name="T22" fmla="*/ 24 w 34"/>
                <a:gd name="T23" fmla="*/ 25 h 76"/>
                <a:gd name="T24" fmla="*/ 26 w 34"/>
                <a:gd name="T25" fmla="*/ 25 h 76"/>
                <a:gd name="T26" fmla="*/ 26 w 34"/>
                <a:gd name="T27" fmla="*/ 25 h 76"/>
                <a:gd name="T28" fmla="*/ 26 w 34"/>
                <a:gd name="T29" fmla="*/ 69 h 76"/>
                <a:gd name="T30" fmla="*/ 16 w 34"/>
                <a:gd name="T31" fmla="*/ 69 h 76"/>
                <a:gd name="T32" fmla="*/ 16 w 34"/>
                <a:gd name="T33" fmla="*/ 76 h 76"/>
                <a:gd name="T34" fmla="*/ 32 w 34"/>
                <a:gd name="T35" fmla="*/ 76 h 76"/>
                <a:gd name="T36" fmla="*/ 32 w 34"/>
                <a:gd name="T37" fmla="*/ 11 h 76"/>
                <a:gd name="T38" fmla="*/ 24 w 34"/>
                <a:gd name="T39" fmla="*/ 11 h 76"/>
                <a:gd name="T40" fmla="*/ 24 w 34"/>
                <a:gd name="T41" fmla="*/ 8 h 76"/>
                <a:gd name="T42" fmla="*/ 31 w 34"/>
                <a:gd name="T43" fmla="*/ 6 h 76"/>
                <a:gd name="T44" fmla="*/ 34 w 34"/>
                <a:gd name="T45" fmla="*/ 3 h 76"/>
                <a:gd name="T46" fmla="*/ 30 w 34"/>
                <a:gd name="T47" fmla="*/ 0 h 76"/>
                <a:gd name="T48" fmla="*/ 21 w 34"/>
                <a:gd name="T49" fmla="*/ 3 h 76"/>
                <a:gd name="T50" fmla="*/ 19 w 34"/>
                <a:gd name="T51" fmla="*/ 4 h 76"/>
                <a:gd name="T52" fmla="*/ 16 w 34"/>
                <a:gd name="T53" fmla="*/ 11 h 76"/>
                <a:gd name="T54" fmla="*/ 0 w 34"/>
                <a:gd name="T55" fmla="*/ 11 h 76"/>
                <a:gd name="T56" fmla="*/ 0 w 34"/>
                <a:gd name="T57" fmla="*/ 76 h 76"/>
                <a:gd name="T58" fmla="*/ 16 w 34"/>
                <a:gd name="T59" fmla="*/ 76 h 76"/>
                <a:gd name="T60" fmla="*/ 16 w 34"/>
                <a:gd name="T61" fmla="*/ 69 h 76"/>
                <a:gd name="T62" fmla="*/ 7 w 34"/>
                <a:gd name="T63" fmla="*/ 69 h 76"/>
                <a:gd name="T64" fmla="*/ 7 w 34"/>
                <a:gd name="T65" fmla="*/ 25 h 76"/>
                <a:gd name="T66" fmla="*/ 16 w 34"/>
                <a:gd name="T67" fmla="*/ 25 h 76"/>
                <a:gd name="T68" fmla="*/ 16 w 34"/>
                <a:gd name="T69" fmla="*/ 1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76">
                  <a:moveTo>
                    <a:pt x="19" y="4"/>
                  </a:moveTo>
                  <a:cubicBezTo>
                    <a:pt x="18" y="5"/>
                    <a:pt x="18" y="6"/>
                    <a:pt x="18" y="7"/>
                  </a:cubicBezTo>
                  <a:cubicBezTo>
                    <a:pt x="18" y="7"/>
                    <a:pt x="18" y="9"/>
                    <a:pt x="18" y="11"/>
                  </a:cubicBezTo>
                  <a:cubicBezTo>
                    <a:pt x="16" y="11"/>
                    <a:pt x="16" y="11"/>
                    <a:pt x="16" y="11"/>
                  </a:cubicBezTo>
                  <a:cubicBezTo>
                    <a:pt x="16" y="25"/>
                    <a:pt x="16" y="25"/>
                    <a:pt x="16" y="25"/>
                  </a:cubicBezTo>
                  <a:cubicBezTo>
                    <a:pt x="18" y="25"/>
                    <a:pt x="18" y="25"/>
                    <a:pt x="18" y="25"/>
                  </a:cubicBezTo>
                  <a:cubicBezTo>
                    <a:pt x="18" y="30"/>
                    <a:pt x="18" y="34"/>
                    <a:pt x="18" y="35"/>
                  </a:cubicBezTo>
                  <a:cubicBezTo>
                    <a:pt x="18" y="36"/>
                    <a:pt x="18" y="39"/>
                    <a:pt x="18" y="39"/>
                  </a:cubicBezTo>
                  <a:cubicBezTo>
                    <a:pt x="18" y="41"/>
                    <a:pt x="19" y="42"/>
                    <a:pt x="21" y="42"/>
                  </a:cubicBezTo>
                  <a:cubicBezTo>
                    <a:pt x="21" y="42"/>
                    <a:pt x="21" y="42"/>
                    <a:pt x="21" y="42"/>
                  </a:cubicBezTo>
                  <a:cubicBezTo>
                    <a:pt x="23" y="42"/>
                    <a:pt x="24" y="41"/>
                    <a:pt x="24" y="39"/>
                  </a:cubicBezTo>
                  <a:cubicBezTo>
                    <a:pt x="24" y="25"/>
                    <a:pt x="24" y="25"/>
                    <a:pt x="24" y="25"/>
                  </a:cubicBezTo>
                  <a:cubicBezTo>
                    <a:pt x="26" y="25"/>
                    <a:pt x="26" y="25"/>
                    <a:pt x="26" y="25"/>
                  </a:cubicBezTo>
                  <a:cubicBezTo>
                    <a:pt x="26" y="25"/>
                    <a:pt x="26" y="25"/>
                    <a:pt x="26" y="25"/>
                  </a:cubicBezTo>
                  <a:cubicBezTo>
                    <a:pt x="26" y="69"/>
                    <a:pt x="26" y="69"/>
                    <a:pt x="26" y="69"/>
                  </a:cubicBezTo>
                  <a:cubicBezTo>
                    <a:pt x="16" y="69"/>
                    <a:pt x="16" y="69"/>
                    <a:pt x="16" y="69"/>
                  </a:cubicBezTo>
                  <a:cubicBezTo>
                    <a:pt x="16" y="76"/>
                    <a:pt x="16" y="76"/>
                    <a:pt x="16" y="76"/>
                  </a:cubicBezTo>
                  <a:cubicBezTo>
                    <a:pt x="32" y="76"/>
                    <a:pt x="32" y="76"/>
                    <a:pt x="32" y="76"/>
                  </a:cubicBezTo>
                  <a:cubicBezTo>
                    <a:pt x="32" y="11"/>
                    <a:pt x="32" y="11"/>
                    <a:pt x="32" y="11"/>
                  </a:cubicBezTo>
                  <a:cubicBezTo>
                    <a:pt x="24" y="11"/>
                    <a:pt x="24" y="11"/>
                    <a:pt x="24" y="11"/>
                  </a:cubicBezTo>
                  <a:cubicBezTo>
                    <a:pt x="24" y="8"/>
                    <a:pt x="24" y="8"/>
                    <a:pt x="24" y="8"/>
                  </a:cubicBezTo>
                  <a:cubicBezTo>
                    <a:pt x="31" y="6"/>
                    <a:pt x="31" y="6"/>
                    <a:pt x="31" y="6"/>
                  </a:cubicBezTo>
                  <a:cubicBezTo>
                    <a:pt x="33" y="6"/>
                    <a:pt x="34" y="4"/>
                    <a:pt x="34" y="3"/>
                  </a:cubicBezTo>
                  <a:cubicBezTo>
                    <a:pt x="33" y="1"/>
                    <a:pt x="32" y="0"/>
                    <a:pt x="30" y="0"/>
                  </a:cubicBezTo>
                  <a:cubicBezTo>
                    <a:pt x="30" y="1"/>
                    <a:pt x="22" y="2"/>
                    <a:pt x="21" y="3"/>
                  </a:cubicBezTo>
                  <a:cubicBezTo>
                    <a:pt x="20" y="3"/>
                    <a:pt x="19" y="3"/>
                    <a:pt x="19" y="4"/>
                  </a:cubicBezTo>
                  <a:close/>
                  <a:moveTo>
                    <a:pt x="16" y="11"/>
                  </a:moveTo>
                  <a:cubicBezTo>
                    <a:pt x="0" y="11"/>
                    <a:pt x="0" y="11"/>
                    <a:pt x="0" y="11"/>
                  </a:cubicBezTo>
                  <a:cubicBezTo>
                    <a:pt x="0" y="76"/>
                    <a:pt x="0" y="76"/>
                    <a:pt x="0" y="76"/>
                  </a:cubicBezTo>
                  <a:cubicBezTo>
                    <a:pt x="16" y="76"/>
                    <a:pt x="16" y="76"/>
                    <a:pt x="16" y="76"/>
                  </a:cubicBezTo>
                  <a:cubicBezTo>
                    <a:pt x="16" y="69"/>
                    <a:pt x="16" y="69"/>
                    <a:pt x="16" y="69"/>
                  </a:cubicBezTo>
                  <a:cubicBezTo>
                    <a:pt x="7" y="69"/>
                    <a:pt x="7" y="69"/>
                    <a:pt x="7" y="69"/>
                  </a:cubicBezTo>
                  <a:cubicBezTo>
                    <a:pt x="7" y="25"/>
                    <a:pt x="7" y="25"/>
                    <a:pt x="7" y="25"/>
                  </a:cubicBezTo>
                  <a:cubicBezTo>
                    <a:pt x="16" y="25"/>
                    <a:pt x="16" y="25"/>
                    <a:pt x="16" y="25"/>
                  </a:cubicBezTo>
                  <a:lnTo>
                    <a:pt x="16" y="11"/>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48" name="Freeform 244"/>
            <p:cNvSpPr>
              <a:spLocks noEditPoints="1"/>
            </p:cNvSpPr>
            <p:nvPr/>
          </p:nvSpPr>
          <p:spPr bwMode="auto">
            <a:xfrm>
              <a:off x="-5715000" y="2214562"/>
              <a:ext cx="209550" cy="211138"/>
            </a:xfrm>
            <a:custGeom>
              <a:avLst/>
              <a:gdLst>
                <a:gd name="T0" fmla="*/ 28 w 56"/>
                <a:gd name="T1" fmla="*/ 56 h 56"/>
                <a:gd name="T2" fmla="*/ 32 w 56"/>
                <a:gd name="T3" fmla="*/ 56 h 56"/>
                <a:gd name="T4" fmla="*/ 32 w 56"/>
                <a:gd name="T5" fmla="*/ 51 h 56"/>
                <a:gd name="T6" fmla="*/ 42 w 56"/>
                <a:gd name="T7" fmla="*/ 48 h 56"/>
                <a:gd name="T8" fmla="*/ 44 w 56"/>
                <a:gd name="T9" fmla="*/ 51 h 56"/>
                <a:gd name="T10" fmla="*/ 51 w 56"/>
                <a:gd name="T11" fmla="*/ 44 h 56"/>
                <a:gd name="T12" fmla="*/ 48 w 56"/>
                <a:gd name="T13" fmla="*/ 42 h 56"/>
                <a:gd name="T14" fmla="*/ 51 w 56"/>
                <a:gd name="T15" fmla="*/ 32 h 56"/>
                <a:gd name="T16" fmla="*/ 56 w 56"/>
                <a:gd name="T17" fmla="*/ 32 h 56"/>
                <a:gd name="T18" fmla="*/ 56 w 56"/>
                <a:gd name="T19" fmla="*/ 24 h 56"/>
                <a:gd name="T20" fmla="*/ 51 w 56"/>
                <a:gd name="T21" fmla="*/ 24 h 56"/>
                <a:gd name="T22" fmla="*/ 48 w 56"/>
                <a:gd name="T23" fmla="*/ 14 h 56"/>
                <a:gd name="T24" fmla="*/ 51 w 56"/>
                <a:gd name="T25" fmla="*/ 11 h 56"/>
                <a:gd name="T26" fmla="*/ 44 w 56"/>
                <a:gd name="T27" fmla="*/ 5 h 56"/>
                <a:gd name="T28" fmla="*/ 42 w 56"/>
                <a:gd name="T29" fmla="*/ 8 h 56"/>
                <a:gd name="T30" fmla="*/ 32 w 56"/>
                <a:gd name="T31" fmla="*/ 4 h 56"/>
                <a:gd name="T32" fmla="*/ 32 w 56"/>
                <a:gd name="T33" fmla="*/ 0 h 56"/>
                <a:gd name="T34" fmla="*/ 28 w 56"/>
                <a:gd name="T35" fmla="*/ 0 h 56"/>
                <a:gd name="T36" fmla="*/ 28 w 56"/>
                <a:gd name="T37" fmla="*/ 10 h 56"/>
                <a:gd name="T38" fmla="*/ 46 w 56"/>
                <a:gd name="T39" fmla="*/ 28 h 56"/>
                <a:gd name="T40" fmla="*/ 28 w 56"/>
                <a:gd name="T41" fmla="*/ 46 h 56"/>
                <a:gd name="T42" fmla="*/ 28 w 56"/>
                <a:gd name="T43" fmla="*/ 56 h 56"/>
                <a:gd name="T44" fmla="*/ 8 w 56"/>
                <a:gd name="T45" fmla="*/ 42 h 56"/>
                <a:gd name="T46" fmla="*/ 5 w 56"/>
                <a:gd name="T47" fmla="*/ 44 h 56"/>
                <a:gd name="T48" fmla="*/ 11 w 56"/>
                <a:gd name="T49" fmla="*/ 51 h 56"/>
                <a:gd name="T50" fmla="*/ 14 w 56"/>
                <a:gd name="T51" fmla="*/ 48 h 56"/>
                <a:gd name="T52" fmla="*/ 24 w 56"/>
                <a:gd name="T53" fmla="*/ 51 h 56"/>
                <a:gd name="T54" fmla="*/ 24 w 56"/>
                <a:gd name="T55" fmla="*/ 56 h 56"/>
                <a:gd name="T56" fmla="*/ 28 w 56"/>
                <a:gd name="T57" fmla="*/ 56 h 56"/>
                <a:gd name="T58" fmla="*/ 28 w 56"/>
                <a:gd name="T59" fmla="*/ 46 h 56"/>
                <a:gd name="T60" fmla="*/ 28 w 56"/>
                <a:gd name="T61" fmla="*/ 46 h 56"/>
                <a:gd name="T62" fmla="*/ 10 w 56"/>
                <a:gd name="T63" fmla="*/ 28 h 56"/>
                <a:gd name="T64" fmla="*/ 28 w 56"/>
                <a:gd name="T65" fmla="*/ 10 h 56"/>
                <a:gd name="T66" fmla="*/ 28 w 56"/>
                <a:gd name="T67" fmla="*/ 10 h 56"/>
                <a:gd name="T68" fmla="*/ 28 w 56"/>
                <a:gd name="T69" fmla="*/ 10 h 56"/>
                <a:gd name="T70" fmla="*/ 28 w 56"/>
                <a:gd name="T71" fmla="*/ 0 h 56"/>
                <a:gd name="T72" fmla="*/ 24 w 56"/>
                <a:gd name="T73" fmla="*/ 0 h 56"/>
                <a:gd name="T74" fmla="*/ 24 w 56"/>
                <a:gd name="T75" fmla="*/ 4 h 56"/>
                <a:gd name="T76" fmla="*/ 14 w 56"/>
                <a:gd name="T77" fmla="*/ 8 h 56"/>
                <a:gd name="T78" fmla="*/ 11 w 56"/>
                <a:gd name="T79" fmla="*/ 5 h 56"/>
                <a:gd name="T80" fmla="*/ 5 w 56"/>
                <a:gd name="T81" fmla="*/ 11 h 56"/>
                <a:gd name="T82" fmla="*/ 8 w 56"/>
                <a:gd name="T83" fmla="*/ 14 h 56"/>
                <a:gd name="T84" fmla="*/ 4 w 56"/>
                <a:gd name="T85" fmla="*/ 24 h 56"/>
                <a:gd name="T86" fmla="*/ 0 w 56"/>
                <a:gd name="T87" fmla="*/ 24 h 56"/>
                <a:gd name="T88" fmla="*/ 0 w 56"/>
                <a:gd name="T89" fmla="*/ 32 h 56"/>
                <a:gd name="T90" fmla="*/ 4 w 56"/>
                <a:gd name="T91" fmla="*/ 32 h 56"/>
                <a:gd name="T92" fmla="*/ 8 w 56"/>
                <a:gd name="T9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56">
                  <a:moveTo>
                    <a:pt x="28" y="56"/>
                  </a:moveTo>
                  <a:cubicBezTo>
                    <a:pt x="32" y="56"/>
                    <a:pt x="32" y="56"/>
                    <a:pt x="32" y="56"/>
                  </a:cubicBezTo>
                  <a:cubicBezTo>
                    <a:pt x="32" y="51"/>
                    <a:pt x="32" y="51"/>
                    <a:pt x="32" y="51"/>
                  </a:cubicBezTo>
                  <a:cubicBezTo>
                    <a:pt x="36" y="51"/>
                    <a:pt x="39" y="50"/>
                    <a:pt x="42" y="48"/>
                  </a:cubicBezTo>
                  <a:cubicBezTo>
                    <a:pt x="44" y="51"/>
                    <a:pt x="44" y="51"/>
                    <a:pt x="44" y="51"/>
                  </a:cubicBezTo>
                  <a:cubicBezTo>
                    <a:pt x="51" y="44"/>
                    <a:pt x="51" y="44"/>
                    <a:pt x="51" y="44"/>
                  </a:cubicBezTo>
                  <a:cubicBezTo>
                    <a:pt x="48" y="42"/>
                    <a:pt x="48" y="42"/>
                    <a:pt x="48" y="42"/>
                  </a:cubicBezTo>
                  <a:cubicBezTo>
                    <a:pt x="50" y="39"/>
                    <a:pt x="51" y="36"/>
                    <a:pt x="51" y="32"/>
                  </a:cubicBezTo>
                  <a:cubicBezTo>
                    <a:pt x="56" y="32"/>
                    <a:pt x="56" y="32"/>
                    <a:pt x="56" y="32"/>
                  </a:cubicBezTo>
                  <a:cubicBezTo>
                    <a:pt x="56" y="24"/>
                    <a:pt x="56" y="24"/>
                    <a:pt x="56" y="24"/>
                  </a:cubicBezTo>
                  <a:cubicBezTo>
                    <a:pt x="51" y="24"/>
                    <a:pt x="51" y="24"/>
                    <a:pt x="51" y="24"/>
                  </a:cubicBezTo>
                  <a:cubicBezTo>
                    <a:pt x="51" y="20"/>
                    <a:pt x="50" y="17"/>
                    <a:pt x="48" y="14"/>
                  </a:cubicBezTo>
                  <a:cubicBezTo>
                    <a:pt x="51" y="11"/>
                    <a:pt x="51" y="11"/>
                    <a:pt x="51" y="11"/>
                  </a:cubicBezTo>
                  <a:cubicBezTo>
                    <a:pt x="44" y="5"/>
                    <a:pt x="44" y="5"/>
                    <a:pt x="44" y="5"/>
                  </a:cubicBezTo>
                  <a:cubicBezTo>
                    <a:pt x="42" y="8"/>
                    <a:pt x="42" y="8"/>
                    <a:pt x="42" y="8"/>
                  </a:cubicBezTo>
                  <a:cubicBezTo>
                    <a:pt x="39" y="6"/>
                    <a:pt x="36" y="5"/>
                    <a:pt x="32" y="4"/>
                  </a:cubicBezTo>
                  <a:cubicBezTo>
                    <a:pt x="32" y="0"/>
                    <a:pt x="32" y="0"/>
                    <a:pt x="32" y="0"/>
                  </a:cubicBezTo>
                  <a:cubicBezTo>
                    <a:pt x="28" y="0"/>
                    <a:pt x="28" y="0"/>
                    <a:pt x="28" y="0"/>
                  </a:cubicBezTo>
                  <a:cubicBezTo>
                    <a:pt x="28" y="10"/>
                    <a:pt x="28" y="10"/>
                    <a:pt x="28" y="10"/>
                  </a:cubicBezTo>
                  <a:cubicBezTo>
                    <a:pt x="38" y="10"/>
                    <a:pt x="46" y="18"/>
                    <a:pt x="46" y="28"/>
                  </a:cubicBezTo>
                  <a:cubicBezTo>
                    <a:pt x="46" y="38"/>
                    <a:pt x="38" y="46"/>
                    <a:pt x="28" y="46"/>
                  </a:cubicBezTo>
                  <a:lnTo>
                    <a:pt x="28" y="56"/>
                  </a:lnTo>
                  <a:close/>
                  <a:moveTo>
                    <a:pt x="8" y="42"/>
                  </a:moveTo>
                  <a:cubicBezTo>
                    <a:pt x="5" y="44"/>
                    <a:pt x="5" y="44"/>
                    <a:pt x="5" y="44"/>
                  </a:cubicBezTo>
                  <a:cubicBezTo>
                    <a:pt x="11" y="51"/>
                    <a:pt x="11" y="51"/>
                    <a:pt x="11" y="51"/>
                  </a:cubicBezTo>
                  <a:cubicBezTo>
                    <a:pt x="14" y="48"/>
                    <a:pt x="14" y="48"/>
                    <a:pt x="14" y="48"/>
                  </a:cubicBezTo>
                  <a:cubicBezTo>
                    <a:pt x="17" y="50"/>
                    <a:pt x="20" y="51"/>
                    <a:pt x="24" y="51"/>
                  </a:cubicBezTo>
                  <a:cubicBezTo>
                    <a:pt x="24" y="56"/>
                    <a:pt x="24" y="56"/>
                    <a:pt x="24" y="56"/>
                  </a:cubicBezTo>
                  <a:cubicBezTo>
                    <a:pt x="28" y="56"/>
                    <a:pt x="28" y="56"/>
                    <a:pt x="28" y="56"/>
                  </a:cubicBezTo>
                  <a:cubicBezTo>
                    <a:pt x="28" y="46"/>
                    <a:pt x="28" y="46"/>
                    <a:pt x="28" y="46"/>
                  </a:cubicBezTo>
                  <a:cubicBezTo>
                    <a:pt x="28" y="46"/>
                    <a:pt x="28" y="46"/>
                    <a:pt x="28" y="46"/>
                  </a:cubicBezTo>
                  <a:cubicBezTo>
                    <a:pt x="18" y="46"/>
                    <a:pt x="10" y="38"/>
                    <a:pt x="10" y="28"/>
                  </a:cubicBezTo>
                  <a:cubicBezTo>
                    <a:pt x="10" y="18"/>
                    <a:pt x="18" y="10"/>
                    <a:pt x="28" y="10"/>
                  </a:cubicBezTo>
                  <a:cubicBezTo>
                    <a:pt x="28" y="10"/>
                    <a:pt x="28" y="10"/>
                    <a:pt x="28" y="10"/>
                  </a:cubicBezTo>
                  <a:cubicBezTo>
                    <a:pt x="28" y="10"/>
                    <a:pt x="28" y="10"/>
                    <a:pt x="28" y="10"/>
                  </a:cubicBezTo>
                  <a:cubicBezTo>
                    <a:pt x="28" y="0"/>
                    <a:pt x="28" y="0"/>
                    <a:pt x="28" y="0"/>
                  </a:cubicBezTo>
                  <a:cubicBezTo>
                    <a:pt x="24" y="0"/>
                    <a:pt x="24" y="0"/>
                    <a:pt x="24" y="0"/>
                  </a:cubicBezTo>
                  <a:cubicBezTo>
                    <a:pt x="24" y="4"/>
                    <a:pt x="24" y="4"/>
                    <a:pt x="24" y="4"/>
                  </a:cubicBezTo>
                  <a:cubicBezTo>
                    <a:pt x="20" y="5"/>
                    <a:pt x="17" y="6"/>
                    <a:pt x="14" y="8"/>
                  </a:cubicBezTo>
                  <a:cubicBezTo>
                    <a:pt x="11" y="5"/>
                    <a:pt x="11" y="5"/>
                    <a:pt x="11" y="5"/>
                  </a:cubicBezTo>
                  <a:cubicBezTo>
                    <a:pt x="5" y="11"/>
                    <a:pt x="5" y="11"/>
                    <a:pt x="5" y="11"/>
                  </a:cubicBezTo>
                  <a:cubicBezTo>
                    <a:pt x="8" y="14"/>
                    <a:pt x="8" y="14"/>
                    <a:pt x="8" y="14"/>
                  </a:cubicBezTo>
                  <a:cubicBezTo>
                    <a:pt x="6" y="17"/>
                    <a:pt x="5" y="20"/>
                    <a:pt x="4" y="24"/>
                  </a:cubicBezTo>
                  <a:cubicBezTo>
                    <a:pt x="0" y="24"/>
                    <a:pt x="0" y="24"/>
                    <a:pt x="0" y="24"/>
                  </a:cubicBezTo>
                  <a:cubicBezTo>
                    <a:pt x="0" y="32"/>
                    <a:pt x="0" y="32"/>
                    <a:pt x="0" y="32"/>
                  </a:cubicBezTo>
                  <a:cubicBezTo>
                    <a:pt x="4" y="32"/>
                    <a:pt x="4" y="32"/>
                    <a:pt x="4" y="32"/>
                  </a:cubicBezTo>
                  <a:cubicBezTo>
                    <a:pt x="5" y="36"/>
                    <a:pt x="6" y="39"/>
                    <a:pt x="8" y="4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49" name="Oval 245"/>
            <p:cNvSpPr>
              <a:spLocks noChangeArrowheads="1"/>
            </p:cNvSpPr>
            <p:nvPr/>
          </p:nvSpPr>
          <p:spPr bwMode="auto">
            <a:xfrm>
              <a:off x="-4352925" y="3479800"/>
              <a:ext cx="150813" cy="150813"/>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50" name="Rectangle 246"/>
            <p:cNvSpPr>
              <a:spLocks noChangeArrowheads="1"/>
            </p:cNvSpPr>
            <p:nvPr/>
          </p:nvSpPr>
          <p:spPr bwMode="auto">
            <a:xfrm>
              <a:off x="-4284663" y="3443287"/>
              <a:ext cx="19050" cy="25400"/>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51" name="Rectangle 247"/>
            <p:cNvSpPr>
              <a:spLocks noChangeArrowheads="1"/>
            </p:cNvSpPr>
            <p:nvPr/>
          </p:nvSpPr>
          <p:spPr bwMode="auto">
            <a:xfrm>
              <a:off x="-4191000" y="3544887"/>
              <a:ext cx="26988" cy="17463"/>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52" name="Rectangle 248"/>
            <p:cNvSpPr>
              <a:spLocks noChangeArrowheads="1"/>
            </p:cNvSpPr>
            <p:nvPr/>
          </p:nvSpPr>
          <p:spPr bwMode="auto">
            <a:xfrm>
              <a:off x="-4284663" y="3641725"/>
              <a:ext cx="19050" cy="26988"/>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53" name="Rectangle 249"/>
            <p:cNvSpPr>
              <a:spLocks noChangeArrowheads="1"/>
            </p:cNvSpPr>
            <p:nvPr/>
          </p:nvSpPr>
          <p:spPr bwMode="auto">
            <a:xfrm>
              <a:off x="-4389438" y="3544887"/>
              <a:ext cx="25400" cy="17463"/>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54" name="Freeform 250"/>
            <p:cNvSpPr/>
            <p:nvPr/>
          </p:nvSpPr>
          <p:spPr bwMode="auto">
            <a:xfrm>
              <a:off x="-4221163" y="3468687"/>
              <a:ext cx="30163" cy="30163"/>
            </a:xfrm>
            <a:custGeom>
              <a:avLst/>
              <a:gdLst>
                <a:gd name="T0" fmla="*/ 19 w 19"/>
                <a:gd name="T1" fmla="*/ 7 h 19"/>
                <a:gd name="T2" fmla="*/ 7 w 19"/>
                <a:gd name="T3" fmla="*/ 19 h 19"/>
                <a:gd name="T4" fmla="*/ 0 w 19"/>
                <a:gd name="T5" fmla="*/ 12 h 19"/>
                <a:gd name="T6" fmla="*/ 12 w 19"/>
                <a:gd name="T7" fmla="*/ 0 h 19"/>
                <a:gd name="T8" fmla="*/ 19 w 19"/>
                <a:gd name="T9" fmla="*/ 7 h 19"/>
              </a:gdLst>
              <a:ahLst/>
              <a:cxnLst>
                <a:cxn ang="0">
                  <a:pos x="T0" y="T1"/>
                </a:cxn>
                <a:cxn ang="0">
                  <a:pos x="T2" y="T3"/>
                </a:cxn>
                <a:cxn ang="0">
                  <a:pos x="T4" y="T5"/>
                </a:cxn>
                <a:cxn ang="0">
                  <a:pos x="T6" y="T7"/>
                </a:cxn>
                <a:cxn ang="0">
                  <a:pos x="T8" y="T9"/>
                </a:cxn>
              </a:cxnLst>
              <a:rect l="0" t="0" r="r" b="b"/>
              <a:pathLst>
                <a:path w="19" h="19">
                  <a:moveTo>
                    <a:pt x="19" y="7"/>
                  </a:moveTo>
                  <a:lnTo>
                    <a:pt x="7" y="19"/>
                  </a:lnTo>
                  <a:lnTo>
                    <a:pt x="0" y="12"/>
                  </a:lnTo>
                  <a:lnTo>
                    <a:pt x="12" y="0"/>
                  </a:lnTo>
                  <a:lnTo>
                    <a:pt x="19" y="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55" name="Freeform 251"/>
            <p:cNvSpPr/>
            <p:nvPr/>
          </p:nvSpPr>
          <p:spPr bwMode="auto">
            <a:xfrm>
              <a:off x="-4221163" y="3608387"/>
              <a:ext cx="30163" cy="33338"/>
            </a:xfrm>
            <a:custGeom>
              <a:avLst/>
              <a:gdLst>
                <a:gd name="T0" fmla="*/ 7 w 19"/>
                <a:gd name="T1" fmla="*/ 0 h 21"/>
                <a:gd name="T2" fmla="*/ 19 w 19"/>
                <a:gd name="T3" fmla="*/ 12 h 21"/>
                <a:gd name="T4" fmla="*/ 12 w 19"/>
                <a:gd name="T5" fmla="*/ 21 h 21"/>
                <a:gd name="T6" fmla="*/ 0 w 19"/>
                <a:gd name="T7" fmla="*/ 9 h 21"/>
                <a:gd name="T8" fmla="*/ 7 w 19"/>
                <a:gd name="T9" fmla="*/ 0 h 21"/>
              </a:gdLst>
              <a:ahLst/>
              <a:cxnLst>
                <a:cxn ang="0">
                  <a:pos x="T0" y="T1"/>
                </a:cxn>
                <a:cxn ang="0">
                  <a:pos x="T2" y="T3"/>
                </a:cxn>
                <a:cxn ang="0">
                  <a:pos x="T4" y="T5"/>
                </a:cxn>
                <a:cxn ang="0">
                  <a:pos x="T6" y="T7"/>
                </a:cxn>
                <a:cxn ang="0">
                  <a:pos x="T8" y="T9"/>
                </a:cxn>
              </a:cxnLst>
              <a:rect l="0" t="0" r="r" b="b"/>
              <a:pathLst>
                <a:path w="19" h="21">
                  <a:moveTo>
                    <a:pt x="7" y="0"/>
                  </a:moveTo>
                  <a:lnTo>
                    <a:pt x="19" y="12"/>
                  </a:lnTo>
                  <a:lnTo>
                    <a:pt x="12" y="21"/>
                  </a:lnTo>
                  <a:lnTo>
                    <a:pt x="0" y="9"/>
                  </a:lnTo>
                  <a:lnTo>
                    <a:pt x="7"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56" name="Freeform 252"/>
            <p:cNvSpPr/>
            <p:nvPr/>
          </p:nvSpPr>
          <p:spPr bwMode="auto">
            <a:xfrm>
              <a:off x="-4364038" y="3608387"/>
              <a:ext cx="34925" cy="33338"/>
            </a:xfrm>
            <a:custGeom>
              <a:avLst/>
              <a:gdLst>
                <a:gd name="T0" fmla="*/ 12 w 22"/>
                <a:gd name="T1" fmla="*/ 0 h 21"/>
                <a:gd name="T2" fmla="*/ 22 w 22"/>
                <a:gd name="T3" fmla="*/ 9 h 21"/>
                <a:gd name="T4" fmla="*/ 10 w 22"/>
                <a:gd name="T5" fmla="*/ 21 h 21"/>
                <a:gd name="T6" fmla="*/ 0 w 22"/>
                <a:gd name="T7" fmla="*/ 12 h 21"/>
                <a:gd name="T8" fmla="*/ 12 w 22"/>
                <a:gd name="T9" fmla="*/ 0 h 21"/>
              </a:gdLst>
              <a:ahLst/>
              <a:cxnLst>
                <a:cxn ang="0">
                  <a:pos x="T0" y="T1"/>
                </a:cxn>
                <a:cxn ang="0">
                  <a:pos x="T2" y="T3"/>
                </a:cxn>
                <a:cxn ang="0">
                  <a:pos x="T4" y="T5"/>
                </a:cxn>
                <a:cxn ang="0">
                  <a:pos x="T6" y="T7"/>
                </a:cxn>
                <a:cxn ang="0">
                  <a:pos x="T8" y="T9"/>
                </a:cxn>
              </a:cxnLst>
              <a:rect l="0" t="0" r="r" b="b"/>
              <a:pathLst>
                <a:path w="22" h="21">
                  <a:moveTo>
                    <a:pt x="12" y="0"/>
                  </a:moveTo>
                  <a:lnTo>
                    <a:pt x="22" y="9"/>
                  </a:lnTo>
                  <a:lnTo>
                    <a:pt x="10" y="21"/>
                  </a:lnTo>
                  <a:lnTo>
                    <a:pt x="0" y="12"/>
                  </a:lnTo>
                  <a:lnTo>
                    <a:pt x="12"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57" name="Freeform 253"/>
            <p:cNvSpPr/>
            <p:nvPr/>
          </p:nvSpPr>
          <p:spPr bwMode="auto">
            <a:xfrm>
              <a:off x="-4364038" y="3468687"/>
              <a:ext cx="34925" cy="30163"/>
            </a:xfrm>
            <a:custGeom>
              <a:avLst/>
              <a:gdLst>
                <a:gd name="T0" fmla="*/ 22 w 22"/>
                <a:gd name="T1" fmla="*/ 12 h 19"/>
                <a:gd name="T2" fmla="*/ 12 w 22"/>
                <a:gd name="T3" fmla="*/ 19 h 19"/>
                <a:gd name="T4" fmla="*/ 0 w 22"/>
                <a:gd name="T5" fmla="*/ 7 h 19"/>
                <a:gd name="T6" fmla="*/ 10 w 22"/>
                <a:gd name="T7" fmla="*/ 0 h 19"/>
                <a:gd name="T8" fmla="*/ 22 w 22"/>
                <a:gd name="T9" fmla="*/ 12 h 19"/>
              </a:gdLst>
              <a:ahLst/>
              <a:cxnLst>
                <a:cxn ang="0">
                  <a:pos x="T0" y="T1"/>
                </a:cxn>
                <a:cxn ang="0">
                  <a:pos x="T2" y="T3"/>
                </a:cxn>
                <a:cxn ang="0">
                  <a:pos x="T4" y="T5"/>
                </a:cxn>
                <a:cxn ang="0">
                  <a:pos x="T6" y="T7"/>
                </a:cxn>
                <a:cxn ang="0">
                  <a:pos x="T8" y="T9"/>
                </a:cxn>
              </a:cxnLst>
              <a:rect l="0" t="0" r="r" b="b"/>
              <a:pathLst>
                <a:path w="22" h="19">
                  <a:moveTo>
                    <a:pt x="22" y="12"/>
                  </a:moveTo>
                  <a:lnTo>
                    <a:pt x="12" y="19"/>
                  </a:lnTo>
                  <a:lnTo>
                    <a:pt x="0" y="7"/>
                  </a:lnTo>
                  <a:lnTo>
                    <a:pt x="10" y="0"/>
                  </a:lnTo>
                  <a:lnTo>
                    <a:pt x="22" y="1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58" name="Freeform 254"/>
            <p:cNvSpPr/>
            <p:nvPr/>
          </p:nvSpPr>
          <p:spPr bwMode="auto">
            <a:xfrm>
              <a:off x="-4251325" y="3446462"/>
              <a:ext cx="26988" cy="30163"/>
            </a:xfrm>
            <a:custGeom>
              <a:avLst/>
              <a:gdLst>
                <a:gd name="T0" fmla="*/ 17 w 17"/>
                <a:gd name="T1" fmla="*/ 5 h 19"/>
                <a:gd name="T2" fmla="*/ 10 w 17"/>
                <a:gd name="T3" fmla="*/ 19 h 19"/>
                <a:gd name="T4" fmla="*/ 0 w 17"/>
                <a:gd name="T5" fmla="*/ 17 h 19"/>
                <a:gd name="T6" fmla="*/ 5 w 17"/>
                <a:gd name="T7" fmla="*/ 0 h 19"/>
                <a:gd name="T8" fmla="*/ 17 w 17"/>
                <a:gd name="T9" fmla="*/ 5 h 19"/>
              </a:gdLst>
              <a:ahLst/>
              <a:cxnLst>
                <a:cxn ang="0">
                  <a:pos x="T0" y="T1"/>
                </a:cxn>
                <a:cxn ang="0">
                  <a:pos x="T2" y="T3"/>
                </a:cxn>
                <a:cxn ang="0">
                  <a:pos x="T4" y="T5"/>
                </a:cxn>
                <a:cxn ang="0">
                  <a:pos x="T6" y="T7"/>
                </a:cxn>
                <a:cxn ang="0">
                  <a:pos x="T8" y="T9"/>
                </a:cxn>
              </a:cxnLst>
              <a:rect l="0" t="0" r="r" b="b"/>
              <a:pathLst>
                <a:path w="17" h="19">
                  <a:moveTo>
                    <a:pt x="17" y="5"/>
                  </a:moveTo>
                  <a:lnTo>
                    <a:pt x="10" y="19"/>
                  </a:lnTo>
                  <a:lnTo>
                    <a:pt x="0" y="17"/>
                  </a:lnTo>
                  <a:lnTo>
                    <a:pt x="5" y="0"/>
                  </a:lnTo>
                  <a:lnTo>
                    <a:pt x="17" y="5"/>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59" name="Freeform 255"/>
            <p:cNvSpPr/>
            <p:nvPr/>
          </p:nvSpPr>
          <p:spPr bwMode="auto">
            <a:xfrm>
              <a:off x="-4198938" y="3578225"/>
              <a:ext cx="30163" cy="30163"/>
            </a:xfrm>
            <a:custGeom>
              <a:avLst/>
              <a:gdLst>
                <a:gd name="T0" fmla="*/ 5 w 19"/>
                <a:gd name="T1" fmla="*/ 0 h 19"/>
                <a:gd name="T2" fmla="*/ 19 w 19"/>
                <a:gd name="T3" fmla="*/ 7 h 19"/>
                <a:gd name="T4" fmla="*/ 15 w 19"/>
                <a:gd name="T5" fmla="*/ 19 h 19"/>
                <a:gd name="T6" fmla="*/ 0 w 19"/>
                <a:gd name="T7" fmla="*/ 12 h 19"/>
                <a:gd name="T8" fmla="*/ 5 w 19"/>
                <a:gd name="T9" fmla="*/ 0 h 19"/>
              </a:gdLst>
              <a:ahLst/>
              <a:cxnLst>
                <a:cxn ang="0">
                  <a:pos x="T0" y="T1"/>
                </a:cxn>
                <a:cxn ang="0">
                  <a:pos x="T2" y="T3"/>
                </a:cxn>
                <a:cxn ang="0">
                  <a:pos x="T4" y="T5"/>
                </a:cxn>
                <a:cxn ang="0">
                  <a:pos x="T6" y="T7"/>
                </a:cxn>
                <a:cxn ang="0">
                  <a:pos x="T8" y="T9"/>
                </a:cxn>
              </a:cxnLst>
              <a:rect l="0" t="0" r="r" b="b"/>
              <a:pathLst>
                <a:path w="19" h="19">
                  <a:moveTo>
                    <a:pt x="5" y="0"/>
                  </a:moveTo>
                  <a:lnTo>
                    <a:pt x="19" y="7"/>
                  </a:lnTo>
                  <a:lnTo>
                    <a:pt x="15" y="19"/>
                  </a:lnTo>
                  <a:lnTo>
                    <a:pt x="0" y="12"/>
                  </a:lnTo>
                  <a:lnTo>
                    <a:pt x="5"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0" name="Freeform 256"/>
            <p:cNvSpPr/>
            <p:nvPr/>
          </p:nvSpPr>
          <p:spPr bwMode="auto">
            <a:xfrm>
              <a:off x="-4329113" y="3630612"/>
              <a:ext cx="30163" cy="33338"/>
            </a:xfrm>
            <a:custGeom>
              <a:avLst/>
              <a:gdLst>
                <a:gd name="T0" fmla="*/ 19 w 19"/>
                <a:gd name="T1" fmla="*/ 5 h 21"/>
                <a:gd name="T2" fmla="*/ 12 w 19"/>
                <a:gd name="T3" fmla="*/ 21 h 21"/>
                <a:gd name="T4" fmla="*/ 0 w 19"/>
                <a:gd name="T5" fmla="*/ 17 h 21"/>
                <a:gd name="T6" fmla="*/ 7 w 19"/>
                <a:gd name="T7" fmla="*/ 0 h 21"/>
                <a:gd name="T8" fmla="*/ 19 w 19"/>
                <a:gd name="T9" fmla="*/ 5 h 21"/>
              </a:gdLst>
              <a:ahLst/>
              <a:cxnLst>
                <a:cxn ang="0">
                  <a:pos x="T0" y="T1"/>
                </a:cxn>
                <a:cxn ang="0">
                  <a:pos x="T2" y="T3"/>
                </a:cxn>
                <a:cxn ang="0">
                  <a:pos x="T4" y="T5"/>
                </a:cxn>
                <a:cxn ang="0">
                  <a:pos x="T6" y="T7"/>
                </a:cxn>
                <a:cxn ang="0">
                  <a:pos x="T8" y="T9"/>
                </a:cxn>
              </a:cxnLst>
              <a:rect l="0" t="0" r="r" b="b"/>
              <a:pathLst>
                <a:path w="19" h="21">
                  <a:moveTo>
                    <a:pt x="19" y="5"/>
                  </a:moveTo>
                  <a:lnTo>
                    <a:pt x="12" y="21"/>
                  </a:lnTo>
                  <a:lnTo>
                    <a:pt x="0" y="17"/>
                  </a:lnTo>
                  <a:lnTo>
                    <a:pt x="7" y="0"/>
                  </a:lnTo>
                  <a:lnTo>
                    <a:pt x="19" y="5"/>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1" name="Freeform 257"/>
            <p:cNvSpPr/>
            <p:nvPr/>
          </p:nvSpPr>
          <p:spPr bwMode="auto">
            <a:xfrm>
              <a:off x="-4386263" y="3503612"/>
              <a:ext cx="33338" cy="25400"/>
            </a:xfrm>
            <a:custGeom>
              <a:avLst/>
              <a:gdLst>
                <a:gd name="T0" fmla="*/ 17 w 21"/>
                <a:gd name="T1" fmla="*/ 16 h 16"/>
                <a:gd name="T2" fmla="*/ 0 w 21"/>
                <a:gd name="T3" fmla="*/ 11 h 16"/>
                <a:gd name="T4" fmla="*/ 5 w 21"/>
                <a:gd name="T5" fmla="*/ 0 h 16"/>
                <a:gd name="T6" fmla="*/ 21 w 21"/>
                <a:gd name="T7" fmla="*/ 7 h 16"/>
                <a:gd name="T8" fmla="*/ 17 w 21"/>
                <a:gd name="T9" fmla="*/ 16 h 16"/>
              </a:gdLst>
              <a:ahLst/>
              <a:cxnLst>
                <a:cxn ang="0">
                  <a:pos x="T0" y="T1"/>
                </a:cxn>
                <a:cxn ang="0">
                  <a:pos x="T2" y="T3"/>
                </a:cxn>
                <a:cxn ang="0">
                  <a:pos x="T4" y="T5"/>
                </a:cxn>
                <a:cxn ang="0">
                  <a:pos x="T6" y="T7"/>
                </a:cxn>
                <a:cxn ang="0">
                  <a:pos x="T8" y="T9"/>
                </a:cxn>
              </a:cxnLst>
              <a:rect l="0" t="0" r="r" b="b"/>
              <a:pathLst>
                <a:path w="21" h="16">
                  <a:moveTo>
                    <a:pt x="17" y="16"/>
                  </a:moveTo>
                  <a:lnTo>
                    <a:pt x="0" y="11"/>
                  </a:lnTo>
                  <a:lnTo>
                    <a:pt x="5" y="0"/>
                  </a:lnTo>
                  <a:lnTo>
                    <a:pt x="21" y="7"/>
                  </a:lnTo>
                  <a:lnTo>
                    <a:pt x="17" y="16"/>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2" name="Freeform 258"/>
            <p:cNvSpPr/>
            <p:nvPr/>
          </p:nvSpPr>
          <p:spPr bwMode="auto">
            <a:xfrm>
              <a:off x="-4198938" y="3503612"/>
              <a:ext cx="30163" cy="25400"/>
            </a:xfrm>
            <a:custGeom>
              <a:avLst/>
              <a:gdLst>
                <a:gd name="T0" fmla="*/ 0 w 19"/>
                <a:gd name="T1" fmla="*/ 7 h 16"/>
                <a:gd name="T2" fmla="*/ 15 w 19"/>
                <a:gd name="T3" fmla="*/ 0 h 16"/>
                <a:gd name="T4" fmla="*/ 19 w 19"/>
                <a:gd name="T5" fmla="*/ 11 h 16"/>
                <a:gd name="T6" fmla="*/ 5 w 19"/>
                <a:gd name="T7" fmla="*/ 16 h 16"/>
                <a:gd name="T8" fmla="*/ 0 w 19"/>
                <a:gd name="T9" fmla="*/ 7 h 16"/>
              </a:gdLst>
              <a:ahLst/>
              <a:cxnLst>
                <a:cxn ang="0">
                  <a:pos x="T0" y="T1"/>
                </a:cxn>
                <a:cxn ang="0">
                  <a:pos x="T2" y="T3"/>
                </a:cxn>
                <a:cxn ang="0">
                  <a:pos x="T4" y="T5"/>
                </a:cxn>
                <a:cxn ang="0">
                  <a:pos x="T6" y="T7"/>
                </a:cxn>
                <a:cxn ang="0">
                  <a:pos x="T8" y="T9"/>
                </a:cxn>
              </a:cxnLst>
              <a:rect l="0" t="0" r="r" b="b"/>
              <a:pathLst>
                <a:path w="19" h="16">
                  <a:moveTo>
                    <a:pt x="0" y="7"/>
                  </a:moveTo>
                  <a:lnTo>
                    <a:pt x="15" y="0"/>
                  </a:lnTo>
                  <a:lnTo>
                    <a:pt x="19" y="11"/>
                  </a:lnTo>
                  <a:lnTo>
                    <a:pt x="5" y="16"/>
                  </a:lnTo>
                  <a:lnTo>
                    <a:pt x="0" y="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3" name="Freeform 259"/>
            <p:cNvSpPr/>
            <p:nvPr/>
          </p:nvSpPr>
          <p:spPr bwMode="auto">
            <a:xfrm>
              <a:off x="-4251325" y="3630612"/>
              <a:ext cx="26988" cy="33338"/>
            </a:xfrm>
            <a:custGeom>
              <a:avLst/>
              <a:gdLst>
                <a:gd name="T0" fmla="*/ 17 w 17"/>
                <a:gd name="T1" fmla="*/ 17 h 21"/>
                <a:gd name="T2" fmla="*/ 7 w 17"/>
                <a:gd name="T3" fmla="*/ 21 h 21"/>
                <a:gd name="T4" fmla="*/ 0 w 17"/>
                <a:gd name="T5" fmla="*/ 5 h 21"/>
                <a:gd name="T6" fmla="*/ 12 w 17"/>
                <a:gd name="T7" fmla="*/ 0 h 21"/>
                <a:gd name="T8" fmla="*/ 17 w 17"/>
                <a:gd name="T9" fmla="*/ 17 h 21"/>
              </a:gdLst>
              <a:ahLst/>
              <a:cxnLst>
                <a:cxn ang="0">
                  <a:pos x="T0" y="T1"/>
                </a:cxn>
                <a:cxn ang="0">
                  <a:pos x="T2" y="T3"/>
                </a:cxn>
                <a:cxn ang="0">
                  <a:pos x="T4" y="T5"/>
                </a:cxn>
                <a:cxn ang="0">
                  <a:pos x="T6" y="T7"/>
                </a:cxn>
                <a:cxn ang="0">
                  <a:pos x="T8" y="T9"/>
                </a:cxn>
              </a:cxnLst>
              <a:rect l="0" t="0" r="r" b="b"/>
              <a:pathLst>
                <a:path w="17" h="21">
                  <a:moveTo>
                    <a:pt x="17" y="17"/>
                  </a:moveTo>
                  <a:lnTo>
                    <a:pt x="7" y="21"/>
                  </a:lnTo>
                  <a:lnTo>
                    <a:pt x="0" y="5"/>
                  </a:lnTo>
                  <a:lnTo>
                    <a:pt x="12" y="0"/>
                  </a:lnTo>
                  <a:lnTo>
                    <a:pt x="17" y="1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4" name="Freeform 260"/>
            <p:cNvSpPr/>
            <p:nvPr/>
          </p:nvSpPr>
          <p:spPr bwMode="auto">
            <a:xfrm>
              <a:off x="-4386263" y="3578225"/>
              <a:ext cx="33338" cy="30163"/>
            </a:xfrm>
            <a:custGeom>
              <a:avLst/>
              <a:gdLst>
                <a:gd name="T0" fmla="*/ 21 w 21"/>
                <a:gd name="T1" fmla="*/ 12 h 19"/>
                <a:gd name="T2" fmla="*/ 5 w 21"/>
                <a:gd name="T3" fmla="*/ 19 h 19"/>
                <a:gd name="T4" fmla="*/ 0 w 21"/>
                <a:gd name="T5" fmla="*/ 7 h 19"/>
                <a:gd name="T6" fmla="*/ 17 w 21"/>
                <a:gd name="T7" fmla="*/ 0 h 19"/>
                <a:gd name="T8" fmla="*/ 21 w 21"/>
                <a:gd name="T9" fmla="*/ 12 h 19"/>
              </a:gdLst>
              <a:ahLst/>
              <a:cxnLst>
                <a:cxn ang="0">
                  <a:pos x="T0" y="T1"/>
                </a:cxn>
                <a:cxn ang="0">
                  <a:pos x="T2" y="T3"/>
                </a:cxn>
                <a:cxn ang="0">
                  <a:pos x="T4" y="T5"/>
                </a:cxn>
                <a:cxn ang="0">
                  <a:pos x="T6" y="T7"/>
                </a:cxn>
                <a:cxn ang="0">
                  <a:pos x="T8" y="T9"/>
                </a:cxn>
              </a:cxnLst>
              <a:rect l="0" t="0" r="r" b="b"/>
              <a:pathLst>
                <a:path w="21" h="19">
                  <a:moveTo>
                    <a:pt x="21" y="12"/>
                  </a:moveTo>
                  <a:lnTo>
                    <a:pt x="5" y="19"/>
                  </a:lnTo>
                  <a:lnTo>
                    <a:pt x="0" y="7"/>
                  </a:lnTo>
                  <a:lnTo>
                    <a:pt x="17" y="0"/>
                  </a:lnTo>
                  <a:lnTo>
                    <a:pt x="21" y="12"/>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5" name="Freeform 261"/>
            <p:cNvSpPr/>
            <p:nvPr/>
          </p:nvSpPr>
          <p:spPr bwMode="auto">
            <a:xfrm>
              <a:off x="-4329113" y="3446462"/>
              <a:ext cx="30163" cy="33338"/>
            </a:xfrm>
            <a:custGeom>
              <a:avLst/>
              <a:gdLst>
                <a:gd name="T0" fmla="*/ 19 w 19"/>
                <a:gd name="T1" fmla="*/ 17 h 21"/>
                <a:gd name="T2" fmla="*/ 7 w 19"/>
                <a:gd name="T3" fmla="*/ 21 h 21"/>
                <a:gd name="T4" fmla="*/ 0 w 19"/>
                <a:gd name="T5" fmla="*/ 5 h 21"/>
                <a:gd name="T6" fmla="*/ 12 w 19"/>
                <a:gd name="T7" fmla="*/ 0 h 21"/>
                <a:gd name="T8" fmla="*/ 19 w 19"/>
                <a:gd name="T9" fmla="*/ 17 h 21"/>
              </a:gdLst>
              <a:ahLst/>
              <a:cxnLst>
                <a:cxn ang="0">
                  <a:pos x="T0" y="T1"/>
                </a:cxn>
                <a:cxn ang="0">
                  <a:pos x="T2" y="T3"/>
                </a:cxn>
                <a:cxn ang="0">
                  <a:pos x="T4" y="T5"/>
                </a:cxn>
                <a:cxn ang="0">
                  <a:pos x="T6" y="T7"/>
                </a:cxn>
                <a:cxn ang="0">
                  <a:pos x="T8" y="T9"/>
                </a:cxn>
              </a:cxnLst>
              <a:rect l="0" t="0" r="r" b="b"/>
              <a:pathLst>
                <a:path w="19" h="21">
                  <a:moveTo>
                    <a:pt x="19" y="17"/>
                  </a:moveTo>
                  <a:lnTo>
                    <a:pt x="7" y="21"/>
                  </a:lnTo>
                  <a:lnTo>
                    <a:pt x="0" y="5"/>
                  </a:lnTo>
                  <a:lnTo>
                    <a:pt x="12" y="0"/>
                  </a:lnTo>
                  <a:lnTo>
                    <a:pt x="19" y="17"/>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6" name="Freeform 262"/>
            <p:cNvSpPr>
              <a:spLocks noEditPoints="1"/>
            </p:cNvSpPr>
            <p:nvPr/>
          </p:nvSpPr>
          <p:spPr bwMode="auto">
            <a:xfrm>
              <a:off x="-4784725" y="457200"/>
              <a:ext cx="188913" cy="192088"/>
            </a:xfrm>
            <a:custGeom>
              <a:avLst/>
              <a:gdLst>
                <a:gd name="T0" fmla="*/ 25 w 50"/>
                <a:gd name="T1" fmla="*/ 51 h 51"/>
                <a:gd name="T2" fmla="*/ 50 w 50"/>
                <a:gd name="T3" fmla="*/ 25 h 51"/>
                <a:gd name="T4" fmla="*/ 25 w 50"/>
                <a:gd name="T5" fmla="*/ 0 h 51"/>
                <a:gd name="T6" fmla="*/ 25 w 50"/>
                <a:gd name="T7" fmla="*/ 0 h 51"/>
                <a:gd name="T8" fmla="*/ 25 w 50"/>
                <a:gd name="T9" fmla="*/ 18 h 51"/>
                <a:gd name="T10" fmla="*/ 38 w 50"/>
                <a:gd name="T11" fmla="*/ 13 h 51"/>
                <a:gd name="T12" fmla="*/ 30 w 50"/>
                <a:gd name="T13" fmla="*/ 30 h 51"/>
                <a:gd name="T14" fmla="*/ 25 w 50"/>
                <a:gd name="T15" fmla="*/ 33 h 51"/>
                <a:gd name="T16" fmla="*/ 25 w 50"/>
                <a:gd name="T17" fmla="*/ 51 h 51"/>
                <a:gd name="T18" fmla="*/ 25 w 50"/>
                <a:gd name="T19" fmla="*/ 0 h 51"/>
                <a:gd name="T20" fmla="*/ 0 w 50"/>
                <a:gd name="T21" fmla="*/ 25 h 51"/>
                <a:gd name="T22" fmla="*/ 25 w 50"/>
                <a:gd name="T23" fmla="*/ 51 h 51"/>
                <a:gd name="T24" fmla="*/ 25 w 50"/>
                <a:gd name="T25" fmla="*/ 33 h 51"/>
                <a:gd name="T26" fmla="*/ 12 w 50"/>
                <a:gd name="T27" fmla="*/ 38 h 51"/>
                <a:gd name="T28" fmla="*/ 20 w 50"/>
                <a:gd name="T29" fmla="*/ 20 h 51"/>
                <a:gd name="T30" fmla="*/ 20 w 50"/>
                <a:gd name="T31" fmla="*/ 20 h 51"/>
                <a:gd name="T32" fmla="*/ 25 w 50"/>
                <a:gd name="T33" fmla="*/ 18 h 51"/>
                <a:gd name="T34" fmla="*/ 25 w 50"/>
                <a:gd name="T3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1">
                  <a:moveTo>
                    <a:pt x="25" y="51"/>
                  </a:moveTo>
                  <a:cubicBezTo>
                    <a:pt x="39" y="51"/>
                    <a:pt x="50" y="39"/>
                    <a:pt x="50" y="25"/>
                  </a:cubicBezTo>
                  <a:cubicBezTo>
                    <a:pt x="50" y="12"/>
                    <a:pt x="39" y="0"/>
                    <a:pt x="25" y="0"/>
                  </a:cubicBezTo>
                  <a:cubicBezTo>
                    <a:pt x="25" y="0"/>
                    <a:pt x="25" y="0"/>
                    <a:pt x="25" y="0"/>
                  </a:cubicBezTo>
                  <a:cubicBezTo>
                    <a:pt x="25" y="18"/>
                    <a:pt x="25" y="18"/>
                    <a:pt x="25" y="18"/>
                  </a:cubicBezTo>
                  <a:cubicBezTo>
                    <a:pt x="38" y="13"/>
                    <a:pt x="38" y="13"/>
                    <a:pt x="38" y="13"/>
                  </a:cubicBezTo>
                  <a:cubicBezTo>
                    <a:pt x="30" y="30"/>
                    <a:pt x="30" y="30"/>
                    <a:pt x="30" y="30"/>
                  </a:cubicBezTo>
                  <a:cubicBezTo>
                    <a:pt x="25" y="33"/>
                    <a:pt x="25" y="33"/>
                    <a:pt x="25" y="33"/>
                  </a:cubicBezTo>
                  <a:cubicBezTo>
                    <a:pt x="25" y="51"/>
                    <a:pt x="25" y="51"/>
                    <a:pt x="25" y="51"/>
                  </a:cubicBezTo>
                  <a:close/>
                  <a:moveTo>
                    <a:pt x="25" y="0"/>
                  </a:moveTo>
                  <a:cubicBezTo>
                    <a:pt x="11" y="0"/>
                    <a:pt x="0" y="12"/>
                    <a:pt x="0" y="25"/>
                  </a:cubicBezTo>
                  <a:cubicBezTo>
                    <a:pt x="0" y="39"/>
                    <a:pt x="11" y="51"/>
                    <a:pt x="25" y="51"/>
                  </a:cubicBezTo>
                  <a:cubicBezTo>
                    <a:pt x="25" y="33"/>
                    <a:pt x="25" y="33"/>
                    <a:pt x="25" y="33"/>
                  </a:cubicBezTo>
                  <a:cubicBezTo>
                    <a:pt x="12" y="38"/>
                    <a:pt x="12" y="38"/>
                    <a:pt x="12" y="38"/>
                  </a:cubicBezTo>
                  <a:cubicBezTo>
                    <a:pt x="20" y="20"/>
                    <a:pt x="20" y="20"/>
                    <a:pt x="20" y="20"/>
                  </a:cubicBezTo>
                  <a:cubicBezTo>
                    <a:pt x="20" y="20"/>
                    <a:pt x="20" y="20"/>
                    <a:pt x="20" y="20"/>
                  </a:cubicBezTo>
                  <a:cubicBezTo>
                    <a:pt x="25" y="18"/>
                    <a:pt x="25" y="18"/>
                    <a:pt x="25" y="18"/>
                  </a:cubicBezTo>
                  <a:lnTo>
                    <a:pt x="25" y="0"/>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7" name="Oval 263"/>
            <p:cNvSpPr>
              <a:spLocks noChangeArrowheads="1"/>
            </p:cNvSpPr>
            <p:nvPr/>
          </p:nvSpPr>
          <p:spPr bwMode="auto">
            <a:xfrm>
              <a:off x="-4702175" y="539750"/>
              <a:ext cx="23813" cy="23813"/>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68" name="Freeform 264"/>
            <p:cNvSpPr>
              <a:spLocks noEditPoints="1"/>
            </p:cNvSpPr>
            <p:nvPr/>
          </p:nvSpPr>
          <p:spPr bwMode="auto">
            <a:xfrm>
              <a:off x="-2266950" y="1716087"/>
              <a:ext cx="225425" cy="225425"/>
            </a:xfrm>
            <a:custGeom>
              <a:avLst/>
              <a:gdLst>
                <a:gd name="T0" fmla="*/ 30 w 60"/>
                <a:gd name="T1" fmla="*/ 60 h 60"/>
                <a:gd name="T2" fmla="*/ 35 w 60"/>
                <a:gd name="T3" fmla="*/ 60 h 60"/>
                <a:gd name="T4" fmla="*/ 35 w 60"/>
                <a:gd name="T5" fmla="*/ 55 h 60"/>
                <a:gd name="T6" fmla="*/ 45 w 60"/>
                <a:gd name="T7" fmla="*/ 51 h 60"/>
                <a:gd name="T8" fmla="*/ 48 w 60"/>
                <a:gd name="T9" fmla="*/ 54 h 60"/>
                <a:gd name="T10" fmla="*/ 55 w 60"/>
                <a:gd name="T11" fmla="*/ 48 h 60"/>
                <a:gd name="T12" fmla="*/ 52 w 60"/>
                <a:gd name="T13" fmla="*/ 45 h 60"/>
                <a:gd name="T14" fmla="*/ 56 w 60"/>
                <a:gd name="T15" fmla="*/ 35 h 60"/>
                <a:gd name="T16" fmla="*/ 60 w 60"/>
                <a:gd name="T17" fmla="*/ 35 h 60"/>
                <a:gd name="T18" fmla="*/ 60 w 60"/>
                <a:gd name="T19" fmla="*/ 25 h 60"/>
                <a:gd name="T20" fmla="*/ 56 w 60"/>
                <a:gd name="T21" fmla="*/ 25 h 60"/>
                <a:gd name="T22" fmla="*/ 52 w 60"/>
                <a:gd name="T23" fmla="*/ 15 h 60"/>
                <a:gd name="T24" fmla="*/ 55 w 60"/>
                <a:gd name="T25" fmla="*/ 12 h 60"/>
                <a:gd name="T26" fmla="*/ 48 w 60"/>
                <a:gd name="T27" fmla="*/ 5 h 60"/>
                <a:gd name="T28" fmla="*/ 45 w 60"/>
                <a:gd name="T29" fmla="*/ 8 h 60"/>
                <a:gd name="T30" fmla="*/ 35 w 60"/>
                <a:gd name="T31" fmla="*/ 4 h 60"/>
                <a:gd name="T32" fmla="*/ 35 w 60"/>
                <a:gd name="T33" fmla="*/ 0 h 60"/>
                <a:gd name="T34" fmla="*/ 30 w 60"/>
                <a:gd name="T35" fmla="*/ 0 h 60"/>
                <a:gd name="T36" fmla="*/ 30 w 60"/>
                <a:gd name="T37" fmla="*/ 11 h 60"/>
                <a:gd name="T38" fmla="*/ 30 w 60"/>
                <a:gd name="T39" fmla="*/ 11 h 60"/>
                <a:gd name="T40" fmla="*/ 49 w 60"/>
                <a:gd name="T41" fmla="*/ 30 h 60"/>
                <a:gd name="T42" fmla="*/ 30 w 60"/>
                <a:gd name="T43" fmla="*/ 49 h 60"/>
                <a:gd name="T44" fmla="*/ 30 w 60"/>
                <a:gd name="T45" fmla="*/ 60 h 60"/>
                <a:gd name="T46" fmla="*/ 9 w 60"/>
                <a:gd name="T47" fmla="*/ 45 h 60"/>
                <a:gd name="T48" fmla="*/ 6 w 60"/>
                <a:gd name="T49" fmla="*/ 48 h 60"/>
                <a:gd name="T50" fmla="*/ 12 w 60"/>
                <a:gd name="T51" fmla="*/ 54 h 60"/>
                <a:gd name="T52" fmla="*/ 15 w 60"/>
                <a:gd name="T53" fmla="*/ 51 h 60"/>
                <a:gd name="T54" fmla="*/ 25 w 60"/>
                <a:gd name="T55" fmla="*/ 55 h 60"/>
                <a:gd name="T56" fmla="*/ 25 w 60"/>
                <a:gd name="T57" fmla="*/ 60 h 60"/>
                <a:gd name="T58" fmla="*/ 30 w 60"/>
                <a:gd name="T59" fmla="*/ 60 h 60"/>
                <a:gd name="T60" fmla="*/ 30 w 60"/>
                <a:gd name="T61" fmla="*/ 49 h 60"/>
                <a:gd name="T62" fmla="*/ 11 w 60"/>
                <a:gd name="T63" fmla="*/ 30 h 60"/>
                <a:gd name="T64" fmla="*/ 30 w 60"/>
                <a:gd name="T65" fmla="*/ 11 h 60"/>
                <a:gd name="T66" fmla="*/ 30 w 60"/>
                <a:gd name="T67" fmla="*/ 0 h 60"/>
                <a:gd name="T68" fmla="*/ 25 w 60"/>
                <a:gd name="T69" fmla="*/ 0 h 60"/>
                <a:gd name="T70" fmla="*/ 25 w 60"/>
                <a:gd name="T71" fmla="*/ 4 h 60"/>
                <a:gd name="T72" fmla="*/ 15 w 60"/>
                <a:gd name="T73" fmla="*/ 8 h 60"/>
                <a:gd name="T74" fmla="*/ 12 w 60"/>
                <a:gd name="T75" fmla="*/ 5 h 60"/>
                <a:gd name="T76" fmla="*/ 6 w 60"/>
                <a:gd name="T77" fmla="*/ 12 h 60"/>
                <a:gd name="T78" fmla="*/ 9 w 60"/>
                <a:gd name="T79" fmla="*/ 15 h 60"/>
                <a:gd name="T80" fmla="*/ 5 w 60"/>
                <a:gd name="T81" fmla="*/ 25 h 60"/>
                <a:gd name="T82" fmla="*/ 0 w 60"/>
                <a:gd name="T83" fmla="*/ 25 h 60"/>
                <a:gd name="T84" fmla="*/ 0 w 60"/>
                <a:gd name="T85" fmla="*/ 35 h 60"/>
                <a:gd name="T86" fmla="*/ 5 w 60"/>
                <a:gd name="T87" fmla="*/ 35 h 60"/>
                <a:gd name="T88" fmla="*/ 9 w 60"/>
                <a:gd name="T89" fmla="*/ 45 h 60"/>
                <a:gd name="T90" fmla="*/ 30 w 60"/>
                <a:gd name="T91" fmla="*/ 11 h 60"/>
                <a:gd name="T92" fmla="*/ 30 w 60"/>
                <a:gd name="T93"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60">
                  <a:moveTo>
                    <a:pt x="30" y="60"/>
                  </a:moveTo>
                  <a:cubicBezTo>
                    <a:pt x="35" y="60"/>
                    <a:pt x="35" y="60"/>
                    <a:pt x="35" y="60"/>
                  </a:cubicBezTo>
                  <a:cubicBezTo>
                    <a:pt x="35" y="55"/>
                    <a:pt x="35" y="55"/>
                    <a:pt x="35" y="55"/>
                  </a:cubicBezTo>
                  <a:cubicBezTo>
                    <a:pt x="39" y="55"/>
                    <a:pt x="42" y="53"/>
                    <a:pt x="45" y="51"/>
                  </a:cubicBezTo>
                  <a:cubicBezTo>
                    <a:pt x="48" y="54"/>
                    <a:pt x="48" y="54"/>
                    <a:pt x="48" y="54"/>
                  </a:cubicBezTo>
                  <a:cubicBezTo>
                    <a:pt x="55" y="48"/>
                    <a:pt x="55" y="48"/>
                    <a:pt x="55" y="48"/>
                  </a:cubicBezTo>
                  <a:cubicBezTo>
                    <a:pt x="52" y="45"/>
                    <a:pt x="52" y="45"/>
                    <a:pt x="52" y="45"/>
                  </a:cubicBezTo>
                  <a:cubicBezTo>
                    <a:pt x="54" y="42"/>
                    <a:pt x="55" y="38"/>
                    <a:pt x="56" y="35"/>
                  </a:cubicBezTo>
                  <a:cubicBezTo>
                    <a:pt x="60" y="35"/>
                    <a:pt x="60" y="35"/>
                    <a:pt x="60" y="35"/>
                  </a:cubicBezTo>
                  <a:cubicBezTo>
                    <a:pt x="60" y="25"/>
                    <a:pt x="60" y="25"/>
                    <a:pt x="60" y="25"/>
                  </a:cubicBezTo>
                  <a:cubicBezTo>
                    <a:pt x="56" y="25"/>
                    <a:pt x="56" y="25"/>
                    <a:pt x="56" y="25"/>
                  </a:cubicBezTo>
                  <a:cubicBezTo>
                    <a:pt x="55" y="21"/>
                    <a:pt x="54" y="18"/>
                    <a:pt x="52" y="15"/>
                  </a:cubicBezTo>
                  <a:cubicBezTo>
                    <a:pt x="55" y="12"/>
                    <a:pt x="55" y="12"/>
                    <a:pt x="55" y="12"/>
                  </a:cubicBezTo>
                  <a:cubicBezTo>
                    <a:pt x="48" y="5"/>
                    <a:pt x="48" y="5"/>
                    <a:pt x="48" y="5"/>
                  </a:cubicBezTo>
                  <a:cubicBezTo>
                    <a:pt x="45" y="8"/>
                    <a:pt x="45" y="8"/>
                    <a:pt x="45" y="8"/>
                  </a:cubicBezTo>
                  <a:cubicBezTo>
                    <a:pt x="42" y="6"/>
                    <a:pt x="39" y="5"/>
                    <a:pt x="35" y="4"/>
                  </a:cubicBezTo>
                  <a:cubicBezTo>
                    <a:pt x="35" y="0"/>
                    <a:pt x="35" y="0"/>
                    <a:pt x="35" y="0"/>
                  </a:cubicBezTo>
                  <a:cubicBezTo>
                    <a:pt x="30" y="0"/>
                    <a:pt x="30" y="0"/>
                    <a:pt x="30" y="0"/>
                  </a:cubicBezTo>
                  <a:cubicBezTo>
                    <a:pt x="30" y="11"/>
                    <a:pt x="30" y="11"/>
                    <a:pt x="30" y="11"/>
                  </a:cubicBezTo>
                  <a:cubicBezTo>
                    <a:pt x="30" y="11"/>
                    <a:pt x="30" y="11"/>
                    <a:pt x="30" y="11"/>
                  </a:cubicBezTo>
                  <a:cubicBezTo>
                    <a:pt x="41" y="11"/>
                    <a:pt x="49" y="19"/>
                    <a:pt x="49" y="30"/>
                  </a:cubicBezTo>
                  <a:cubicBezTo>
                    <a:pt x="49" y="40"/>
                    <a:pt x="41" y="49"/>
                    <a:pt x="30" y="49"/>
                  </a:cubicBezTo>
                  <a:lnTo>
                    <a:pt x="30" y="60"/>
                  </a:lnTo>
                  <a:close/>
                  <a:moveTo>
                    <a:pt x="9" y="45"/>
                  </a:moveTo>
                  <a:cubicBezTo>
                    <a:pt x="6" y="48"/>
                    <a:pt x="6" y="48"/>
                    <a:pt x="6" y="48"/>
                  </a:cubicBezTo>
                  <a:cubicBezTo>
                    <a:pt x="12" y="54"/>
                    <a:pt x="12" y="54"/>
                    <a:pt x="12" y="54"/>
                  </a:cubicBezTo>
                  <a:cubicBezTo>
                    <a:pt x="15" y="51"/>
                    <a:pt x="15" y="51"/>
                    <a:pt x="15" y="51"/>
                  </a:cubicBezTo>
                  <a:cubicBezTo>
                    <a:pt x="18" y="53"/>
                    <a:pt x="22" y="55"/>
                    <a:pt x="25" y="55"/>
                  </a:cubicBezTo>
                  <a:cubicBezTo>
                    <a:pt x="25" y="60"/>
                    <a:pt x="25" y="60"/>
                    <a:pt x="25" y="60"/>
                  </a:cubicBezTo>
                  <a:cubicBezTo>
                    <a:pt x="30" y="60"/>
                    <a:pt x="30" y="60"/>
                    <a:pt x="30" y="60"/>
                  </a:cubicBezTo>
                  <a:cubicBezTo>
                    <a:pt x="30" y="49"/>
                    <a:pt x="30" y="49"/>
                    <a:pt x="30" y="49"/>
                  </a:cubicBezTo>
                  <a:cubicBezTo>
                    <a:pt x="20" y="49"/>
                    <a:pt x="11" y="40"/>
                    <a:pt x="11" y="30"/>
                  </a:cubicBezTo>
                  <a:cubicBezTo>
                    <a:pt x="11" y="19"/>
                    <a:pt x="20" y="11"/>
                    <a:pt x="30" y="11"/>
                  </a:cubicBezTo>
                  <a:cubicBezTo>
                    <a:pt x="30" y="0"/>
                    <a:pt x="30" y="0"/>
                    <a:pt x="30" y="0"/>
                  </a:cubicBezTo>
                  <a:cubicBezTo>
                    <a:pt x="25" y="0"/>
                    <a:pt x="25" y="0"/>
                    <a:pt x="25" y="0"/>
                  </a:cubicBezTo>
                  <a:cubicBezTo>
                    <a:pt x="25" y="4"/>
                    <a:pt x="25" y="4"/>
                    <a:pt x="25" y="4"/>
                  </a:cubicBezTo>
                  <a:cubicBezTo>
                    <a:pt x="22" y="5"/>
                    <a:pt x="18" y="6"/>
                    <a:pt x="15" y="8"/>
                  </a:cubicBezTo>
                  <a:cubicBezTo>
                    <a:pt x="12" y="5"/>
                    <a:pt x="12" y="5"/>
                    <a:pt x="12" y="5"/>
                  </a:cubicBezTo>
                  <a:cubicBezTo>
                    <a:pt x="6" y="12"/>
                    <a:pt x="6" y="12"/>
                    <a:pt x="6" y="12"/>
                  </a:cubicBezTo>
                  <a:cubicBezTo>
                    <a:pt x="9" y="15"/>
                    <a:pt x="9" y="15"/>
                    <a:pt x="9" y="15"/>
                  </a:cubicBezTo>
                  <a:cubicBezTo>
                    <a:pt x="7" y="18"/>
                    <a:pt x="5" y="21"/>
                    <a:pt x="5" y="25"/>
                  </a:cubicBezTo>
                  <a:cubicBezTo>
                    <a:pt x="0" y="25"/>
                    <a:pt x="0" y="25"/>
                    <a:pt x="0" y="25"/>
                  </a:cubicBezTo>
                  <a:cubicBezTo>
                    <a:pt x="0" y="35"/>
                    <a:pt x="0" y="35"/>
                    <a:pt x="0" y="35"/>
                  </a:cubicBezTo>
                  <a:cubicBezTo>
                    <a:pt x="5" y="35"/>
                    <a:pt x="5" y="35"/>
                    <a:pt x="5" y="35"/>
                  </a:cubicBezTo>
                  <a:cubicBezTo>
                    <a:pt x="5" y="38"/>
                    <a:pt x="7" y="42"/>
                    <a:pt x="9" y="45"/>
                  </a:cubicBezTo>
                  <a:close/>
                  <a:moveTo>
                    <a:pt x="30" y="11"/>
                  </a:moveTo>
                  <a:cubicBezTo>
                    <a:pt x="30" y="11"/>
                    <a:pt x="30" y="11"/>
                    <a:pt x="30" y="11"/>
                  </a:cubicBezTo>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69" name="Rectangle 265"/>
            <p:cNvSpPr>
              <a:spLocks noChangeArrowheads="1"/>
            </p:cNvSpPr>
            <p:nvPr/>
          </p:nvSpPr>
          <p:spPr bwMode="auto">
            <a:xfrm>
              <a:off x="-2805113" y="2324100"/>
              <a:ext cx="263525" cy="30163"/>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270" name="Freeform 266"/>
            <p:cNvSpPr>
              <a:spLocks noEditPoints="1"/>
            </p:cNvSpPr>
            <p:nvPr/>
          </p:nvSpPr>
          <p:spPr bwMode="auto">
            <a:xfrm>
              <a:off x="-2805113" y="2384425"/>
              <a:ext cx="263525" cy="104775"/>
            </a:xfrm>
            <a:custGeom>
              <a:avLst/>
              <a:gdLst>
                <a:gd name="T0" fmla="*/ 140 w 166"/>
                <a:gd name="T1" fmla="*/ 66 h 66"/>
                <a:gd name="T2" fmla="*/ 166 w 166"/>
                <a:gd name="T3" fmla="*/ 66 h 66"/>
                <a:gd name="T4" fmla="*/ 166 w 166"/>
                <a:gd name="T5" fmla="*/ 0 h 66"/>
                <a:gd name="T6" fmla="*/ 140 w 166"/>
                <a:gd name="T7" fmla="*/ 0 h 66"/>
                <a:gd name="T8" fmla="*/ 140 w 166"/>
                <a:gd name="T9" fmla="*/ 33 h 66"/>
                <a:gd name="T10" fmla="*/ 140 w 166"/>
                <a:gd name="T11" fmla="*/ 33 h 66"/>
                <a:gd name="T12" fmla="*/ 152 w 166"/>
                <a:gd name="T13" fmla="*/ 45 h 66"/>
                <a:gd name="T14" fmla="*/ 140 w 166"/>
                <a:gd name="T15" fmla="*/ 57 h 66"/>
                <a:gd name="T16" fmla="*/ 140 w 166"/>
                <a:gd name="T17" fmla="*/ 66 h 66"/>
                <a:gd name="T18" fmla="*/ 0 w 166"/>
                <a:gd name="T19" fmla="*/ 66 h 66"/>
                <a:gd name="T20" fmla="*/ 140 w 166"/>
                <a:gd name="T21" fmla="*/ 66 h 66"/>
                <a:gd name="T22" fmla="*/ 140 w 166"/>
                <a:gd name="T23" fmla="*/ 57 h 66"/>
                <a:gd name="T24" fmla="*/ 128 w 166"/>
                <a:gd name="T25" fmla="*/ 45 h 66"/>
                <a:gd name="T26" fmla="*/ 140 w 166"/>
                <a:gd name="T27" fmla="*/ 33 h 66"/>
                <a:gd name="T28" fmla="*/ 140 w 166"/>
                <a:gd name="T29" fmla="*/ 0 h 66"/>
                <a:gd name="T30" fmla="*/ 0 w 166"/>
                <a:gd name="T31" fmla="*/ 0 h 66"/>
                <a:gd name="T32" fmla="*/ 0 w 166"/>
                <a:gd name="T33" fmla="*/ 66 h 66"/>
                <a:gd name="T34" fmla="*/ 0 w 166"/>
                <a:gd name="T35" fmla="*/ 66 h 66"/>
                <a:gd name="T36" fmla="*/ 140 w 166"/>
                <a:gd name="T37" fmla="*/ 33 h 66"/>
                <a:gd name="T38" fmla="*/ 140 w 166"/>
                <a:gd name="T39"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66">
                  <a:moveTo>
                    <a:pt x="140" y="66"/>
                  </a:moveTo>
                  <a:lnTo>
                    <a:pt x="166" y="66"/>
                  </a:lnTo>
                  <a:lnTo>
                    <a:pt x="166" y="0"/>
                  </a:lnTo>
                  <a:lnTo>
                    <a:pt x="140" y="0"/>
                  </a:lnTo>
                  <a:lnTo>
                    <a:pt x="140" y="33"/>
                  </a:lnTo>
                  <a:lnTo>
                    <a:pt x="140" y="33"/>
                  </a:lnTo>
                  <a:lnTo>
                    <a:pt x="152" y="45"/>
                  </a:lnTo>
                  <a:lnTo>
                    <a:pt x="140" y="57"/>
                  </a:lnTo>
                  <a:lnTo>
                    <a:pt x="140" y="66"/>
                  </a:lnTo>
                  <a:close/>
                  <a:moveTo>
                    <a:pt x="0" y="66"/>
                  </a:moveTo>
                  <a:lnTo>
                    <a:pt x="140" y="66"/>
                  </a:lnTo>
                  <a:lnTo>
                    <a:pt x="140" y="57"/>
                  </a:lnTo>
                  <a:lnTo>
                    <a:pt x="128" y="45"/>
                  </a:lnTo>
                  <a:lnTo>
                    <a:pt x="140" y="33"/>
                  </a:lnTo>
                  <a:lnTo>
                    <a:pt x="140" y="0"/>
                  </a:lnTo>
                  <a:lnTo>
                    <a:pt x="0" y="0"/>
                  </a:lnTo>
                  <a:lnTo>
                    <a:pt x="0" y="66"/>
                  </a:lnTo>
                  <a:lnTo>
                    <a:pt x="0" y="66"/>
                  </a:lnTo>
                  <a:close/>
                  <a:moveTo>
                    <a:pt x="140" y="33"/>
                  </a:moveTo>
                  <a:lnTo>
                    <a:pt x="140" y="33"/>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71" name="Freeform 267"/>
            <p:cNvSpPr>
              <a:spLocks noEditPoints="1"/>
            </p:cNvSpPr>
            <p:nvPr/>
          </p:nvSpPr>
          <p:spPr bwMode="auto">
            <a:xfrm>
              <a:off x="-2805113" y="2384425"/>
              <a:ext cx="263525" cy="104775"/>
            </a:xfrm>
            <a:custGeom>
              <a:avLst/>
              <a:gdLst>
                <a:gd name="T0" fmla="*/ 140 w 166"/>
                <a:gd name="T1" fmla="*/ 66 h 66"/>
                <a:gd name="T2" fmla="*/ 166 w 166"/>
                <a:gd name="T3" fmla="*/ 66 h 66"/>
                <a:gd name="T4" fmla="*/ 166 w 166"/>
                <a:gd name="T5" fmla="*/ 0 h 66"/>
                <a:gd name="T6" fmla="*/ 140 w 166"/>
                <a:gd name="T7" fmla="*/ 0 h 66"/>
                <a:gd name="T8" fmla="*/ 140 w 166"/>
                <a:gd name="T9" fmla="*/ 33 h 66"/>
                <a:gd name="T10" fmla="*/ 140 w 166"/>
                <a:gd name="T11" fmla="*/ 33 h 66"/>
                <a:gd name="T12" fmla="*/ 152 w 166"/>
                <a:gd name="T13" fmla="*/ 45 h 66"/>
                <a:gd name="T14" fmla="*/ 140 w 166"/>
                <a:gd name="T15" fmla="*/ 57 h 66"/>
                <a:gd name="T16" fmla="*/ 140 w 166"/>
                <a:gd name="T17" fmla="*/ 66 h 66"/>
                <a:gd name="T18" fmla="*/ 0 w 166"/>
                <a:gd name="T19" fmla="*/ 66 h 66"/>
                <a:gd name="T20" fmla="*/ 140 w 166"/>
                <a:gd name="T21" fmla="*/ 66 h 66"/>
                <a:gd name="T22" fmla="*/ 140 w 166"/>
                <a:gd name="T23" fmla="*/ 57 h 66"/>
                <a:gd name="T24" fmla="*/ 128 w 166"/>
                <a:gd name="T25" fmla="*/ 45 h 66"/>
                <a:gd name="T26" fmla="*/ 140 w 166"/>
                <a:gd name="T27" fmla="*/ 33 h 66"/>
                <a:gd name="T28" fmla="*/ 140 w 166"/>
                <a:gd name="T29" fmla="*/ 0 h 66"/>
                <a:gd name="T30" fmla="*/ 0 w 166"/>
                <a:gd name="T31" fmla="*/ 0 h 66"/>
                <a:gd name="T32" fmla="*/ 0 w 166"/>
                <a:gd name="T33" fmla="*/ 66 h 66"/>
                <a:gd name="T34" fmla="*/ 0 w 166"/>
                <a:gd name="T35" fmla="*/ 66 h 66"/>
                <a:gd name="T36" fmla="*/ 140 w 166"/>
                <a:gd name="T37" fmla="*/ 33 h 66"/>
                <a:gd name="T38" fmla="*/ 140 w 166"/>
                <a:gd name="T39"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66">
                  <a:moveTo>
                    <a:pt x="140" y="66"/>
                  </a:moveTo>
                  <a:lnTo>
                    <a:pt x="166" y="66"/>
                  </a:lnTo>
                  <a:lnTo>
                    <a:pt x="166" y="0"/>
                  </a:lnTo>
                  <a:lnTo>
                    <a:pt x="140" y="0"/>
                  </a:lnTo>
                  <a:lnTo>
                    <a:pt x="140" y="33"/>
                  </a:lnTo>
                  <a:lnTo>
                    <a:pt x="140" y="33"/>
                  </a:lnTo>
                  <a:lnTo>
                    <a:pt x="152" y="45"/>
                  </a:lnTo>
                  <a:lnTo>
                    <a:pt x="140" y="57"/>
                  </a:lnTo>
                  <a:lnTo>
                    <a:pt x="140" y="66"/>
                  </a:lnTo>
                  <a:moveTo>
                    <a:pt x="0" y="66"/>
                  </a:moveTo>
                  <a:lnTo>
                    <a:pt x="140" y="66"/>
                  </a:lnTo>
                  <a:lnTo>
                    <a:pt x="140" y="57"/>
                  </a:lnTo>
                  <a:lnTo>
                    <a:pt x="128" y="45"/>
                  </a:lnTo>
                  <a:lnTo>
                    <a:pt x="140" y="33"/>
                  </a:lnTo>
                  <a:lnTo>
                    <a:pt x="140" y="0"/>
                  </a:lnTo>
                  <a:lnTo>
                    <a:pt x="0" y="0"/>
                  </a:lnTo>
                  <a:lnTo>
                    <a:pt x="0" y="66"/>
                  </a:lnTo>
                  <a:lnTo>
                    <a:pt x="0" y="66"/>
                  </a:lnTo>
                  <a:moveTo>
                    <a:pt x="140" y="33"/>
                  </a:moveTo>
                  <a:lnTo>
                    <a:pt x="140" y="33"/>
                  </a:lnTo>
                </a:path>
              </a:pathLst>
            </a:custGeom>
            <a:grpFill/>
            <a:ln>
              <a:solidFill>
                <a:srgbClr val="FF66FF"/>
              </a:solidFill>
            </a:ln>
            <a:extLst/>
          </p:spPr>
          <p:txBody>
            <a:bodyPr vert="horz" wrap="square" lIns="91440" tIns="45720" rIns="91440" bIns="45720" numCol="1" anchor="t" anchorCtr="0" compatLnSpc="1"/>
            <a:lstStyle/>
            <a:p>
              <a:endParaRPr lang="id-ID"/>
            </a:p>
          </p:txBody>
        </p:sp>
      </p:grpSp>
      <p:grpSp>
        <p:nvGrpSpPr>
          <p:cNvPr id="272" name="Group 680"/>
          <p:cNvGrpSpPr/>
          <p:nvPr/>
        </p:nvGrpSpPr>
        <p:grpSpPr>
          <a:xfrm>
            <a:off x="5361940" y="137795"/>
            <a:ext cx="3502660" cy="4998720"/>
            <a:chOff x="-7085012" y="-420688"/>
            <a:chExt cx="6362699" cy="9439276"/>
          </a:xfrm>
          <a:solidFill>
            <a:srgbClr val="92D050"/>
          </a:solidFill>
        </p:grpSpPr>
        <p:sp>
          <p:nvSpPr>
            <p:cNvPr id="273" name="Freeform 271"/>
            <p:cNvSpPr/>
            <p:nvPr/>
          </p:nvSpPr>
          <p:spPr bwMode="auto">
            <a:xfrm>
              <a:off x="-4905375" y="-222250"/>
              <a:ext cx="619125" cy="461963"/>
            </a:xfrm>
            <a:custGeom>
              <a:avLst/>
              <a:gdLst>
                <a:gd name="T0" fmla="*/ 82 w 165"/>
                <a:gd name="T1" fmla="*/ 0 h 123"/>
                <a:gd name="T2" fmla="*/ 0 w 165"/>
                <a:gd name="T3" fmla="*/ 83 h 123"/>
                <a:gd name="T4" fmla="*/ 10 w 165"/>
                <a:gd name="T5" fmla="*/ 122 h 123"/>
                <a:gd name="T6" fmla="*/ 10 w 165"/>
                <a:gd name="T7" fmla="*/ 100 h 123"/>
                <a:gd name="T8" fmla="*/ 14 w 165"/>
                <a:gd name="T9" fmla="*/ 89 h 123"/>
                <a:gd name="T10" fmla="*/ 13 w 165"/>
                <a:gd name="T11" fmla="*/ 83 h 123"/>
                <a:gd name="T12" fmla="*/ 82 w 165"/>
                <a:gd name="T13" fmla="*/ 13 h 123"/>
                <a:gd name="T14" fmla="*/ 151 w 165"/>
                <a:gd name="T15" fmla="*/ 83 h 123"/>
                <a:gd name="T16" fmla="*/ 151 w 165"/>
                <a:gd name="T17" fmla="*/ 90 h 123"/>
                <a:gd name="T18" fmla="*/ 155 w 165"/>
                <a:gd name="T19" fmla="*/ 100 h 123"/>
                <a:gd name="T20" fmla="*/ 155 w 165"/>
                <a:gd name="T21" fmla="*/ 123 h 123"/>
                <a:gd name="T22" fmla="*/ 165 w 165"/>
                <a:gd name="T23" fmla="*/ 83 h 123"/>
                <a:gd name="T24" fmla="*/ 82 w 165"/>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123">
                  <a:moveTo>
                    <a:pt x="82" y="0"/>
                  </a:moveTo>
                  <a:cubicBezTo>
                    <a:pt x="37" y="0"/>
                    <a:pt x="0" y="37"/>
                    <a:pt x="0" y="83"/>
                  </a:cubicBezTo>
                  <a:cubicBezTo>
                    <a:pt x="0" y="96"/>
                    <a:pt x="3" y="110"/>
                    <a:pt x="10" y="122"/>
                  </a:cubicBezTo>
                  <a:cubicBezTo>
                    <a:pt x="10" y="100"/>
                    <a:pt x="10" y="100"/>
                    <a:pt x="10" y="100"/>
                  </a:cubicBezTo>
                  <a:cubicBezTo>
                    <a:pt x="10" y="96"/>
                    <a:pt x="11" y="92"/>
                    <a:pt x="14" y="89"/>
                  </a:cubicBezTo>
                  <a:cubicBezTo>
                    <a:pt x="14" y="87"/>
                    <a:pt x="13" y="85"/>
                    <a:pt x="13" y="83"/>
                  </a:cubicBezTo>
                  <a:cubicBezTo>
                    <a:pt x="13" y="45"/>
                    <a:pt x="44" y="13"/>
                    <a:pt x="82" y="13"/>
                  </a:cubicBezTo>
                  <a:cubicBezTo>
                    <a:pt x="120" y="13"/>
                    <a:pt x="151" y="45"/>
                    <a:pt x="151" y="83"/>
                  </a:cubicBezTo>
                  <a:cubicBezTo>
                    <a:pt x="151" y="85"/>
                    <a:pt x="151" y="88"/>
                    <a:pt x="151" y="90"/>
                  </a:cubicBezTo>
                  <a:cubicBezTo>
                    <a:pt x="153" y="93"/>
                    <a:pt x="155" y="97"/>
                    <a:pt x="155" y="100"/>
                  </a:cubicBezTo>
                  <a:cubicBezTo>
                    <a:pt x="155" y="123"/>
                    <a:pt x="155" y="123"/>
                    <a:pt x="155" y="123"/>
                  </a:cubicBezTo>
                  <a:cubicBezTo>
                    <a:pt x="161" y="111"/>
                    <a:pt x="165" y="97"/>
                    <a:pt x="165" y="83"/>
                  </a:cubicBezTo>
                  <a:cubicBezTo>
                    <a:pt x="165" y="37"/>
                    <a:pt x="128" y="0"/>
                    <a:pt x="82"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74" name="Freeform 272"/>
            <p:cNvSpPr/>
            <p:nvPr/>
          </p:nvSpPr>
          <p:spPr bwMode="auto">
            <a:xfrm>
              <a:off x="-4852988" y="90487"/>
              <a:ext cx="138112" cy="247650"/>
            </a:xfrm>
            <a:custGeom>
              <a:avLst/>
              <a:gdLst>
                <a:gd name="T0" fmla="*/ 1 w 37"/>
                <a:gd name="T1" fmla="*/ 14 h 66"/>
                <a:gd name="T2" fmla="*/ 0 w 37"/>
                <a:gd name="T3" fmla="*/ 17 h 66"/>
                <a:gd name="T4" fmla="*/ 0 w 37"/>
                <a:gd name="T5" fmla="*/ 38 h 66"/>
                <a:gd name="T6" fmla="*/ 0 w 37"/>
                <a:gd name="T7" fmla="*/ 48 h 66"/>
                <a:gd name="T8" fmla="*/ 26 w 37"/>
                <a:gd name="T9" fmla="*/ 66 h 66"/>
                <a:gd name="T10" fmla="*/ 37 w 37"/>
                <a:gd name="T11" fmla="*/ 66 h 66"/>
                <a:gd name="T12" fmla="*/ 37 w 37"/>
                <a:gd name="T13" fmla="*/ 0 h 66"/>
                <a:gd name="T14" fmla="*/ 26 w 37"/>
                <a:gd name="T15" fmla="*/ 0 h 66"/>
                <a:gd name="T16" fmla="*/ 1 w 37"/>
                <a:gd name="T17"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66">
                  <a:moveTo>
                    <a:pt x="1" y="14"/>
                  </a:moveTo>
                  <a:cubicBezTo>
                    <a:pt x="1" y="15"/>
                    <a:pt x="0" y="16"/>
                    <a:pt x="0" y="17"/>
                  </a:cubicBezTo>
                  <a:cubicBezTo>
                    <a:pt x="0" y="38"/>
                    <a:pt x="0" y="38"/>
                    <a:pt x="0" y="38"/>
                  </a:cubicBezTo>
                  <a:cubicBezTo>
                    <a:pt x="0" y="48"/>
                    <a:pt x="0" y="48"/>
                    <a:pt x="0" y="48"/>
                  </a:cubicBezTo>
                  <a:cubicBezTo>
                    <a:pt x="0" y="58"/>
                    <a:pt x="12" y="66"/>
                    <a:pt x="26" y="66"/>
                  </a:cubicBezTo>
                  <a:cubicBezTo>
                    <a:pt x="37" y="66"/>
                    <a:pt x="37" y="66"/>
                    <a:pt x="37" y="66"/>
                  </a:cubicBezTo>
                  <a:cubicBezTo>
                    <a:pt x="37" y="0"/>
                    <a:pt x="37" y="0"/>
                    <a:pt x="37" y="0"/>
                  </a:cubicBezTo>
                  <a:cubicBezTo>
                    <a:pt x="26" y="0"/>
                    <a:pt x="26" y="0"/>
                    <a:pt x="26" y="0"/>
                  </a:cubicBezTo>
                  <a:cubicBezTo>
                    <a:pt x="14" y="0"/>
                    <a:pt x="3" y="6"/>
                    <a:pt x="1" y="14"/>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75" name="Freeform 273"/>
            <p:cNvSpPr/>
            <p:nvPr/>
          </p:nvSpPr>
          <p:spPr bwMode="auto">
            <a:xfrm>
              <a:off x="-4478338" y="90487"/>
              <a:ext cx="134937" cy="247650"/>
            </a:xfrm>
            <a:custGeom>
              <a:avLst/>
              <a:gdLst>
                <a:gd name="T0" fmla="*/ 36 w 36"/>
                <a:gd name="T1" fmla="*/ 48 h 66"/>
                <a:gd name="T2" fmla="*/ 36 w 36"/>
                <a:gd name="T3" fmla="*/ 38 h 66"/>
                <a:gd name="T4" fmla="*/ 36 w 36"/>
                <a:gd name="T5" fmla="*/ 17 h 66"/>
                <a:gd name="T6" fmla="*/ 36 w 36"/>
                <a:gd name="T7" fmla="*/ 15 h 66"/>
                <a:gd name="T8" fmla="*/ 10 w 36"/>
                <a:gd name="T9" fmla="*/ 0 h 66"/>
                <a:gd name="T10" fmla="*/ 0 w 36"/>
                <a:gd name="T11" fmla="*/ 0 h 66"/>
                <a:gd name="T12" fmla="*/ 0 w 36"/>
                <a:gd name="T13" fmla="*/ 66 h 66"/>
                <a:gd name="T14" fmla="*/ 10 w 36"/>
                <a:gd name="T15" fmla="*/ 66 h 66"/>
                <a:gd name="T16" fmla="*/ 36 w 36"/>
                <a:gd name="T17"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6">
                  <a:moveTo>
                    <a:pt x="36" y="48"/>
                  </a:moveTo>
                  <a:cubicBezTo>
                    <a:pt x="36" y="38"/>
                    <a:pt x="36" y="38"/>
                    <a:pt x="36" y="38"/>
                  </a:cubicBezTo>
                  <a:cubicBezTo>
                    <a:pt x="36" y="17"/>
                    <a:pt x="36" y="17"/>
                    <a:pt x="36" y="17"/>
                  </a:cubicBezTo>
                  <a:cubicBezTo>
                    <a:pt x="36" y="17"/>
                    <a:pt x="36" y="16"/>
                    <a:pt x="36" y="15"/>
                  </a:cubicBezTo>
                  <a:cubicBezTo>
                    <a:pt x="34" y="7"/>
                    <a:pt x="23" y="0"/>
                    <a:pt x="10" y="0"/>
                  </a:cubicBezTo>
                  <a:cubicBezTo>
                    <a:pt x="0" y="0"/>
                    <a:pt x="0" y="0"/>
                    <a:pt x="0" y="0"/>
                  </a:cubicBezTo>
                  <a:cubicBezTo>
                    <a:pt x="0" y="66"/>
                    <a:pt x="0" y="66"/>
                    <a:pt x="0" y="66"/>
                  </a:cubicBezTo>
                  <a:cubicBezTo>
                    <a:pt x="10" y="66"/>
                    <a:pt x="10" y="66"/>
                    <a:pt x="10" y="66"/>
                  </a:cubicBezTo>
                  <a:cubicBezTo>
                    <a:pt x="25" y="66"/>
                    <a:pt x="36" y="58"/>
                    <a:pt x="36" y="48"/>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76" name="Freeform 274"/>
            <p:cNvSpPr>
              <a:spLocks noEditPoints="1"/>
            </p:cNvSpPr>
            <p:nvPr/>
          </p:nvSpPr>
          <p:spPr bwMode="auto">
            <a:xfrm>
              <a:off x="-6126163" y="1309687"/>
              <a:ext cx="514350" cy="511175"/>
            </a:xfrm>
            <a:custGeom>
              <a:avLst/>
              <a:gdLst>
                <a:gd name="T0" fmla="*/ 137 w 137"/>
                <a:gd name="T1" fmla="*/ 68 h 136"/>
                <a:gd name="T2" fmla="*/ 122 w 137"/>
                <a:gd name="T3" fmla="*/ 64 h 136"/>
                <a:gd name="T4" fmla="*/ 131 w 137"/>
                <a:gd name="T5" fmla="*/ 64 h 136"/>
                <a:gd name="T6" fmla="*/ 122 w 137"/>
                <a:gd name="T7" fmla="*/ 72 h 136"/>
                <a:gd name="T8" fmla="*/ 106 w 137"/>
                <a:gd name="T9" fmla="*/ 125 h 136"/>
                <a:gd name="T10" fmla="*/ 122 w 137"/>
                <a:gd name="T11" fmla="*/ 72 h 136"/>
                <a:gd name="T12" fmla="*/ 113 w 137"/>
                <a:gd name="T13" fmla="*/ 64 h 136"/>
                <a:gd name="T14" fmla="*/ 122 w 137"/>
                <a:gd name="T15" fmla="*/ 25 h 136"/>
                <a:gd name="T16" fmla="*/ 106 w 137"/>
                <a:gd name="T17" fmla="*/ 25 h 136"/>
                <a:gd name="T18" fmla="*/ 110 w 137"/>
                <a:gd name="T19" fmla="*/ 21 h 136"/>
                <a:gd name="T20" fmla="*/ 106 w 137"/>
                <a:gd name="T21" fmla="*/ 36 h 136"/>
                <a:gd name="T22" fmla="*/ 115 w 137"/>
                <a:gd name="T23" fmla="*/ 109 h 136"/>
                <a:gd name="T24" fmla="*/ 106 w 137"/>
                <a:gd name="T25" fmla="*/ 111 h 136"/>
                <a:gd name="T26" fmla="*/ 68 w 137"/>
                <a:gd name="T27" fmla="*/ 136 h 136"/>
                <a:gd name="T28" fmla="*/ 106 w 137"/>
                <a:gd name="T29" fmla="*/ 111 h 136"/>
                <a:gd name="T30" fmla="*/ 102 w 137"/>
                <a:gd name="T31" fmla="*/ 97 h 136"/>
                <a:gd name="T32" fmla="*/ 106 w 137"/>
                <a:gd name="T33" fmla="*/ 100 h 136"/>
                <a:gd name="T34" fmla="*/ 102 w 137"/>
                <a:gd name="T35" fmla="*/ 39 h 136"/>
                <a:gd name="T36" fmla="*/ 106 w 137"/>
                <a:gd name="T37" fmla="*/ 25 h 136"/>
                <a:gd name="T38" fmla="*/ 68 w 137"/>
                <a:gd name="T39" fmla="*/ 0 h 136"/>
                <a:gd name="T40" fmla="*/ 68 w 137"/>
                <a:gd name="T41" fmla="*/ 5 h 136"/>
                <a:gd name="T42" fmla="*/ 72 w 137"/>
                <a:gd name="T43" fmla="*/ 24 h 136"/>
                <a:gd name="T44" fmla="*/ 68 w 137"/>
                <a:gd name="T45" fmla="*/ 63 h 136"/>
                <a:gd name="T46" fmla="*/ 90 w 137"/>
                <a:gd name="T47" fmla="*/ 42 h 136"/>
                <a:gd name="T48" fmla="*/ 69 w 137"/>
                <a:gd name="T49" fmla="*/ 74 h 136"/>
                <a:gd name="T50" fmla="*/ 68 w 137"/>
                <a:gd name="T51" fmla="*/ 112 h 136"/>
                <a:gd name="T52" fmla="*/ 72 w 137"/>
                <a:gd name="T53" fmla="*/ 131 h 136"/>
                <a:gd name="T54" fmla="*/ 68 w 137"/>
                <a:gd name="T55" fmla="*/ 131 h 136"/>
                <a:gd name="T56" fmla="*/ 68 w 137"/>
                <a:gd name="T57" fmla="*/ 0 h 136"/>
                <a:gd name="T58" fmla="*/ 30 w 137"/>
                <a:gd name="T59" fmla="*/ 25 h 136"/>
                <a:gd name="T60" fmla="*/ 34 w 137"/>
                <a:gd name="T61" fmla="*/ 39 h 136"/>
                <a:gd name="T62" fmla="*/ 30 w 137"/>
                <a:gd name="T63" fmla="*/ 100 h 136"/>
                <a:gd name="T64" fmla="*/ 40 w 137"/>
                <a:gd name="T65" fmla="*/ 102 h 136"/>
                <a:gd name="T66" fmla="*/ 30 w 137"/>
                <a:gd name="T67" fmla="*/ 125 h 136"/>
                <a:gd name="T68" fmla="*/ 68 w 137"/>
                <a:gd name="T69" fmla="*/ 131 h 136"/>
                <a:gd name="T70" fmla="*/ 64 w 137"/>
                <a:gd name="T71" fmla="*/ 112 h 136"/>
                <a:gd name="T72" fmla="*/ 68 w 137"/>
                <a:gd name="T73" fmla="*/ 74 h 136"/>
                <a:gd name="T74" fmla="*/ 57 w 137"/>
                <a:gd name="T75" fmla="*/ 52 h 136"/>
                <a:gd name="T76" fmla="*/ 68 w 137"/>
                <a:gd name="T77" fmla="*/ 63 h 136"/>
                <a:gd name="T78" fmla="*/ 64 w 137"/>
                <a:gd name="T79" fmla="*/ 24 h 136"/>
                <a:gd name="T80" fmla="*/ 64 w 137"/>
                <a:gd name="T81" fmla="*/ 5 h 136"/>
                <a:gd name="T82" fmla="*/ 68 w 137"/>
                <a:gd name="T83" fmla="*/ 0 h 136"/>
                <a:gd name="T84" fmla="*/ 15 w 137"/>
                <a:gd name="T85" fmla="*/ 25 h 136"/>
                <a:gd name="T86" fmla="*/ 24 w 137"/>
                <a:gd name="T87" fmla="*/ 64 h 136"/>
                <a:gd name="T88" fmla="*/ 24 w 137"/>
                <a:gd name="T89" fmla="*/ 72 h 136"/>
                <a:gd name="T90" fmla="*/ 15 w 137"/>
                <a:gd name="T91" fmla="*/ 111 h 136"/>
                <a:gd name="T92" fmla="*/ 30 w 137"/>
                <a:gd name="T93" fmla="*/ 111 h 136"/>
                <a:gd name="T94" fmla="*/ 27 w 137"/>
                <a:gd name="T95" fmla="*/ 115 h 136"/>
                <a:gd name="T96" fmla="*/ 30 w 137"/>
                <a:gd name="T97" fmla="*/ 100 h 136"/>
                <a:gd name="T98" fmla="*/ 21 w 137"/>
                <a:gd name="T99" fmla="*/ 27 h 136"/>
                <a:gd name="T100" fmla="*/ 27 w 137"/>
                <a:gd name="T101" fmla="*/ 21 h 136"/>
                <a:gd name="T102" fmla="*/ 30 w 137"/>
                <a:gd name="T103" fmla="*/ 11 h 136"/>
                <a:gd name="T104" fmla="*/ 0 w 137"/>
                <a:gd name="T105" fmla="*/ 68 h 136"/>
                <a:gd name="T106" fmla="*/ 15 w 137"/>
                <a:gd name="T107" fmla="*/ 72 h 136"/>
                <a:gd name="T108" fmla="*/ 6 w 137"/>
                <a:gd name="T109" fmla="*/ 64 h 136"/>
                <a:gd name="T110" fmla="*/ 15 w 137"/>
                <a:gd name="T111" fmla="*/ 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36">
                  <a:moveTo>
                    <a:pt x="122" y="111"/>
                  </a:moveTo>
                  <a:cubicBezTo>
                    <a:pt x="131" y="99"/>
                    <a:pt x="137" y="84"/>
                    <a:pt x="137" y="68"/>
                  </a:cubicBezTo>
                  <a:cubicBezTo>
                    <a:pt x="137" y="52"/>
                    <a:pt x="131" y="37"/>
                    <a:pt x="122" y="25"/>
                  </a:cubicBezTo>
                  <a:cubicBezTo>
                    <a:pt x="122" y="64"/>
                    <a:pt x="122" y="64"/>
                    <a:pt x="122" y="64"/>
                  </a:cubicBezTo>
                  <a:cubicBezTo>
                    <a:pt x="131" y="64"/>
                    <a:pt x="131" y="64"/>
                    <a:pt x="131" y="64"/>
                  </a:cubicBezTo>
                  <a:cubicBezTo>
                    <a:pt x="131" y="64"/>
                    <a:pt x="131" y="64"/>
                    <a:pt x="131" y="64"/>
                  </a:cubicBezTo>
                  <a:cubicBezTo>
                    <a:pt x="131" y="72"/>
                    <a:pt x="131" y="72"/>
                    <a:pt x="131" y="72"/>
                  </a:cubicBezTo>
                  <a:cubicBezTo>
                    <a:pt x="122" y="72"/>
                    <a:pt x="122" y="72"/>
                    <a:pt x="122" y="72"/>
                  </a:cubicBezTo>
                  <a:lnTo>
                    <a:pt x="122" y="111"/>
                  </a:lnTo>
                  <a:close/>
                  <a:moveTo>
                    <a:pt x="106" y="125"/>
                  </a:moveTo>
                  <a:cubicBezTo>
                    <a:pt x="112" y="121"/>
                    <a:pt x="117" y="116"/>
                    <a:pt x="122" y="111"/>
                  </a:cubicBezTo>
                  <a:cubicBezTo>
                    <a:pt x="122" y="72"/>
                    <a:pt x="122" y="72"/>
                    <a:pt x="122" y="72"/>
                  </a:cubicBezTo>
                  <a:cubicBezTo>
                    <a:pt x="113" y="72"/>
                    <a:pt x="113" y="72"/>
                    <a:pt x="113" y="72"/>
                  </a:cubicBezTo>
                  <a:cubicBezTo>
                    <a:pt x="113" y="64"/>
                    <a:pt x="113" y="64"/>
                    <a:pt x="113" y="64"/>
                  </a:cubicBezTo>
                  <a:cubicBezTo>
                    <a:pt x="122" y="64"/>
                    <a:pt x="122" y="64"/>
                    <a:pt x="122" y="64"/>
                  </a:cubicBezTo>
                  <a:cubicBezTo>
                    <a:pt x="122" y="25"/>
                    <a:pt x="122" y="25"/>
                    <a:pt x="122" y="25"/>
                  </a:cubicBezTo>
                  <a:cubicBezTo>
                    <a:pt x="117" y="20"/>
                    <a:pt x="112" y="15"/>
                    <a:pt x="106" y="11"/>
                  </a:cubicBezTo>
                  <a:cubicBezTo>
                    <a:pt x="106" y="25"/>
                    <a:pt x="106" y="25"/>
                    <a:pt x="106" y="25"/>
                  </a:cubicBezTo>
                  <a:cubicBezTo>
                    <a:pt x="110" y="21"/>
                    <a:pt x="110" y="21"/>
                    <a:pt x="110" y="21"/>
                  </a:cubicBezTo>
                  <a:cubicBezTo>
                    <a:pt x="110" y="21"/>
                    <a:pt x="110" y="21"/>
                    <a:pt x="110" y="21"/>
                  </a:cubicBezTo>
                  <a:cubicBezTo>
                    <a:pt x="115" y="27"/>
                    <a:pt x="115" y="27"/>
                    <a:pt x="115" y="27"/>
                  </a:cubicBezTo>
                  <a:cubicBezTo>
                    <a:pt x="106" y="36"/>
                    <a:pt x="106" y="36"/>
                    <a:pt x="106" y="36"/>
                  </a:cubicBezTo>
                  <a:cubicBezTo>
                    <a:pt x="106" y="100"/>
                    <a:pt x="106" y="100"/>
                    <a:pt x="106" y="100"/>
                  </a:cubicBezTo>
                  <a:cubicBezTo>
                    <a:pt x="115" y="109"/>
                    <a:pt x="115" y="109"/>
                    <a:pt x="115" y="109"/>
                  </a:cubicBezTo>
                  <a:cubicBezTo>
                    <a:pt x="110" y="115"/>
                    <a:pt x="110" y="115"/>
                    <a:pt x="110" y="115"/>
                  </a:cubicBezTo>
                  <a:cubicBezTo>
                    <a:pt x="106" y="111"/>
                    <a:pt x="106" y="111"/>
                    <a:pt x="106" y="111"/>
                  </a:cubicBezTo>
                  <a:lnTo>
                    <a:pt x="106" y="125"/>
                  </a:lnTo>
                  <a:close/>
                  <a:moveTo>
                    <a:pt x="68" y="136"/>
                  </a:moveTo>
                  <a:cubicBezTo>
                    <a:pt x="82" y="136"/>
                    <a:pt x="95" y="132"/>
                    <a:pt x="106" y="125"/>
                  </a:cubicBezTo>
                  <a:cubicBezTo>
                    <a:pt x="106" y="111"/>
                    <a:pt x="106" y="111"/>
                    <a:pt x="106" y="111"/>
                  </a:cubicBezTo>
                  <a:cubicBezTo>
                    <a:pt x="97" y="102"/>
                    <a:pt x="97" y="102"/>
                    <a:pt x="97" y="102"/>
                  </a:cubicBezTo>
                  <a:cubicBezTo>
                    <a:pt x="102" y="97"/>
                    <a:pt x="102" y="97"/>
                    <a:pt x="102" y="97"/>
                  </a:cubicBezTo>
                  <a:cubicBezTo>
                    <a:pt x="102" y="97"/>
                    <a:pt x="102" y="97"/>
                    <a:pt x="102" y="97"/>
                  </a:cubicBezTo>
                  <a:cubicBezTo>
                    <a:pt x="106" y="100"/>
                    <a:pt x="106" y="100"/>
                    <a:pt x="106" y="100"/>
                  </a:cubicBezTo>
                  <a:cubicBezTo>
                    <a:pt x="106" y="36"/>
                    <a:pt x="106" y="36"/>
                    <a:pt x="106" y="36"/>
                  </a:cubicBezTo>
                  <a:cubicBezTo>
                    <a:pt x="102" y="39"/>
                    <a:pt x="102" y="39"/>
                    <a:pt x="102" y="39"/>
                  </a:cubicBezTo>
                  <a:cubicBezTo>
                    <a:pt x="97" y="34"/>
                    <a:pt x="97" y="34"/>
                    <a:pt x="97" y="34"/>
                  </a:cubicBezTo>
                  <a:cubicBezTo>
                    <a:pt x="106" y="25"/>
                    <a:pt x="106" y="25"/>
                    <a:pt x="106" y="25"/>
                  </a:cubicBezTo>
                  <a:cubicBezTo>
                    <a:pt x="106" y="11"/>
                    <a:pt x="106" y="11"/>
                    <a:pt x="106" y="11"/>
                  </a:cubicBezTo>
                  <a:cubicBezTo>
                    <a:pt x="95" y="4"/>
                    <a:pt x="82" y="0"/>
                    <a:pt x="68" y="0"/>
                  </a:cubicBezTo>
                  <a:cubicBezTo>
                    <a:pt x="68" y="0"/>
                    <a:pt x="68" y="0"/>
                    <a:pt x="68" y="0"/>
                  </a:cubicBezTo>
                  <a:cubicBezTo>
                    <a:pt x="68" y="5"/>
                    <a:pt x="68" y="5"/>
                    <a:pt x="68" y="5"/>
                  </a:cubicBezTo>
                  <a:cubicBezTo>
                    <a:pt x="72" y="5"/>
                    <a:pt x="72" y="5"/>
                    <a:pt x="72" y="5"/>
                  </a:cubicBezTo>
                  <a:cubicBezTo>
                    <a:pt x="72" y="24"/>
                    <a:pt x="72" y="24"/>
                    <a:pt x="72" y="24"/>
                  </a:cubicBezTo>
                  <a:cubicBezTo>
                    <a:pt x="68" y="24"/>
                    <a:pt x="68" y="24"/>
                    <a:pt x="68" y="24"/>
                  </a:cubicBezTo>
                  <a:cubicBezTo>
                    <a:pt x="68" y="63"/>
                    <a:pt x="68" y="63"/>
                    <a:pt x="68" y="63"/>
                  </a:cubicBezTo>
                  <a:cubicBezTo>
                    <a:pt x="69" y="63"/>
                    <a:pt x="69" y="63"/>
                    <a:pt x="69" y="63"/>
                  </a:cubicBezTo>
                  <a:cubicBezTo>
                    <a:pt x="90" y="42"/>
                    <a:pt x="90" y="42"/>
                    <a:pt x="90" y="42"/>
                  </a:cubicBezTo>
                  <a:cubicBezTo>
                    <a:pt x="96" y="48"/>
                    <a:pt x="96" y="48"/>
                    <a:pt x="96" y="48"/>
                  </a:cubicBezTo>
                  <a:cubicBezTo>
                    <a:pt x="69" y="74"/>
                    <a:pt x="69" y="74"/>
                    <a:pt x="69" y="74"/>
                  </a:cubicBezTo>
                  <a:cubicBezTo>
                    <a:pt x="68" y="74"/>
                    <a:pt x="68" y="74"/>
                    <a:pt x="68" y="74"/>
                  </a:cubicBezTo>
                  <a:cubicBezTo>
                    <a:pt x="68" y="112"/>
                    <a:pt x="68" y="112"/>
                    <a:pt x="68" y="112"/>
                  </a:cubicBezTo>
                  <a:cubicBezTo>
                    <a:pt x="72" y="112"/>
                    <a:pt x="72" y="112"/>
                    <a:pt x="72" y="112"/>
                  </a:cubicBezTo>
                  <a:cubicBezTo>
                    <a:pt x="72" y="131"/>
                    <a:pt x="72" y="131"/>
                    <a:pt x="72" y="131"/>
                  </a:cubicBezTo>
                  <a:cubicBezTo>
                    <a:pt x="72" y="131"/>
                    <a:pt x="72" y="131"/>
                    <a:pt x="72" y="131"/>
                  </a:cubicBezTo>
                  <a:cubicBezTo>
                    <a:pt x="68" y="131"/>
                    <a:pt x="68" y="131"/>
                    <a:pt x="68" y="131"/>
                  </a:cubicBezTo>
                  <a:cubicBezTo>
                    <a:pt x="68" y="136"/>
                    <a:pt x="68" y="136"/>
                    <a:pt x="68" y="136"/>
                  </a:cubicBezTo>
                  <a:close/>
                  <a:moveTo>
                    <a:pt x="68" y="0"/>
                  </a:moveTo>
                  <a:cubicBezTo>
                    <a:pt x="54" y="0"/>
                    <a:pt x="41" y="4"/>
                    <a:pt x="30" y="11"/>
                  </a:cubicBezTo>
                  <a:cubicBezTo>
                    <a:pt x="30" y="25"/>
                    <a:pt x="30" y="25"/>
                    <a:pt x="30" y="25"/>
                  </a:cubicBezTo>
                  <a:cubicBezTo>
                    <a:pt x="40" y="34"/>
                    <a:pt x="40" y="34"/>
                    <a:pt x="40" y="34"/>
                  </a:cubicBezTo>
                  <a:cubicBezTo>
                    <a:pt x="34" y="39"/>
                    <a:pt x="34" y="39"/>
                    <a:pt x="34" y="39"/>
                  </a:cubicBezTo>
                  <a:cubicBezTo>
                    <a:pt x="30" y="36"/>
                    <a:pt x="30" y="36"/>
                    <a:pt x="30" y="36"/>
                  </a:cubicBezTo>
                  <a:cubicBezTo>
                    <a:pt x="30" y="100"/>
                    <a:pt x="30" y="100"/>
                    <a:pt x="30" y="100"/>
                  </a:cubicBezTo>
                  <a:cubicBezTo>
                    <a:pt x="34" y="97"/>
                    <a:pt x="34" y="97"/>
                    <a:pt x="34" y="97"/>
                  </a:cubicBezTo>
                  <a:cubicBezTo>
                    <a:pt x="40" y="102"/>
                    <a:pt x="40" y="102"/>
                    <a:pt x="40" y="102"/>
                  </a:cubicBezTo>
                  <a:cubicBezTo>
                    <a:pt x="30" y="111"/>
                    <a:pt x="30" y="111"/>
                    <a:pt x="30" y="111"/>
                  </a:cubicBezTo>
                  <a:cubicBezTo>
                    <a:pt x="30" y="125"/>
                    <a:pt x="30" y="125"/>
                    <a:pt x="30" y="125"/>
                  </a:cubicBezTo>
                  <a:cubicBezTo>
                    <a:pt x="41" y="132"/>
                    <a:pt x="54" y="136"/>
                    <a:pt x="68" y="136"/>
                  </a:cubicBezTo>
                  <a:cubicBezTo>
                    <a:pt x="68" y="131"/>
                    <a:pt x="68" y="131"/>
                    <a:pt x="68" y="131"/>
                  </a:cubicBezTo>
                  <a:cubicBezTo>
                    <a:pt x="64" y="131"/>
                    <a:pt x="64" y="131"/>
                    <a:pt x="64" y="131"/>
                  </a:cubicBezTo>
                  <a:cubicBezTo>
                    <a:pt x="64" y="112"/>
                    <a:pt x="64" y="112"/>
                    <a:pt x="64" y="112"/>
                  </a:cubicBezTo>
                  <a:cubicBezTo>
                    <a:pt x="68" y="112"/>
                    <a:pt x="68" y="112"/>
                    <a:pt x="68" y="112"/>
                  </a:cubicBezTo>
                  <a:cubicBezTo>
                    <a:pt x="68" y="74"/>
                    <a:pt x="68" y="74"/>
                    <a:pt x="68" y="74"/>
                  </a:cubicBezTo>
                  <a:cubicBezTo>
                    <a:pt x="52" y="58"/>
                    <a:pt x="52" y="58"/>
                    <a:pt x="52" y="58"/>
                  </a:cubicBezTo>
                  <a:cubicBezTo>
                    <a:pt x="57" y="52"/>
                    <a:pt x="57" y="52"/>
                    <a:pt x="57" y="52"/>
                  </a:cubicBezTo>
                  <a:cubicBezTo>
                    <a:pt x="57" y="52"/>
                    <a:pt x="57" y="52"/>
                    <a:pt x="57" y="52"/>
                  </a:cubicBezTo>
                  <a:cubicBezTo>
                    <a:pt x="68" y="63"/>
                    <a:pt x="68" y="63"/>
                    <a:pt x="68" y="63"/>
                  </a:cubicBezTo>
                  <a:cubicBezTo>
                    <a:pt x="68" y="24"/>
                    <a:pt x="68" y="24"/>
                    <a:pt x="68" y="24"/>
                  </a:cubicBezTo>
                  <a:cubicBezTo>
                    <a:pt x="64" y="24"/>
                    <a:pt x="64" y="24"/>
                    <a:pt x="64" y="24"/>
                  </a:cubicBezTo>
                  <a:cubicBezTo>
                    <a:pt x="64" y="5"/>
                    <a:pt x="64" y="5"/>
                    <a:pt x="64" y="5"/>
                  </a:cubicBezTo>
                  <a:cubicBezTo>
                    <a:pt x="64" y="5"/>
                    <a:pt x="64" y="5"/>
                    <a:pt x="64" y="5"/>
                  </a:cubicBezTo>
                  <a:cubicBezTo>
                    <a:pt x="68" y="5"/>
                    <a:pt x="68" y="5"/>
                    <a:pt x="68" y="5"/>
                  </a:cubicBezTo>
                  <a:lnTo>
                    <a:pt x="68" y="0"/>
                  </a:lnTo>
                  <a:close/>
                  <a:moveTo>
                    <a:pt x="30" y="11"/>
                  </a:moveTo>
                  <a:cubicBezTo>
                    <a:pt x="25" y="15"/>
                    <a:pt x="19" y="20"/>
                    <a:pt x="15" y="25"/>
                  </a:cubicBezTo>
                  <a:cubicBezTo>
                    <a:pt x="15" y="64"/>
                    <a:pt x="15" y="64"/>
                    <a:pt x="15" y="64"/>
                  </a:cubicBezTo>
                  <a:cubicBezTo>
                    <a:pt x="24" y="64"/>
                    <a:pt x="24" y="64"/>
                    <a:pt x="24" y="64"/>
                  </a:cubicBezTo>
                  <a:cubicBezTo>
                    <a:pt x="24" y="64"/>
                    <a:pt x="24" y="64"/>
                    <a:pt x="24" y="64"/>
                  </a:cubicBezTo>
                  <a:cubicBezTo>
                    <a:pt x="24" y="72"/>
                    <a:pt x="24" y="72"/>
                    <a:pt x="24" y="72"/>
                  </a:cubicBezTo>
                  <a:cubicBezTo>
                    <a:pt x="15" y="72"/>
                    <a:pt x="15" y="72"/>
                    <a:pt x="15" y="72"/>
                  </a:cubicBezTo>
                  <a:cubicBezTo>
                    <a:pt x="15" y="111"/>
                    <a:pt x="15" y="111"/>
                    <a:pt x="15" y="111"/>
                  </a:cubicBezTo>
                  <a:cubicBezTo>
                    <a:pt x="19" y="116"/>
                    <a:pt x="25" y="121"/>
                    <a:pt x="30" y="125"/>
                  </a:cubicBezTo>
                  <a:cubicBezTo>
                    <a:pt x="30" y="111"/>
                    <a:pt x="30" y="111"/>
                    <a:pt x="30" y="111"/>
                  </a:cubicBezTo>
                  <a:cubicBezTo>
                    <a:pt x="27" y="115"/>
                    <a:pt x="27" y="115"/>
                    <a:pt x="27" y="115"/>
                  </a:cubicBezTo>
                  <a:cubicBezTo>
                    <a:pt x="27" y="115"/>
                    <a:pt x="27" y="115"/>
                    <a:pt x="27" y="115"/>
                  </a:cubicBezTo>
                  <a:cubicBezTo>
                    <a:pt x="21" y="109"/>
                    <a:pt x="21" y="109"/>
                    <a:pt x="21" y="109"/>
                  </a:cubicBezTo>
                  <a:cubicBezTo>
                    <a:pt x="30" y="100"/>
                    <a:pt x="30" y="100"/>
                    <a:pt x="30" y="100"/>
                  </a:cubicBezTo>
                  <a:cubicBezTo>
                    <a:pt x="30" y="36"/>
                    <a:pt x="30" y="36"/>
                    <a:pt x="30" y="36"/>
                  </a:cubicBezTo>
                  <a:cubicBezTo>
                    <a:pt x="21" y="27"/>
                    <a:pt x="21" y="27"/>
                    <a:pt x="21" y="27"/>
                  </a:cubicBezTo>
                  <a:cubicBezTo>
                    <a:pt x="27" y="21"/>
                    <a:pt x="27" y="21"/>
                    <a:pt x="27" y="21"/>
                  </a:cubicBezTo>
                  <a:cubicBezTo>
                    <a:pt x="27" y="21"/>
                    <a:pt x="27" y="21"/>
                    <a:pt x="27" y="21"/>
                  </a:cubicBezTo>
                  <a:cubicBezTo>
                    <a:pt x="30" y="25"/>
                    <a:pt x="30" y="25"/>
                    <a:pt x="30" y="25"/>
                  </a:cubicBezTo>
                  <a:lnTo>
                    <a:pt x="30" y="11"/>
                  </a:lnTo>
                  <a:close/>
                  <a:moveTo>
                    <a:pt x="15" y="25"/>
                  </a:moveTo>
                  <a:cubicBezTo>
                    <a:pt x="6" y="37"/>
                    <a:pt x="0" y="52"/>
                    <a:pt x="0" y="68"/>
                  </a:cubicBezTo>
                  <a:cubicBezTo>
                    <a:pt x="0" y="84"/>
                    <a:pt x="6" y="99"/>
                    <a:pt x="15" y="111"/>
                  </a:cubicBezTo>
                  <a:cubicBezTo>
                    <a:pt x="15" y="72"/>
                    <a:pt x="15" y="72"/>
                    <a:pt x="15" y="72"/>
                  </a:cubicBezTo>
                  <a:cubicBezTo>
                    <a:pt x="6" y="72"/>
                    <a:pt x="6" y="72"/>
                    <a:pt x="6" y="72"/>
                  </a:cubicBezTo>
                  <a:cubicBezTo>
                    <a:pt x="6" y="64"/>
                    <a:pt x="6" y="64"/>
                    <a:pt x="6" y="64"/>
                  </a:cubicBezTo>
                  <a:cubicBezTo>
                    <a:pt x="15" y="64"/>
                    <a:pt x="15" y="64"/>
                    <a:pt x="15" y="64"/>
                  </a:cubicBezTo>
                  <a:lnTo>
                    <a:pt x="15" y="25"/>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77" name="Freeform 275"/>
            <p:cNvSpPr/>
            <p:nvPr/>
          </p:nvSpPr>
          <p:spPr bwMode="auto">
            <a:xfrm>
              <a:off x="-3414713" y="5214938"/>
              <a:ext cx="266700" cy="769938"/>
            </a:xfrm>
            <a:custGeom>
              <a:avLst/>
              <a:gdLst>
                <a:gd name="T0" fmla="*/ 8 w 71"/>
                <a:gd name="T1" fmla="*/ 24 h 205"/>
                <a:gd name="T2" fmla="*/ 1 w 71"/>
                <a:gd name="T3" fmla="*/ 49 h 205"/>
                <a:gd name="T4" fmla="*/ 6 w 71"/>
                <a:gd name="T5" fmla="*/ 71 h 205"/>
                <a:gd name="T6" fmla="*/ 26 w 71"/>
                <a:gd name="T7" fmla="*/ 93 h 205"/>
                <a:gd name="T8" fmla="*/ 26 w 71"/>
                <a:gd name="T9" fmla="*/ 205 h 205"/>
                <a:gd name="T10" fmla="*/ 45 w 71"/>
                <a:gd name="T11" fmla="*/ 205 h 205"/>
                <a:gd name="T12" fmla="*/ 45 w 71"/>
                <a:gd name="T13" fmla="*/ 93 h 205"/>
                <a:gd name="T14" fmla="*/ 65 w 71"/>
                <a:gd name="T15" fmla="*/ 71 h 205"/>
                <a:gd name="T16" fmla="*/ 70 w 71"/>
                <a:gd name="T17" fmla="*/ 49 h 205"/>
                <a:gd name="T18" fmla="*/ 63 w 71"/>
                <a:gd name="T19" fmla="*/ 24 h 205"/>
                <a:gd name="T20" fmla="*/ 47 w 71"/>
                <a:gd name="T21" fmla="*/ 0 h 205"/>
                <a:gd name="T22" fmla="*/ 52 w 71"/>
                <a:gd name="T23" fmla="*/ 48 h 205"/>
                <a:gd name="T24" fmla="*/ 46 w 71"/>
                <a:gd name="T25" fmla="*/ 48 h 205"/>
                <a:gd name="T26" fmla="*/ 41 w 71"/>
                <a:gd name="T27" fmla="*/ 0 h 205"/>
                <a:gd name="T28" fmla="*/ 35 w 71"/>
                <a:gd name="T29" fmla="*/ 0 h 205"/>
                <a:gd name="T30" fmla="*/ 30 w 71"/>
                <a:gd name="T31" fmla="*/ 0 h 205"/>
                <a:gd name="T32" fmla="*/ 25 w 71"/>
                <a:gd name="T33" fmla="*/ 48 h 205"/>
                <a:gd name="T34" fmla="*/ 19 w 71"/>
                <a:gd name="T35" fmla="*/ 48 h 205"/>
                <a:gd name="T36" fmla="*/ 24 w 71"/>
                <a:gd name="T37" fmla="*/ 0 h 205"/>
                <a:gd name="T38" fmla="*/ 8 w 71"/>
                <a:gd name="T39" fmla="*/ 2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205">
                  <a:moveTo>
                    <a:pt x="8" y="24"/>
                  </a:moveTo>
                  <a:cubicBezTo>
                    <a:pt x="5" y="32"/>
                    <a:pt x="2" y="40"/>
                    <a:pt x="1" y="49"/>
                  </a:cubicBezTo>
                  <a:cubicBezTo>
                    <a:pt x="0" y="57"/>
                    <a:pt x="2" y="63"/>
                    <a:pt x="6" y="71"/>
                  </a:cubicBezTo>
                  <a:cubicBezTo>
                    <a:pt x="10" y="78"/>
                    <a:pt x="17" y="88"/>
                    <a:pt x="26" y="93"/>
                  </a:cubicBezTo>
                  <a:cubicBezTo>
                    <a:pt x="26" y="205"/>
                    <a:pt x="26" y="205"/>
                    <a:pt x="26" y="205"/>
                  </a:cubicBezTo>
                  <a:cubicBezTo>
                    <a:pt x="45" y="205"/>
                    <a:pt x="45" y="205"/>
                    <a:pt x="45" y="205"/>
                  </a:cubicBezTo>
                  <a:cubicBezTo>
                    <a:pt x="45" y="93"/>
                    <a:pt x="45" y="93"/>
                    <a:pt x="45" y="93"/>
                  </a:cubicBezTo>
                  <a:cubicBezTo>
                    <a:pt x="54" y="88"/>
                    <a:pt x="61" y="78"/>
                    <a:pt x="65" y="71"/>
                  </a:cubicBezTo>
                  <a:cubicBezTo>
                    <a:pt x="69" y="63"/>
                    <a:pt x="71" y="57"/>
                    <a:pt x="70" y="49"/>
                  </a:cubicBezTo>
                  <a:cubicBezTo>
                    <a:pt x="69" y="40"/>
                    <a:pt x="66" y="32"/>
                    <a:pt x="63" y="24"/>
                  </a:cubicBezTo>
                  <a:cubicBezTo>
                    <a:pt x="60" y="17"/>
                    <a:pt x="56" y="1"/>
                    <a:pt x="47" y="0"/>
                  </a:cubicBezTo>
                  <a:cubicBezTo>
                    <a:pt x="52" y="48"/>
                    <a:pt x="52" y="48"/>
                    <a:pt x="52" y="48"/>
                  </a:cubicBezTo>
                  <a:cubicBezTo>
                    <a:pt x="46" y="48"/>
                    <a:pt x="46" y="48"/>
                    <a:pt x="46" y="48"/>
                  </a:cubicBezTo>
                  <a:cubicBezTo>
                    <a:pt x="41" y="0"/>
                    <a:pt x="41" y="0"/>
                    <a:pt x="41" y="0"/>
                  </a:cubicBezTo>
                  <a:cubicBezTo>
                    <a:pt x="35" y="0"/>
                    <a:pt x="35" y="0"/>
                    <a:pt x="35" y="0"/>
                  </a:cubicBezTo>
                  <a:cubicBezTo>
                    <a:pt x="30" y="0"/>
                    <a:pt x="30" y="0"/>
                    <a:pt x="30" y="0"/>
                  </a:cubicBezTo>
                  <a:cubicBezTo>
                    <a:pt x="25" y="48"/>
                    <a:pt x="25" y="48"/>
                    <a:pt x="25" y="48"/>
                  </a:cubicBezTo>
                  <a:cubicBezTo>
                    <a:pt x="19" y="48"/>
                    <a:pt x="19" y="48"/>
                    <a:pt x="19" y="48"/>
                  </a:cubicBezTo>
                  <a:cubicBezTo>
                    <a:pt x="24" y="0"/>
                    <a:pt x="24" y="0"/>
                    <a:pt x="24" y="0"/>
                  </a:cubicBezTo>
                  <a:cubicBezTo>
                    <a:pt x="15" y="1"/>
                    <a:pt x="11" y="17"/>
                    <a:pt x="8" y="24"/>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78" name="Freeform 276"/>
            <p:cNvSpPr/>
            <p:nvPr/>
          </p:nvSpPr>
          <p:spPr bwMode="auto">
            <a:xfrm>
              <a:off x="-3028950" y="5214938"/>
              <a:ext cx="173037" cy="769938"/>
            </a:xfrm>
            <a:custGeom>
              <a:avLst/>
              <a:gdLst>
                <a:gd name="T0" fmla="*/ 0 w 46"/>
                <a:gd name="T1" fmla="*/ 57 h 205"/>
                <a:gd name="T2" fmla="*/ 26 w 46"/>
                <a:gd name="T3" fmla="*/ 114 h 205"/>
                <a:gd name="T4" fmla="*/ 26 w 46"/>
                <a:gd name="T5" fmla="*/ 205 h 205"/>
                <a:gd name="T6" fmla="*/ 46 w 46"/>
                <a:gd name="T7" fmla="*/ 205 h 205"/>
                <a:gd name="T8" fmla="*/ 46 w 46"/>
                <a:gd name="T9" fmla="*/ 0 h 205"/>
                <a:gd name="T10" fmla="*/ 26 w 46"/>
                <a:gd name="T11" fmla="*/ 0 h 205"/>
                <a:gd name="T12" fmla="*/ 0 w 46"/>
                <a:gd name="T13" fmla="*/ 57 h 205"/>
              </a:gdLst>
              <a:ahLst/>
              <a:cxnLst>
                <a:cxn ang="0">
                  <a:pos x="T0" y="T1"/>
                </a:cxn>
                <a:cxn ang="0">
                  <a:pos x="T2" y="T3"/>
                </a:cxn>
                <a:cxn ang="0">
                  <a:pos x="T4" y="T5"/>
                </a:cxn>
                <a:cxn ang="0">
                  <a:pos x="T6" y="T7"/>
                </a:cxn>
                <a:cxn ang="0">
                  <a:pos x="T8" y="T9"/>
                </a:cxn>
                <a:cxn ang="0">
                  <a:pos x="T10" y="T11"/>
                </a:cxn>
                <a:cxn ang="0">
                  <a:pos x="T12" y="T13"/>
                </a:cxn>
              </a:cxnLst>
              <a:rect l="0" t="0" r="r" b="b"/>
              <a:pathLst>
                <a:path w="46" h="205">
                  <a:moveTo>
                    <a:pt x="0" y="57"/>
                  </a:moveTo>
                  <a:cubicBezTo>
                    <a:pt x="0" y="108"/>
                    <a:pt x="21" y="114"/>
                    <a:pt x="26" y="114"/>
                  </a:cubicBezTo>
                  <a:cubicBezTo>
                    <a:pt x="26" y="205"/>
                    <a:pt x="26" y="205"/>
                    <a:pt x="26" y="205"/>
                  </a:cubicBezTo>
                  <a:cubicBezTo>
                    <a:pt x="46" y="205"/>
                    <a:pt x="46" y="205"/>
                    <a:pt x="46" y="205"/>
                  </a:cubicBezTo>
                  <a:cubicBezTo>
                    <a:pt x="46" y="0"/>
                    <a:pt x="46" y="0"/>
                    <a:pt x="46" y="0"/>
                  </a:cubicBezTo>
                  <a:cubicBezTo>
                    <a:pt x="26" y="0"/>
                    <a:pt x="26" y="0"/>
                    <a:pt x="26" y="0"/>
                  </a:cubicBezTo>
                  <a:cubicBezTo>
                    <a:pt x="26" y="0"/>
                    <a:pt x="0" y="0"/>
                    <a:pt x="0" y="57"/>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79" name="Oval 277"/>
            <p:cNvSpPr>
              <a:spLocks noChangeArrowheads="1"/>
            </p:cNvSpPr>
            <p:nvPr/>
          </p:nvSpPr>
          <p:spPr bwMode="auto">
            <a:xfrm>
              <a:off x="-4083050" y="7588250"/>
              <a:ext cx="55562" cy="60325"/>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280" name="Oval 278"/>
            <p:cNvSpPr>
              <a:spLocks noChangeArrowheads="1"/>
            </p:cNvSpPr>
            <p:nvPr/>
          </p:nvSpPr>
          <p:spPr bwMode="auto">
            <a:xfrm>
              <a:off x="-4027488" y="7531100"/>
              <a:ext cx="46037" cy="41275"/>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281" name="Oval 279"/>
            <p:cNvSpPr>
              <a:spLocks noChangeArrowheads="1"/>
            </p:cNvSpPr>
            <p:nvPr/>
          </p:nvSpPr>
          <p:spPr bwMode="auto">
            <a:xfrm>
              <a:off x="-4071938" y="7453313"/>
              <a:ext cx="33337" cy="30163"/>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282" name="Oval 280"/>
            <p:cNvSpPr>
              <a:spLocks noChangeArrowheads="1"/>
            </p:cNvSpPr>
            <p:nvPr/>
          </p:nvSpPr>
          <p:spPr bwMode="auto">
            <a:xfrm>
              <a:off x="-4083050" y="7324725"/>
              <a:ext cx="55562" cy="60325"/>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283" name="Freeform 281"/>
            <p:cNvSpPr>
              <a:spLocks noEditPoints="1"/>
            </p:cNvSpPr>
            <p:nvPr/>
          </p:nvSpPr>
          <p:spPr bwMode="auto">
            <a:xfrm>
              <a:off x="-4162425" y="7070725"/>
              <a:ext cx="285750" cy="641350"/>
            </a:xfrm>
            <a:custGeom>
              <a:avLst/>
              <a:gdLst>
                <a:gd name="T0" fmla="*/ 41 w 76"/>
                <a:gd name="T1" fmla="*/ 9 h 171"/>
                <a:gd name="T2" fmla="*/ 40 w 76"/>
                <a:gd name="T3" fmla="*/ 15 h 171"/>
                <a:gd name="T4" fmla="*/ 40 w 76"/>
                <a:gd name="T5" fmla="*/ 26 h 171"/>
                <a:gd name="T6" fmla="*/ 36 w 76"/>
                <a:gd name="T7" fmla="*/ 26 h 171"/>
                <a:gd name="T8" fmla="*/ 36 w 76"/>
                <a:gd name="T9" fmla="*/ 56 h 171"/>
                <a:gd name="T10" fmla="*/ 40 w 76"/>
                <a:gd name="T11" fmla="*/ 56 h 171"/>
                <a:gd name="T12" fmla="*/ 40 w 76"/>
                <a:gd name="T13" fmla="*/ 79 h 171"/>
                <a:gd name="T14" fmla="*/ 40 w 76"/>
                <a:gd name="T15" fmla="*/ 89 h 171"/>
                <a:gd name="T16" fmla="*/ 46 w 76"/>
                <a:gd name="T17" fmla="*/ 96 h 171"/>
                <a:gd name="T18" fmla="*/ 48 w 76"/>
                <a:gd name="T19" fmla="*/ 96 h 171"/>
                <a:gd name="T20" fmla="*/ 53 w 76"/>
                <a:gd name="T21" fmla="*/ 89 h 171"/>
                <a:gd name="T22" fmla="*/ 53 w 76"/>
                <a:gd name="T23" fmla="*/ 56 h 171"/>
                <a:gd name="T24" fmla="*/ 58 w 76"/>
                <a:gd name="T25" fmla="*/ 56 h 171"/>
                <a:gd name="T26" fmla="*/ 58 w 76"/>
                <a:gd name="T27" fmla="*/ 56 h 171"/>
                <a:gd name="T28" fmla="*/ 58 w 76"/>
                <a:gd name="T29" fmla="*/ 156 h 171"/>
                <a:gd name="T30" fmla="*/ 36 w 76"/>
                <a:gd name="T31" fmla="*/ 156 h 171"/>
                <a:gd name="T32" fmla="*/ 36 w 76"/>
                <a:gd name="T33" fmla="*/ 171 h 171"/>
                <a:gd name="T34" fmla="*/ 72 w 76"/>
                <a:gd name="T35" fmla="*/ 171 h 171"/>
                <a:gd name="T36" fmla="*/ 72 w 76"/>
                <a:gd name="T37" fmla="*/ 26 h 171"/>
                <a:gd name="T38" fmla="*/ 53 w 76"/>
                <a:gd name="T39" fmla="*/ 26 h 171"/>
                <a:gd name="T40" fmla="*/ 53 w 76"/>
                <a:gd name="T41" fmla="*/ 18 h 171"/>
                <a:gd name="T42" fmla="*/ 70 w 76"/>
                <a:gd name="T43" fmla="*/ 14 h 171"/>
                <a:gd name="T44" fmla="*/ 75 w 76"/>
                <a:gd name="T45" fmla="*/ 6 h 171"/>
                <a:gd name="T46" fmla="*/ 67 w 76"/>
                <a:gd name="T47" fmla="*/ 1 h 171"/>
                <a:gd name="T48" fmla="*/ 46 w 76"/>
                <a:gd name="T49" fmla="*/ 6 h 171"/>
                <a:gd name="T50" fmla="*/ 41 w 76"/>
                <a:gd name="T51" fmla="*/ 9 h 171"/>
                <a:gd name="T52" fmla="*/ 36 w 76"/>
                <a:gd name="T53" fmla="*/ 26 h 171"/>
                <a:gd name="T54" fmla="*/ 0 w 76"/>
                <a:gd name="T55" fmla="*/ 26 h 171"/>
                <a:gd name="T56" fmla="*/ 0 w 76"/>
                <a:gd name="T57" fmla="*/ 171 h 171"/>
                <a:gd name="T58" fmla="*/ 36 w 76"/>
                <a:gd name="T59" fmla="*/ 171 h 171"/>
                <a:gd name="T60" fmla="*/ 36 w 76"/>
                <a:gd name="T61" fmla="*/ 156 h 171"/>
                <a:gd name="T62" fmla="*/ 15 w 76"/>
                <a:gd name="T63" fmla="*/ 156 h 171"/>
                <a:gd name="T64" fmla="*/ 15 w 76"/>
                <a:gd name="T65" fmla="*/ 56 h 171"/>
                <a:gd name="T66" fmla="*/ 36 w 76"/>
                <a:gd name="T67" fmla="*/ 56 h 171"/>
                <a:gd name="T68" fmla="*/ 36 w 76"/>
                <a:gd name="T69" fmla="*/ 2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171">
                  <a:moveTo>
                    <a:pt x="41" y="9"/>
                  </a:moveTo>
                  <a:cubicBezTo>
                    <a:pt x="40" y="10"/>
                    <a:pt x="40" y="13"/>
                    <a:pt x="40" y="15"/>
                  </a:cubicBezTo>
                  <a:cubicBezTo>
                    <a:pt x="40" y="15"/>
                    <a:pt x="40" y="19"/>
                    <a:pt x="40" y="26"/>
                  </a:cubicBezTo>
                  <a:cubicBezTo>
                    <a:pt x="36" y="26"/>
                    <a:pt x="36" y="26"/>
                    <a:pt x="36" y="26"/>
                  </a:cubicBezTo>
                  <a:cubicBezTo>
                    <a:pt x="36" y="56"/>
                    <a:pt x="36" y="56"/>
                    <a:pt x="36" y="56"/>
                  </a:cubicBezTo>
                  <a:cubicBezTo>
                    <a:pt x="40" y="56"/>
                    <a:pt x="40" y="56"/>
                    <a:pt x="40" y="56"/>
                  </a:cubicBezTo>
                  <a:cubicBezTo>
                    <a:pt x="40" y="68"/>
                    <a:pt x="40" y="78"/>
                    <a:pt x="40" y="79"/>
                  </a:cubicBezTo>
                  <a:cubicBezTo>
                    <a:pt x="40" y="81"/>
                    <a:pt x="40" y="89"/>
                    <a:pt x="40" y="89"/>
                  </a:cubicBezTo>
                  <a:cubicBezTo>
                    <a:pt x="40" y="93"/>
                    <a:pt x="42" y="96"/>
                    <a:pt x="46" y="96"/>
                  </a:cubicBezTo>
                  <a:cubicBezTo>
                    <a:pt x="47" y="96"/>
                    <a:pt x="47" y="96"/>
                    <a:pt x="48" y="96"/>
                  </a:cubicBezTo>
                  <a:cubicBezTo>
                    <a:pt x="51" y="95"/>
                    <a:pt x="53" y="92"/>
                    <a:pt x="53" y="89"/>
                  </a:cubicBezTo>
                  <a:cubicBezTo>
                    <a:pt x="53" y="56"/>
                    <a:pt x="53" y="56"/>
                    <a:pt x="53" y="56"/>
                  </a:cubicBezTo>
                  <a:cubicBezTo>
                    <a:pt x="58" y="56"/>
                    <a:pt x="58" y="56"/>
                    <a:pt x="58" y="56"/>
                  </a:cubicBezTo>
                  <a:cubicBezTo>
                    <a:pt x="58" y="56"/>
                    <a:pt x="58" y="56"/>
                    <a:pt x="58" y="56"/>
                  </a:cubicBezTo>
                  <a:cubicBezTo>
                    <a:pt x="58" y="156"/>
                    <a:pt x="58" y="156"/>
                    <a:pt x="58" y="156"/>
                  </a:cubicBezTo>
                  <a:cubicBezTo>
                    <a:pt x="36" y="156"/>
                    <a:pt x="36" y="156"/>
                    <a:pt x="36" y="156"/>
                  </a:cubicBezTo>
                  <a:cubicBezTo>
                    <a:pt x="36" y="171"/>
                    <a:pt x="36" y="171"/>
                    <a:pt x="36" y="171"/>
                  </a:cubicBezTo>
                  <a:cubicBezTo>
                    <a:pt x="72" y="171"/>
                    <a:pt x="72" y="171"/>
                    <a:pt x="72" y="171"/>
                  </a:cubicBezTo>
                  <a:cubicBezTo>
                    <a:pt x="72" y="26"/>
                    <a:pt x="72" y="26"/>
                    <a:pt x="72" y="26"/>
                  </a:cubicBezTo>
                  <a:cubicBezTo>
                    <a:pt x="53" y="26"/>
                    <a:pt x="53" y="26"/>
                    <a:pt x="53" y="26"/>
                  </a:cubicBezTo>
                  <a:cubicBezTo>
                    <a:pt x="53" y="18"/>
                    <a:pt x="53" y="18"/>
                    <a:pt x="53" y="18"/>
                  </a:cubicBezTo>
                  <a:cubicBezTo>
                    <a:pt x="70" y="14"/>
                    <a:pt x="70" y="14"/>
                    <a:pt x="70" y="14"/>
                  </a:cubicBezTo>
                  <a:cubicBezTo>
                    <a:pt x="74" y="13"/>
                    <a:pt x="76" y="10"/>
                    <a:pt x="75" y="6"/>
                  </a:cubicBezTo>
                  <a:cubicBezTo>
                    <a:pt x="75" y="3"/>
                    <a:pt x="71" y="0"/>
                    <a:pt x="67" y="1"/>
                  </a:cubicBezTo>
                  <a:cubicBezTo>
                    <a:pt x="66" y="1"/>
                    <a:pt x="48" y="5"/>
                    <a:pt x="46" y="6"/>
                  </a:cubicBezTo>
                  <a:cubicBezTo>
                    <a:pt x="44" y="6"/>
                    <a:pt x="42" y="7"/>
                    <a:pt x="41" y="9"/>
                  </a:cubicBezTo>
                  <a:close/>
                  <a:moveTo>
                    <a:pt x="36" y="26"/>
                  </a:moveTo>
                  <a:cubicBezTo>
                    <a:pt x="0" y="26"/>
                    <a:pt x="0" y="26"/>
                    <a:pt x="0" y="26"/>
                  </a:cubicBezTo>
                  <a:cubicBezTo>
                    <a:pt x="0" y="171"/>
                    <a:pt x="0" y="171"/>
                    <a:pt x="0" y="171"/>
                  </a:cubicBezTo>
                  <a:cubicBezTo>
                    <a:pt x="36" y="171"/>
                    <a:pt x="36" y="171"/>
                    <a:pt x="36" y="171"/>
                  </a:cubicBezTo>
                  <a:cubicBezTo>
                    <a:pt x="36" y="156"/>
                    <a:pt x="36" y="156"/>
                    <a:pt x="36" y="156"/>
                  </a:cubicBezTo>
                  <a:cubicBezTo>
                    <a:pt x="15" y="156"/>
                    <a:pt x="15" y="156"/>
                    <a:pt x="15" y="156"/>
                  </a:cubicBezTo>
                  <a:cubicBezTo>
                    <a:pt x="15" y="56"/>
                    <a:pt x="15" y="56"/>
                    <a:pt x="15" y="56"/>
                  </a:cubicBezTo>
                  <a:cubicBezTo>
                    <a:pt x="36" y="56"/>
                    <a:pt x="36" y="56"/>
                    <a:pt x="36" y="56"/>
                  </a:cubicBezTo>
                  <a:lnTo>
                    <a:pt x="36" y="26"/>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84" name="Freeform 282"/>
            <p:cNvSpPr/>
            <p:nvPr/>
          </p:nvSpPr>
          <p:spPr bwMode="auto">
            <a:xfrm>
              <a:off x="-1938338" y="4310063"/>
              <a:ext cx="311150" cy="187325"/>
            </a:xfrm>
            <a:custGeom>
              <a:avLst/>
              <a:gdLst>
                <a:gd name="T0" fmla="*/ 196 w 196"/>
                <a:gd name="T1" fmla="*/ 0 h 118"/>
                <a:gd name="T2" fmla="*/ 14 w 196"/>
                <a:gd name="T3" fmla="*/ 0 h 118"/>
                <a:gd name="T4" fmla="*/ 14 w 196"/>
                <a:gd name="T5" fmla="*/ 36 h 118"/>
                <a:gd name="T6" fmla="*/ 0 w 196"/>
                <a:gd name="T7" fmla="*/ 36 h 118"/>
                <a:gd name="T8" fmla="*/ 0 w 196"/>
                <a:gd name="T9" fmla="*/ 85 h 118"/>
                <a:gd name="T10" fmla="*/ 14 w 196"/>
                <a:gd name="T11" fmla="*/ 85 h 118"/>
                <a:gd name="T12" fmla="*/ 14 w 196"/>
                <a:gd name="T13" fmla="*/ 118 h 118"/>
                <a:gd name="T14" fmla="*/ 196 w 196"/>
                <a:gd name="T15" fmla="*/ 118 h 118"/>
                <a:gd name="T16" fmla="*/ 196 w 196"/>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18">
                  <a:moveTo>
                    <a:pt x="196" y="0"/>
                  </a:moveTo>
                  <a:lnTo>
                    <a:pt x="14" y="0"/>
                  </a:lnTo>
                  <a:lnTo>
                    <a:pt x="14" y="36"/>
                  </a:lnTo>
                  <a:lnTo>
                    <a:pt x="0" y="36"/>
                  </a:lnTo>
                  <a:lnTo>
                    <a:pt x="0" y="85"/>
                  </a:lnTo>
                  <a:lnTo>
                    <a:pt x="14" y="85"/>
                  </a:lnTo>
                  <a:lnTo>
                    <a:pt x="14" y="118"/>
                  </a:lnTo>
                  <a:lnTo>
                    <a:pt x="196" y="118"/>
                  </a:lnTo>
                  <a:lnTo>
                    <a:pt x="196"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85" name="Rectangle 283"/>
            <p:cNvSpPr>
              <a:spLocks noChangeArrowheads="1"/>
            </p:cNvSpPr>
            <p:nvPr/>
          </p:nvSpPr>
          <p:spPr bwMode="auto">
            <a:xfrm>
              <a:off x="-2190750" y="4227512"/>
              <a:ext cx="49212" cy="26988"/>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286" name="Oval 284"/>
            <p:cNvSpPr>
              <a:spLocks noChangeArrowheads="1"/>
            </p:cNvSpPr>
            <p:nvPr/>
          </p:nvSpPr>
          <p:spPr bwMode="auto">
            <a:xfrm>
              <a:off x="-2133600" y="4343400"/>
              <a:ext cx="96837" cy="101600"/>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287" name="Freeform 285"/>
            <p:cNvSpPr>
              <a:spLocks noEditPoints="1"/>
            </p:cNvSpPr>
            <p:nvPr/>
          </p:nvSpPr>
          <p:spPr bwMode="auto">
            <a:xfrm>
              <a:off x="-2220913" y="4268787"/>
              <a:ext cx="263525" cy="506413"/>
            </a:xfrm>
            <a:custGeom>
              <a:avLst/>
              <a:gdLst>
                <a:gd name="T0" fmla="*/ 36 w 70"/>
                <a:gd name="T1" fmla="*/ 135 h 135"/>
                <a:gd name="T2" fmla="*/ 70 w 70"/>
                <a:gd name="T3" fmla="*/ 135 h 135"/>
                <a:gd name="T4" fmla="*/ 70 w 70"/>
                <a:gd name="T5" fmla="*/ 47 h 135"/>
                <a:gd name="T6" fmla="*/ 70 w 70"/>
                <a:gd name="T7" fmla="*/ 26 h 135"/>
                <a:gd name="T8" fmla="*/ 70 w 70"/>
                <a:gd name="T9" fmla="*/ 0 h 135"/>
                <a:gd name="T10" fmla="*/ 36 w 70"/>
                <a:gd name="T11" fmla="*/ 0 h 135"/>
                <a:gd name="T12" fmla="*/ 36 w 70"/>
                <a:gd name="T13" fmla="*/ 7 h 135"/>
                <a:gd name="T14" fmla="*/ 36 w 70"/>
                <a:gd name="T15" fmla="*/ 7 h 135"/>
                <a:gd name="T16" fmla="*/ 62 w 70"/>
                <a:gd name="T17" fmla="*/ 34 h 135"/>
                <a:gd name="T18" fmla="*/ 36 w 70"/>
                <a:gd name="T19" fmla="*/ 60 h 135"/>
                <a:gd name="T20" fmla="*/ 36 w 70"/>
                <a:gd name="T21" fmla="*/ 135 h 135"/>
                <a:gd name="T22" fmla="*/ 0 w 70"/>
                <a:gd name="T23" fmla="*/ 135 h 135"/>
                <a:gd name="T24" fmla="*/ 36 w 70"/>
                <a:gd name="T25" fmla="*/ 135 h 135"/>
                <a:gd name="T26" fmla="*/ 36 w 70"/>
                <a:gd name="T27" fmla="*/ 60 h 135"/>
                <a:gd name="T28" fmla="*/ 9 w 70"/>
                <a:gd name="T29" fmla="*/ 34 h 135"/>
                <a:gd name="T30" fmla="*/ 36 w 70"/>
                <a:gd name="T31" fmla="*/ 7 h 135"/>
                <a:gd name="T32" fmla="*/ 36 w 70"/>
                <a:gd name="T33" fmla="*/ 0 h 135"/>
                <a:gd name="T34" fmla="*/ 0 w 70"/>
                <a:gd name="T35" fmla="*/ 0 h 135"/>
                <a:gd name="T36" fmla="*/ 0 w 70"/>
                <a:gd name="T37" fmla="*/ 135 h 135"/>
                <a:gd name="T38" fmla="*/ 36 w 70"/>
                <a:gd name="T39" fmla="*/ 7 h 135"/>
                <a:gd name="T40" fmla="*/ 36 w 70"/>
                <a:gd name="T41"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135">
                  <a:moveTo>
                    <a:pt x="36" y="135"/>
                  </a:moveTo>
                  <a:cubicBezTo>
                    <a:pt x="70" y="135"/>
                    <a:pt x="70" y="135"/>
                    <a:pt x="70" y="135"/>
                  </a:cubicBezTo>
                  <a:cubicBezTo>
                    <a:pt x="70" y="47"/>
                    <a:pt x="70" y="47"/>
                    <a:pt x="70" y="47"/>
                  </a:cubicBezTo>
                  <a:cubicBezTo>
                    <a:pt x="70" y="26"/>
                    <a:pt x="70" y="26"/>
                    <a:pt x="70" y="26"/>
                  </a:cubicBezTo>
                  <a:cubicBezTo>
                    <a:pt x="70" y="0"/>
                    <a:pt x="70" y="0"/>
                    <a:pt x="70" y="0"/>
                  </a:cubicBezTo>
                  <a:cubicBezTo>
                    <a:pt x="36" y="0"/>
                    <a:pt x="36" y="0"/>
                    <a:pt x="36" y="0"/>
                  </a:cubicBezTo>
                  <a:cubicBezTo>
                    <a:pt x="36" y="7"/>
                    <a:pt x="36" y="7"/>
                    <a:pt x="36" y="7"/>
                  </a:cubicBezTo>
                  <a:cubicBezTo>
                    <a:pt x="36" y="7"/>
                    <a:pt x="36" y="7"/>
                    <a:pt x="36" y="7"/>
                  </a:cubicBezTo>
                  <a:cubicBezTo>
                    <a:pt x="51" y="7"/>
                    <a:pt x="62" y="19"/>
                    <a:pt x="62" y="34"/>
                  </a:cubicBezTo>
                  <a:cubicBezTo>
                    <a:pt x="62" y="48"/>
                    <a:pt x="51" y="60"/>
                    <a:pt x="36" y="60"/>
                  </a:cubicBezTo>
                  <a:lnTo>
                    <a:pt x="36" y="135"/>
                  </a:lnTo>
                  <a:close/>
                  <a:moveTo>
                    <a:pt x="0" y="135"/>
                  </a:moveTo>
                  <a:cubicBezTo>
                    <a:pt x="36" y="135"/>
                    <a:pt x="36" y="135"/>
                    <a:pt x="36" y="135"/>
                  </a:cubicBezTo>
                  <a:cubicBezTo>
                    <a:pt x="36" y="60"/>
                    <a:pt x="36" y="60"/>
                    <a:pt x="36" y="60"/>
                  </a:cubicBezTo>
                  <a:cubicBezTo>
                    <a:pt x="21" y="60"/>
                    <a:pt x="9" y="48"/>
                    <a:pt x="9" y="34"/>
                  </a:cubicBezTo>
                  <a:cubicBezTo>
                    <a:pt x="9" y="19"/>
                    <a:pt x="21" y="7"/>
                    <a:pt x="36" y="7"/>
                  </a:cubicBezTo>
                  <a:cubicBezTo>
                    <a:pt x="36" y="0"/>
                    <a:pt x="36" y="0"/>
                    <a:pt x="36" y="0"/>
                  </a:cubicBezTo>
                  <a:cubicBezTo>
                    <a:pt x="0" y="0"/>
                    <a:pt x="0" y="0"/>
                    <a:pt x="0" y="0"/>
                  </a:cubicBezTo>
                  <a:cubicBezTo>
                    <a:pt x="0" y="135"/>
                    <a:pt x="0" y="135"/>
                    <a:pt x="0" y="135"/>
                  </a:cubicBezTo>
                  <a:close/>
                  <a:moveTo>
                    <a:pt x="36" y="7"/>
                  </a:moveTo>
                  <a:cubicBezTo>
                    <a:pt x="36" y="7"/>
                    <a:pt x="36" y="7"/>
                    <a:pt x="36" y="7"/>
                  </a:cubicBezTo>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88" name="Freeform 286"/>
            <p:cNvSpPr>
              <a:spLocks noEditPoints="1"/>
            </p:cNvSpPr>
            <p:nvPr/>
          </p:nvSpPr>
          <p:spPr bwMode="auto">
            <a:xfrm>
              <a:off x="-4286250" y="7899400"/>
              <a:ext cx="511175" cy="511175"/>
            </a:xfrm>
            <a:custGeom>
              <a:avLst/>
              <a:gdLst>
                <a:gd name="T0" fmla="*/ 68 w 136"/>
                <a:gd name="T1" fmla="*/ 136 h 136"/>
                <a:gd name="T2" fmla="*/ 136 w 136"/>
                <a:gd name="T3" fmla="*/ 68 h 136"/>
                <a:gd name="T4" fmla="*/ 68 w 136"/>
                <a:gd name="T5" fmla="*/ 0 h 136"/>
                <a:gd name="T6" fmla="*/ 68 w 136"/>
                <a:gd name="T7" fmla="*/ 0 h 136"/>
                <a:gd name="T8" fmla="*/ 68 w 136"/>
                <a:gd name="T9" fmla="*/ 48 h 136"/>
                <a:gd name="T10" fmla="*/ 102 w 136"/>
                <a:gd name="T11" fmla="*/ 33 h 136"/>
                <a:gd name="T12" fmla="*/ 81 w 136"/>
                <a:gd name="T13" fmla="*/ 81 h 136"/>
                <a:gd name="T14" fmla="*/ 68 w 136"/>
                <a:gd name="T15" fmla="*/ 87 h 136"/>
                <a:gd name="T16" fmla="*/ 68 w 136"/>
                <a:gd name="T17" fmla="*/ 136 h 136"/>
                <a:gd name="T18" fmla="*/ 68 w 136"/>
                <a:gd name="T19" fmla="*/ 0 h 136"/>
                <a:gd name="T20" fmla="*/ 0 w 136"/>
                <a:gd name="T21" fmla="*/ 68 h 136"/>
                <a:gd name="T22" fmla="*/ 68 w 136"/>
                <a:gd name="T23" fmla="*/ 136 h 136"/>
                <a:gd name="T24" fmla="*/ 68 w 136"/>
                <a:gd name="T25" fmla="*/ 87 h 136"/>
                <a:gd name="T26" fmla="*/ 33 w 136"/>
                <a:gd name="T27" fmla="*/ 103 h 136"/>
                <a:gd name="T28" fmla="*/ 54 w 136"/>
                <a:gd name="T29" fmla="*/ 54 h 136"/>
                <a:gd name="T30" fmla="*/ 54 w 136"/>
                <a:gd name="T31" fmla="*/ 54 h 136"/>
                <a:gd name="T32" fmla="*/ 68 w 136"/>
                <a:gd name="T33" fmla="*/ 48 h 136"/>
                <a:gd name="T34" fmla="*/ 68 w 136"/>
                <a:gd name="T35"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36">
                  <a:moveTo>
                    <a:pt x="68" y="136"/>
                  </a:moveTo>
                  <a:cubicBezTo>
                    <a:pt x="105" y="136"/>
                    <a:pt x="136" y="105"/>
                    <a:pt x="136" y="68"/>
                  </a:cubicBezTo>
                  <a:cubicBezTo>
                    <a:pt x="136" y="30"/>
                    <a:pt x="105" y="0"/>
                    <a:pt x="68" y="0"/>
                  </a:cubicBezTo>
                  <a:cubicBezTo>
                    <a:pt x="68" y="0"/>
                    <a:pt x="68" y="0"/>
                    <a:pt x="68" y="0"/>
                  </a:cubicBezTo>
                  <a:cubicBezTo>
                    <a:pt x="68" y="48"/>
                    <a:pt x="68" y="48"/>
                    <a:pt x="68" y="48"/>
                  </a:cubicBezTo>
                  <a:cubicBezTo>
                    <a:pt x="102" y="33"/>
                    <a:pt x="102" y="33"/>
                    <a:pt x="102" y="33"/>
                  </a:cubicBezTo>
                  <a:cubicBezTo>
                    <a:pt x="81" y="81"/>
                    <a:pt x="81" y="81"/>
                    <a:pt x="81" y="81"/>
                  </a:cubicBezTo>
                  <a:cubicBezTo>
                    <a:pt x="68" y="87"/>
                    <a:pt x="68" y="87"/>
                    <a:pt x="68" y="87"/>
                  </a:cubicBezTo>
                  <a:cubicBezTo>
                    <a:pt x="68" y="136"/>
                    <a:pt x="68" y="136"/>
                    <a:pt x="68" y="136"/>
                  </a:cubicBezTo>
                  <a:close/>
                  <a:moveTo>
                    <a:pt x="68" y="0"/>
                  </a:moveTo>
                  <a:cubicBezTo>
                    <a:pt x="30" y="0"/>
                    <a:pt x="0" y="30"/>
                    <a:pt x="0" y="68"/>
                  </a:cubicBezTo>
                  <a:cubicBezTo>
                    <a:pt x="0" y="105"/>
                    <a:pt x="30" y="136"/>
                    <a:pt x="68" y="136"/>
                  </a:cubicBezTo>
                  <a:cubicBezTo>
                    <a:pt x="68" y="87"/>
                    <a:pt x="68" y="87"/>
                    <a:pt x="68" y="87"/>
                  </a:cubicBezTo>
                  <a:cubicBezTo>
                    <a:pt x="33" y="103"/>
                    <a:pt x="33" y="103"/>
                    <a:pt x="33" y="103"/>
                  </a:cubicBezTo>
                  <a:cubicBezTo>
                    <a:pt x="54" y="54"/>
                    <a:pt x="54" y="54"/>
                    <a:pt x="54" y="54"/>
                  </a:cubicBezTo>
                  <a:cubicBezTo>
                    <a:pt x="54" y="54"/>
                    <a:pt x="54" y="54"/>
                    <a:pt x="54" y="54"/>
                  </a:cubicBezTo>
                  <a:cubicBezTo>
                    <a:pt x="68" y="48"/>
                    <a:pt x="68" y="48"/>
                    <a:pt x="68" y="48"/>
                  </a:cubicBezTo>
                  <a:lnTo>
                    <a:pt x="68"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89" name="Oval 287"/>
            <p:cNvSpPr>
              <a:spLocks noChangeArrowheads="1"/>
            </p:cNvSpPr>
            <p:nvPr/>
          </p:nvSpPr>
          <p:spPr bwMode="auto">
            <a:xfrm>
              <a:off x="-4060825" y="8121650"/>
              <a:ext cx="60325" cy="60325"/>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290" name="Freeform 288"/>
            <p:cNvSpPr>
              <a:spLocks noEditPoints="1"/>
            </p:cNvSpPr>
            <p:nvPr/>
          </p:nvSpPr>
          <p:spPr bwMode="auto">
            <a:xfrm>
              <a:off x="-4921250" y="2854325"/>
              <a:ext cx="338137" cy="660400"/>
            </a:xfrm>
            <a:custGeom>
              <a:avLst/>
              <a:gdLst>
                <a:gd name="T0" fmla="*/ 45 w 90"/>
                <a:gd name="T1" fmla="*/ 176 h 176"/>
                <a:gd name="T2" fmla="*/ 90 w 90"/>
                <a:gd name="T3" fmla="*/ 176 h 176"/>
                <a:gd name="T4" fmla="*/ 90 w 90"/>
                <a:gd name="T5" fmla="*/ 0 h 176"/>
                <a:gd name="T6" fmla="*/ 45 w 90"/>
                <a:gd name="T7" fmla="*/ 0 h 176"/>
                <a:gd name="T8" fmla="*/ 45 w 90"/>
                <a:gd name="T9" fmla="*/ 10 h 176"/>
                <a:gd name="T10" fmla="*/ 82 w 90"/>
                <a:gd name="T11" fmla="*/ 10 h 176"/>
                <a:gd name="T12" fmla="*/ 82 w 90"/>
                <a:gd name="T13" fmla="*/ 44 h 176"/>
                <a:gd name="T14" fmla="*/ 45 w 90"/>
                <a:gd name="T15" fmla="*/ 44 h 176"/>
                <a:gd name="T16" fmla="*/ 45 w 90"/>
                <a:gd name="T17" fmla="*/ 51 h 176"/>
                <a:gd name="T18" fmla="*/ 82 w 90"/>
                <a:gd name="T19" fmla="*/ 51 h 176"/>
                <a:gd name="T20" fmla="*/ 82 w 90"/>
                <a:gd name="T21" fmla="*/ 85 h 176"/>
                <a:gd name="T22" fmla="*/ 45 w 90"/>
                <a:gd name="T23" fmla="*/ 85 h 176"/>
                <a:gd name="T24" fmla="*/ 45 w 90"/>
                <a:gd name="T25" fmla="*/ 99 h 176"/>
                <a:gd name="T26" fmla="*/ 56 w 90"/>
                <a:gd name="T27" fmla="*/ 110 h 176"/>
                <a:gd name="T28" fmla="*/ 45 w 90"/>
                <a:gd name="T29" fmla="*/ 121 h 176"/>
                <a:gd name="T30" fmla="*/ 45 w 90"/>
                <a:gd name="T31" fmla="*/ 138 h 176"/>
                <a:gd name="T32" fmla="*/ 56 w 90"/>
                <a:gd name="T33" fmla="*/ 149 h 176"/>
                <a:gd name="T34" fmla="*/ 45 w 90"/>
                <a:gd name="T35" fmla="*/ 160 h 176"/>
                <a:gd name="T36" fmla="*/ 45 w 90"/>
                <a:gd name="T37" fmla="*/ 176 h 176"/>
                <a:gd name="T38" fmla="*/ 0 w 90"/>
                <a:gd name="T39" fmla="*/ 176 h 176"/>
                <a:gd name="T40" fmla="*/ 45 w 90"/>
                <a:gd name="T41" fmla="*/ 176 h 176"/>
                <a:gd name="T42" fmla="*/ 45 w 90"/>
                <a:gd name="T43" fmla="*/ 160 h 176"/>
                <a:gd name="T44" fmla="*/ 45 w 90"/>
                <a:gd name="T45" fmla="*/ 160 h 176"/>
                <a:gd name="T46" fmla="*/ 45 w 90"/>
                <a:gd name="T47" fmla="*/ 160 h 176"/>
                <a:gd name="T48" fmla="*/ 34 w 90"/>
                <a:gd name="T49" fmla="*/ 149 h 176"/>
                <a:gd name="T50" fmla="*/ 45 w 90"/>
                <a:gd name="T51" fmla="*/ 138 h 176"/>
                <a:gd name="T52" fmla="*/ 45 w 90"/>
                <a:gd name="T53" fmla="*/ 138 h 176"/>
                <a:gd name="T54" fmla="*/ 45 w 90"/>
                <a:gd name="T55" fmla="*/ 121 h 176"/>
                <a:gd name="T56" fmla="*/ 45 w 90"/>
                <a:gd name="T57" fmla="*/ 121 h 176"/>
                <a:gd name="T58" fmla="*/ 45 w 90"/>
                <a:gd name="T59" fmla="*/ 121 h 176"/>
                <a:gd name="T60" fmla="*/ 34 w 90"/>
                <a:gd name="T61" fmla="*/ 110 h 176"/>
                <a:gd name="T62" fmla="*/ 45 w 90"/>
                <a:gd name="T63" fmla="*/ 99 h 176"/>
                <a:gd name="T64" fmla="*/ 45 w 90"/>
                <a:gd name="T65" fmla="*/ 99 h 176"/>
                <a:gd name="T66" fmla="*/ 45 w 90"/>
                <a:gd name="T67" fmla="*/ 85 h 176"/>
                <a:gd name="T68" fmla="*/ 9 w 90"/>
                <a:gd name="T69" fmla="*/ 85 h 176"/>
                <a:gd name="T70" fmla="*/ 9 w 90"/>
                <a:gd name="T71" fmla="*/ 51 h 176"/>
                <a:gd name="T72" fmla="*/ 9 w 90"/>
                <a:gd name="T73" fmla="*/ 51 h 176"/>
                <a:gd name="T74" fmla="*/ 45 w 90"/>
                <a:gd name="T75" fmla="*/ 51 h 176"/>
                <a:gd name="T76" fmla="*/ 45 w 90"/>
                <a:gd name="T77" fmla="*/ 44 h 176"/>
                <a:gd name="T78" fmla="*/ 9 w 90"/>
                <a:gd name="T79" fmla="*/ 44 h 176"/>
                <a:gd name="T80" fmla="*/ 9 w 90"/>
                <a:gd name="T81" fmla="*/ 10 h 176"/>
                <a:gd name="T82" fmla="*/ 9 w 90"/>
                <a:gd name="T83" fmla="*/ 10 h 176"/>
                <a:gd name="T84" fmla="*/ 45 w 90"/>
                <a:gd name="T85" fmla="*/ 10 h 176"/>
                <a:gd name="T86" fmla="*/ 45 w 90"/>
                <a:gd name="T87" fmla="*/ 0 h 176"/>
                <a:gd name="T88" fmla="*/ 0 w 90"/>
                <a:gd name="T89" fmla="*/ 0 h 176"/>
                <a:gd name="T90" fmla="*/ 0 w 90"/>
                <a:gd name="T91"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176">
                  <a:moveTo>
                    <a:pt x="45" y="176"/>
                  </a:moveTo>
                  <a:cubicBezTo>
                    <a:pt x="90" y="176"/>
                    <a:pt x="90" y="176"/>
                    <a:pt x="90" y="176"/>
                  </a:cubicBezTo>
                  <a:cubicBezTo>
                    <a:pt x="90" y="0"/>
                    <a:pt x="90" y="0"/>
                    <a:pt x="90" y="0"/>
                  </a:cubicBezTo>
                  <a:cubicBezTo>
                    <a:pt x="45" y="0"/>
                    <a:pt x="45" y="0"/>
                    <a:pt x="45" y="0"/>
                  </a:cubicBezTo>
                  <a:cubicBezTo>
                    <a:pt x="45" y="10"/>
                    <a:pt x="45" y="10"/>
                    <a:pt x="45" y="10"/>
                  </a:cubicBezTo>
                  <a:cubicBezTo>
                    <a:pt x="82" y="10"/>
                    <a:pt x="82" y="10"/>
                    <a:pt x="82" y="10"/>
                  </a:cubicBezTo>
                  <a:cubicBezTo>
                    <a:pt x="82" y="44"/>
                    <a:pt x="82" y="44"/>
                    <a:pt x="82" y="44"/>
                  </a:cubicBezTo>
                  <a:cubicBezTo>
                    <a:pt x="45" y="44"/>
                    <a:pt x="45" y="44"/>
                    <a:pt x="45" y="44"/>
                  </a:cubicBezTo>
                  <a:cubicBezTo>
                    <a:pt x="45" y="51"/>
                    <a:pt x="45" y="51"/>
                    <a:pt x="45" y="51"/>
                  </a:cubicBezTo>
                  <a:cubicBezTo>
                    <a:pt x="82" y="51"/>
                    <a:pt x="82" y="51"/>
                    <a:pt x="82" y="51"/>
                  </a:cubicBezTo>
                  <a:cubicBezTo>
                    <a:pt x="82" y="85"/>
                    <a:pt x="82" y="85"/>
                    <a:pt x="82" y="85"/>
                  </a:cubicBezTo>
                  <a:cubicBezTo>
                    <a:pt x="45" y="85"/>
                    <a:pt x="45" y="85"/>
                    <a:pt x="45" y="85"/>
                  </a:cubicBezTo>
                  <a:cubicBezTo>
                    <a:pt x="45" y="99"/>
                    <a:pt x="45" y="99"/>
                    <a:pt x="45" y="99"/>
                  </a:cubicBezTo>
                  <a:cubicBezTo>
                    <a:pt x="51" y="99"/>
                    <a:pt x="56" y="104"/>
                    <a:pt x="56" y="110"/>
                  </a:cubicBezTo>
                  <a:cubicBezTo>
                    <a:pt x="56" y="116"/>
                    <a:pt x="51" y="121"/>
                    <a:pt x="45" y="121"/>
                  </a:cubicBezTo>
                  <a:cubicBezTo>
                    <a:pt x="45" y="138"/>
                    <a:pt x="45" y="138"/>
                    <a:pt x="45" y="138"/>
                  </a:cubicBezTo>
                  <a:cubicBezTo>
                    <a:pt x="51" y="138"/>
                    <a:pt x="56" y="143"/>
                    <a:pt x="56" y="149"/>
                  </a:cubicBezTo>
                  <a:cubicBezTo>
                    <a:pt x="56" y="155"/>
                    <a:pt x="51" y="160"/>
                    <a:pt x="45" y="160"/>
                  </a:cubicBezTo>
                  <a:lnTo>
                    <a:pt x="45" y="176"/>
                  </a:lnTo>
                  <a:close/>
                  <a:moveTo>
                    <a:pt x="0" y="176"/>
                  </a:moveTo>
                  <a:cubicBezTo>
                    <a:pt x="45" y="176"/>
                    <a:pt x="45" y="176"/>
                    <a:pt x="45" y="176"/>
                  </a:cubicBezTo>
                  <a:cubicBezTo>
                    <a:pt x="45" y="160"/>
                    <a:pt x="45" y="160"/>
                    <a:pt x="45" y="160"/>
                  </a:cubicBezTo>
                  <a:cubicBezTo>
                    <a:pt x="45" y="160"/>
                    <a:pt x="45" y="160"/>
                    <a:pt x="45" y="160"/>
                  </a:cubicBezTo>
                  <a:cubicBezTo>
                    <a:pt x="45" y="160"/>
                    <a:pt x="45" y="160"/>
                    <a:pt x="45" y="160"/>
                  </a:cubicBezTo>
                  <a:cubicBezTo>
                    <a:pt x="39" y="160"/>
                    <a:pt x="34" y="155"/>
                    <a:pt x="34" y="149"/>
                  </a:cubicBezTo>
                  <a:cubicBezTo>
                    <a:pt x="34" y="143"/>
                    <a:pt x="39" y="138"/>
                    <a:pt x="45" y="138"/>
                  </a:cubicBezTo>
                  <a:cubicBezTo>
                    <a:pt x="45" y="138"/>
                    <a:pt x="45" y="138"/>
                    <a:pt x="45" y="138"/>
                  </a:cubicBezTo>
                  <a:cubicBezTo>
                    <a:pt x="45" y="121"/>
                    <a:pt x="45" y="121"/>
                    <a:pt x="45" y="121"/>
                  </a:cubicBezTo>
                  <a:cubicBezTo>
                    <a:pt x="45" y="121"/>
                    <a:pt x="45" y="121"/>
                    <a:pt x="45" y="121"/>
                  </a:cubicBezTo>
                  <a:cubicBezTo>
                    <a:pt x="45" y="121"/>
                    <a:pt x="45" y="121"/>
                    <a:pt x="45" y="121"/>
                  </a:cubicBezTo>
                  <a:cubicBezTo>
                    <a:pt x="39" y="121"/>
                    <a:pt x="34" y="116"/>
                    <a:pt x="34" y="110"/>
                  </a:cubicBezTo>
                  <a:cubicBezTo>
                    <a:pt x="34" y="104"/>
                    <a:pt x="39" y="99"/>
                    <a:pt x="45" y="99"/>
                  </a:cubicBezTo>
                  <a:cubicBezTo>
                    <a:pt x="45" y="99"/>
                    <a:pt x="45" y="99"/>
                    <a:pt x="45" y="99"/>
                  </a:cubicBezTo>
                  <a:cubicBezTo>
                    <a:pt x="45" y="85"/>
                    <a:pt x="45" y="85"/>
                    <a:pt x="45" y="85"/>
                  </a:cubicBezTo>
                  <a:cubicBezTo>
                    <a:pt x="9" y="85"/>
                    <a:pt x="9" y="85"/>
                    <a:pt x="9" y="85"/>
                  </a:cubicBezTo>
                  <a:cubicBezTo>
                    <a:pt x="9" y="51"/>
                    <a:pt x="9" y="51"/>
                    <a:pt x="9" y="51"/>
                  </a:cubicBezTo>
                  <a:cubicBezTo>
                    <a:pt x="9" y="51"/>
                    <a:pt x="9" y="51"/>
                    <a:pt x="9" y="51"/>
                  </a:cubicBezTo>
                  <a:cubicBezTo>
                    <a:pt x="45" y="51"/>
                    <a:pt x="45" y="51"/>
                    <a:pt x="45" y="51"/>
                  </a:cubicBezTo>
                  <a:cubicBezTo>
                    <a:pt x="45" y="44"/>
                    <a:pt x="45" y="44"/>
                    <a:pt x="45" y="44"/>
                  </a:cubicBezTo>
                  <a:cubicBezTo>
                    <a:pt x="9" y="44"/>
                    <a:pt x="9" y="44"/>
                    <a:pt x="9" y="44"/>
                  </a:cubicBezTo>
                  <a:cubicBezTo>
                    <a:pt x="9" y="10"/>
                    <a:pt x="9" y="10"/>
                    <a:pt x="9" y="10"/>
                  </a:cubicBezTo>
                  <a:cubicBezTo>
                    <a:pt x="9" y="10"/>
                    <a:pt x="9" y="10"/>
                    <a:pt x="9" y="10"/>
                  </a:cubicBezTo>
                  <a:cubicBezTo>
                    <a:pt x="45" y="10"/>
                    <a:pt x="45" y="10"/>
                    <a:pt x="45" y="10"/>
                  </a:cubicBezTo>
                  <a:cubicBezTo>
                    <a:pt x="45" y="0"/>
                    <a:pt x="45" y="0"/>
                    <a:pt x="45" y="0"/>
                  </a:cubicBezTo>
                  <a:cubicBezTo>
                    <a:pt x="0" y="0"/>
                    <a:pt x="0" y="0"/>
                    <a:pt x="0" y="0"/>
                  </a:cubicBezTo>
                  <a:lnTo>
                    <a:pt x="0" y="176"/>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91" name="Freeform 289"/>
            <p:cNvSpPr/>
            <p:nvPr/>
          </p:nvSpPr>
          <p:spPr bwMode="auto">
            <a:xfrm>
              <a:off x="-4556125" y="2854325"/>
              <a:ext cx="141287" cy="660400"/>
            </a:xfrm>
            <a:custGeom>
              <a:avLst/>
              <a:gdLst>
                <a:gd name="T0" fmla="*/ 89 w 89"/>
                <a:gd name="T1" fmla="*/ 392 h 416"/>
                <a:gd name="T2" fmla="*/ 89 w 89"/>
                <a:gd name="T3" fmla="*/ 70 h 416"/>
                <a:gd name="T4" fmla="*/ 0 w 89"/>
                <a:gd name="T5" fmla="*/ 0 h 416"/>
                <a:gd name="T6" fmla="*/ 0 w 89"/>
                <a:gd name="T7" fmla="*/ 416 h 416"/>
                <a:gd name="T8" fmla="*/ 89 w 89"/>
                <a:gd name="T9" fmla="*/ 392 h 416"/>
              </a:gdLst>
              <a:ahLst/>
              <a:cxnLst>
                <a:cxn ang="0">
                  <a:pos x="T0" y="T1"/>
                </a:cxn>
                <a:cxn ang="0">
                  <a:pos x="T2" y="T3"/>
                </a:cxn>
                <a:cxn ang="0">
                  <a:pos x="T4" y="T5"/>
                </a:cxn>
                <a:cxn ang="0">
                  <a:pos x="T6" y="T7"/>
                </a:cxn>
                <a:cxn ang="0">
                  <a:pos x="T8" y="T9"/>
                </a:cxn>
              </a:cxnLst>
              <a:rect l="0" t="0" r="r" b="b"/>
              <a:pathLst>
                <a:path w="89" h="416">
                  <a:moveTo>
                    <a:pt x="89" y="392"/>
                  </a:moveTo>
                  <a:lnTo>
                    <a:pt x="89" y="70"/>
                  </a:lnTo>
                  <a:lnTo>
                    <a:pt x="0" y="0"/>
                  </a:lnTo>
                  <a:lnTo>
                    <a:pt x="0" y="416"/>
                  </a:lnTo>
                  <a:lnTo>
                    <a:pt x="89" y="392"/>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92" name="Rectangle 290"/>
            <p:cNvSpPr>
              <a:spLocks noChangeArrowheads="1"/>
            </p:cNvSpPr>
            <p:nvPr/>
          </p:nvSpPr>
          <p:spPr bwMode="auto">
            <a:xfrm>
              <a:off x="-4868863" y="2909887"/>
              <a:ext cx="236537" cy="90488"/>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293" name="Rectangle 291"/>
            <p:cNvSpPr>
              <a:spLocks noChangeArrowheads="1"/>
            </p:cNvSpPr>
            <p:nvPr/>
          </p:nvSpPr>
          <p:spPr bwMode="auto">
            <a:xfrm>
              <a:off x="-4868863" y="3063875"/>
              <a:ext cx="236537" cy="90488"/>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294" name="Freeform 292"/>
            <p:cNvSpPr>
              <a:spLocks noEditPoints="1"/>
            </p:cNvSpPr>
            <p:nvPr/>
          </p:nvSpPr>
          <p:spPr bwMode="auto">
            <a:xfrm>
              <a:off x="-2968625" y="346075"/>
              <a:ext cx="627062" cy="622300"/>
            </a:xfrm>
            <a:custGeom>
              <a:avLst/>
              <a:gdLst>
                <a:gd name="T0" fmla="*/ 167 w 167"/>
                <a:gd name="T1" fmla="*/ 0 h 166"/>
                <a:gd name="T2" fmla="*/ 84 w 167"/>
                <a:gd name="T3" fmla="*/ 0 h 166"/>
                <a:gd name="T4" fmla="*/ 84 w 167"/>
                <a:gd name="T5" fmla="*/ 13 h 166"/>
                <a:gd name="T6" fmla="*/ 84 w 167"/>
                <a:gd name="T7" fmla="*/ 13 h 166"/>
                <a:gd name="T8" fmla="*/ 84 w 167"/>
                <a:gd name="T9" fmla="*/ 13 h 166"/>
                <a:gd name="T10" fmla="*/ 97 w 167"/>
                <a:gd name="T11" fmla="*/ 26 h 166"/>
                <a:gd name="T12" fmla="*/ 84 w 167"/>
                <a:gd name="T13" fmla="*/ 39 h 166"/>
                <a:gd name="T14" fmla="*/ 84 w 167"/>
                <a:gd name="T15" fmla="*/ 39 h 166"/>
                <a:gd name="T16" fmla="*/ 84 w 167"/>
                <a:gd name="T17" fmla="*/ 51 h 166"/>
                <a:gd name="T18" fmla="*/ 106 w 167"/>
                <a:gd name="T19" fmla="*/ 51 h 166"/>
                <a:gd name="T20" fmla="*/ 106 w 167"/>
                <a:gd name="T21" fmla="*/ 63 h 166"/>
                <a:gd name="T22" fmla="*/ 106 w 167"/>
                <a:gd name="T23" fmla="*/ 63 h 166"/>
                <a:gd name="T24" fmla="*/ 91 w 167"/>
                <a:gd name="T25" fmla="*/ 63 h 166"/>
                <a:gd name="T26" fmla="*/ 91 w 167"/>
                <a:gd name="T27" fmla="*/ 140 h 166"/>
                <a:gd name="T28" fmla="*/ 106 w 167"/>
                <a:gd name="T29" fmla="*/ 140 h 166"/>
                <a:gd name="T30" fmla="*/ 106 w 167"/>
                <a:gd name="T31" fmla="*/ 152 h 166"/>
                <a:gd name="T32" fmla="*/ 84 w 167"/>
                <a:gd name="T33" fmla="*/ 152 h 166"/>
                <a:gd name="T34" fmla="*/ 84 w 167"/>
                <a:gd name="T35" fmla="*/ 166 h 166"/>
                <a:gd name="T36" fmla="*/ 167 w 167"/>
                <a:gd name="T37" fmla="*/ 166 h 166"/>
                <a:gd name="T38" fmla="*/ 167 w 167"/>
                <a:gd name="T39" fmla="*/ 0 h 166"/>
                <a:gd name="T40" fmla="*/ 84 w 167"/>
                <a:gd name="T41" fmla="*/ 0 h 166"/>
                <a:gd name="T42" fmla="*/ 0 w 167"/>
                <a:gd name="T43" fmla="*/ 0 h 166"/>
                <a:gd name="T44" fmla="*/ 0 w 167"/>
                <a:gd name="T45" fmla="*/ 166 h 166"/>
                <a:gd name="T46" fmla="*/ 84 w 167"/>
                <a:gd name="T47" fmla="*/ 166 h 166"/>
                <a:gd name="T48" fmla="*/ 84 w 167"/>
                <a:gd name="T49" fmla="*/ 152 h 166"/>
                <a:gd name="T50" fmla="*/ 62 w 167"/>
                <a:gd name="T51" fmla="*/ 152 h 166"/>
                <a:gd name="T52" fmla="*/ 62 w 167"/>
                <a:gd name="T53" fmla="*/ 140 h 166"/>
                <a:gd name="T54" fmla="*/ 77 w 167"/>
                <a:gd name="T55" fmla="*/ 140 h 166"/>
                <a:gd name="T56" fmla="*/ 77 w 167"/>
                <a:gd name="T57" fmla="*/ 63 h 166"/>
                <a:gd name="T58" fmla="*/ 62 w 167"/>
                <a:gd name="T59" fmla="*/ 63 h 166"/>
                <a:gd name="T60" fmla="*/ 62 w 167"/>
                <a:gd name="T61" fmla="*/ 51 h 166"/>
                <a:gd name="T62" fmla="*/ 84 w 167"/>
                <a:gd name="T63" fmla="*/ 51 h 166"/>
                <a:gd name="T64" fmla="*/ 84 w 167"/>
                <a:gd name="T65" fmla="*/ 39 h 166"/>
                <a:gd name="T66" fmla="*/ 71 w 167"/>
                <a:gd name="T67" fmla="*/ 26 h 166"/>
                <a:gd name="T68" fmla="*/ 84 w 167"/>
                <a:gd name="T69" fmla="*/ 13 h 166"/>
                <a:gd name="T70" fmla="*/ 84 w 167"/>
                <a:gd name="T7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166">
                  <a:moveTo>
                    <a:pt x="167" y="0"/>
                  </a:moveTo>
                  <a:cubicBezTo>
                    <a:pt x="84" y="0"/>
                    <a:pt x="84" y="0"/>
                    <a:pt x="84" y="0"/>
                  </a:cubicBezTo>
                  <a:cubicBezTo>
                    <a:pt x="84" y="13"/>
                    <a:pt x="84" y="13"/>
                    <a:pt x="84" y="13"/>
                  </a:cubicBezTo>
                  <a:cubicBezTo>
                    <a:pt x="84" y="13"/>
                    <a:pt x="84" y="13"/>
                    <a:pt x="84" y="13"/>
                  </a:cubicBezTo>
                  <a:cubicBezTo>
                    <a:pt x="84" y="13"/>
                    <a:pt x="84" y="13"/>
                    <a:pt x="84" y="13"/>
                  </a:cubicBezTo>
                  <a:cubicBezTo>
                    <a:pt x="92" y="13"/>
                    <a:pt x="97" y="19"/>
                    <a:pt x="97" y="26"/>
                  </a:cubicBezTo>
                  <a:cubicBezTo>
                    <a:pt x="97" y="33"/>
                    <a:pt x="92" y="39"/>
                    <a:pt x="84" y="39"/>
                  </a:cubicBezTo>
                  <a:cubicBezTo>
                    <a:pt x="84" y="39"/>
                    <a:pt x="84" y="39"/>
                    <a:pt x="84" y="39"/>
                  </a:cubicBezTo>
                  <a:cubicBezTo>
                    <a:pt x="84" y="51"/>
                    <a:pt x="84" y="51"/>
                    <a:pt x="84" y="51"/>
                  </a:cubicBezTo>
                  <a:cubicBezTo>
                    <a:pt x="106" y="51"/>
                    <a:pt x="106" y="51"/>
                    <a:pt x="106" y="51"/>
                  </a:cubicBezTo>
                  <a:cubicBezTo>
                    <a:pt x="106" y="63"/>
                    <a:pt x="106" y="63"/>
                    <a:pt x="106" y="63"/>
                  </a:cubicBezTo>
                  <a:cubicBezTo>
                    <a:pt x="106" y="63"/>
                    <a:pt x="106" y="63"/>
                    <a:pt x="106" y="63"/>
                  </a:cubicBezTo>
                  <a:cubicBezTo>
                    <a:pt x="91" y="63"/>
                    <a:pt x="91" y="63"/>
                    <a:pt x="91" y="63"/>
                  </a:cubicBezTo>
                  <a:cubicBezTo>
                    <a:pt x="91" y="140"/>
                    <a:pt x="91" y="140"/>
                    <a:pt x="91" y="140"/>
                  </a:cubicBezTo>
                  <a:cubicBezTo>
                    <a:pt x="106" y="140"/>
                    <a:pt x="106" y="140"/>
                    <a:pt x="106" y="140"/>
                  </a:cubicBezTo>
                  <a:cubicBezTo>
                    <a:pt x="106" y="152"/>
                    <a:pt x="106" y="152"/>
                    <a:pt x="106" y="152"/>
                  </a:cubicBezTo>
                  <a:cubicBezTo>
                    <a:pt x="84" y="152"/>
                    <a:pt x="84" y="152"/>
                    <a:pt x="84" y="152"/>
                  </a:cubicBezTo>
                  <a:cubicBezTo>
                    <a:pt x="84" y="166"/>
                    <a:pt x="84" y="166"/>
                    <a:pt x="84" y="166"/>
                  </a:cubicBezTo>
                  <a:cubicBezTo>
                    <a:pt x="167" y="166"/>
                    <a:pt x="167" y="166"/>
                    <a:pt x="167" y="166"/>
                  </a:cubicBezTo>
                  <a:lnTo>
                    <a:pt x="167" y="0"/>
                  </a:lnTo>
                  <a:close/>
                  <a:moveTo>
                    <a:pt x="84" y="0"/>
                  </a:moveTo>
                  <a:cubicBezTo>
                    <a:pt x="0" y="0"/>
                    <a:pt x="0" y="0"/>
                    <a:pt x="0" y="0"/>
                  </a:cubicBezTo>
                  <a:cubicBezTo>
                    <a:pt x="0" y="166"/>
                    <a:pt x="0" y="166"/>
                    <a:pt x="0" y="166"/>
                  </a:cubicBezTo>
                  <a:cubicBezTo>
                    <a:pt x="84" y="166"/>
                    <a:pt x="84" y="166"/>
                    <a:pt x="84" y="166"/>
                  </a:cubicBezTo>
                  <a:cubicBezTo>
                    <a:pt x="84" y="152"/>
                    <a:pt x="84" y="152"/>
                    <a:pt x="84" y="152"/>
                  </a:cubicBezTo>
                  <a:cubicBezTo>
                    <a:pt x="62" y="152"/>
                    <a:pt x="62" y="152"/>
                    <a:pt x="62" y="152"/>
                  </a:cubicBezTo>
                  <a:cubicBezTo>
                    <a:pt x="62" y="140"/>
                    <a:pt x="62" y="140"/>
                    <a:pt x="62" y="140"/>
                  </a:cubicBezTo>
                  <a:cubicBezTo>
                    <a:pt x="77" y="140"/>
                    <a:pt x="77" y="140"/>
                    <a:pt x="77" y="140"/>
                  </a:cubicBezTo>
                  <a:cubicBezTo>
                    <a:pt x="77" y="63"/>
                    <a:pt x="77" y="63"/>
                    <a:pt x="77" y="63"/>
                  </a:cubicBezTo>
                  <a:cubicBezTo>
                    <a:pt x="62" y="63"/>
                    <a:pt x="62" y="63"/>
                    <a:pt x="62" y="63"/>
                  </a:cubicBezTo>
                  <a:cubicBezTo>
                    <a:pt x="62" y="51"/>
                    <a:pt x="62" y="51"/>
                    <a:pt x="62" y="51"/>
                  </a:cubicBezTo>
                  <a:cubicBezTo>
                    <a:pt x="84" y="51"/>
                    <a:pt x="84" y="51"/>
                    <a:pt x="84" y="51"/>
                  </a:cubicBezTo>
                  <a:cubicBezTo>
                    <a:pt x="84" y="39"/>
                    <a:pt x="84" y="39"/>
                    <a:pt x="84" y="39"/>
                  </a:cubicBezTo>
                  <a:cubicBezTo>
                    <a:pt x="77" y="39"/>
                    <a:pt x="71" y="33"/>
                    <a:pt x="71" y="26"/>
                  </a:cubicBezTo>
                  <a:cubicBezTo>
                    <a:pt x="71" y="19"/>
                    <a:pt x="77" y="13"/>
                    <a:pt x="84" y="13"/>
                  </a:cubicBezTo>
                  <a:lnTo>
                    <a:pt x="84"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95" name="Freeform 293"/>
            <p:cNvSpPr/>
            <p:nvPr/>
          </p:nvSpPr>
          <p:spPr bwMode="auto">
            <a:xfrm>
              <a:off x="-4448175" y="6721475"/>
              <a:ext cx="508000" cy="119063"/>
            </a:xfrm>
            <a:custGeom>
              <a:avLst/>
              <a:gdLst>
                <a:gd name="T0" fmla="*/ 291 w 320"/>
                <a:gd name="T1" fmla="*/ 47 h 75"/>
                <a:gd name="T2" fmla="*/ 29 w 320"/>
                <a:gd name="T3" fmla="*/ 47 h 75"/>
                <a:gd name="T4" fmla="*/ 29 w 320"/>
                <a:gd name="T5" fmla="*/ 0 h 75"/>
                <a:gd name="T6" fmla="*/ 0 w 320"/>
                <a:gd name="T7" fmla="*/ 0 h 75"/>
                <a:gd name="T8" fmla="*/ 0 w 320"/>
                <a:gd name="T9" fmla="*/ 75 h 75"/>
                <a:gd name="T10" fmla="*/ 320 w 320"/>
                <a:gd name="T11" fmla="*/ 75 h 75"/>
                <a:gd name="T12" fmla="*/ 320 w 320"/>
                <a:gd name="T13" fmla="*/ 0 h 75"/>
                <a:gd name="T14" fmla="*/ 291 w 320"/>
                <a:gd name="T15" fmla="*/ 0 h 75"/>
                <a:gd name="T16" fmla="*/ 291 w 320"/>
                <a:gd name="T17" fmla="*/ 4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75">
                  <a:moveTo>
                    <a:pt x="291" y="47"/>
                  </a:moveTo>
                  <a:lnTo>
                    <a:pt x="29" y="47"/>
                  </a:lnTo>
                  <a:lnTo>
                    <a:pt x="29" y="0"/>
                  </a:lnTo>
                  <a:lnTo>
                    <a:pt x="0" y="0"/>
                  </a:lnTo>
                  <a:lnTo>
                    <a:pt x="0" y="75"/>
                  </a:lnTo>
                  <a:lnTo>
                    <a:pt x="320" y="75"/>
                  </a:lnTo>
                  <a:lnTo>
                    <a:pt x="320" y="0"/>
                  </a:lnTo>
                  <a:lnTo>
                    <a:pt x="291" y="0"/>
                  </a:lnTo>
                  <a:lnTo>
                    <a:pt x="291" y="47"/>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96" name="Freeform 294"/>
            <p:cNvSpPr/>
            <p:nvPr/>
          </p:nvSpPr>
          <p:spPr bwMode="auto">
            <a:xfrm>
              <a:off x="-4376738" y="6361113"/>
              <a:ext cx="376237" cy="401638"/>
            </a:xfrm>
            <a:custGeom>
              <a:avLst/>
              <a:gdLst>
                <a:gd name="T0" fmla="*/ 40 w 237"/>
                <a:gd name="T1" fmla="*/ 146 h 253"/>
                <a:gd name="T2" fmla="*/ 40 w 237"/>
                <a:gd name="T3" fmla="*/ 253 h 253"/>
                <a:gd name="T4" fmla="*/ 194 w 237"/>
                <a:gd name="T5" fmla="*/ 253 h 253"/>
                <a:gd name="T6" fmla="*/ 194 w 237"/>
                <a:gd name="T7" fmla="*/ 146 h 253"/>
                <a:gd name="T8" fmla="*/ 237 w 237"/>
                <a:gd name="T9" fmla="*/ 146 h 253"/>
                <a:gd name="T10" fmla="*/ 118 w 237"/>
                <a:gd name="T11" fmla="*/ 0 h 253"/>
                <a:gd name="T12" fmla="*/ 0 w 237"/>
                <a:gd name="T13" fmla="*/ 146 h 253"/>
                <a:gd name="T14" fmla="*/ 40 w 237"/>
                <a:gd name="T15" fmla="*/ 146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253">
                  <a:moveTo>
                    <a:pt x="40" y="146"/>
                  </a:moveTo>
                  <a:lnTo>
                    <a:pt x="40" y="253"/>
                  </a:lnTo>
                  <a:lnTo>
                    <a:pt x="194" y="253"/>
                  </a:lnTo>
                  <a:lnTo>
                    <a:pt x="194" y="146"/>
                  </a:lnTo>
                  <a:lnTo>
                    <a:pt x="237" y="146"/>
                  </a:lnTo>
                  <a:lnTo>
                    <a:pt x="118" y="0"/>
                  </a:lnTo>
                  <a:lnTo>
                    <a:pt x="0" y="146"/>
                  </a:lnTo>
                  <a:lnTo>
                    <a:pt x="40" y="146"/>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97" name="Freeform 295"/>
            <p:cNvSpPr>
              <a:spLocks noEditPoints="1"/>
            </p:cNvSpPr>
            <p:nvPr/>
          </p:nvSpPr>
          <p:spPr bwMode="auto">
            <a:xfrm>
              <a:off x="-1371600" y="2965450"/>
              <a:ext cx="539750" cy="428625"/>
            </a:xfrm>
            <a:custGeom>
              <a:avLst/>
              <a:gdLst>
                <a:gd name="T0" fmla="*/ 129 w 144"/>
                <a:gd name="T1" fmla="*/ 25 h 114"/>
                <a:gd name="T2" fmla="*/ 116 w 144"/>
                <a:gd name="T3" fmla="*/ 26 h 114"/>
                <a:gd name="T4" fmla="*/ 116 w 144"/>
                <a:gd name="T5" fmla="*/ 32 h 114"/>
                <a:gd name="T6" fmla="*/ 131 w 144"/>
                <a:gd name="T7" fmla="*/ 64 h 114"/>
                <a:gd name="T8" fmla="*/ 131 w 144"/>
                <a:gd name="T9" fmla="*/ 79 h 114"/>
                <a:gd name="T10" fmla="*/ 116 w 144"/>
                <a:gd name="T11" fmla="*/ 114 h 114"/>
                <a:gd name="T12" fmla="*/ 144 w 144"/>
                <a:gd name="T13" fmla="*/ 107 h 114"/>
                <a:gd name="T14" fmla="*/ 144 w 144"/>
                <a:gd name="T15" fmla="*/ 41 h 114"/>
                <a:gd name="T16" fmla="*/ 116 w 144"/>
                <a:gd name="T17" fmla="*/ 0 h 114"/>
                <a:gd name="T18" fmla="*/ 72 w 144"/>
                <a:gd name="T19" fmla="*/ 9 h 114"/>
                <a:gd name="T20" fmla="*/ 116 w 144"/>
                <a:gd name="T21" fmla="*/ 26 h 114"/>
                <a:gd name="T22" fmla="*/ 72 w 144"/>
                <a:gd name="T23" fmla="*/ 91 h 114"/>
                <a:gd name="T24" fmla="*/ 110 w 144"/>
                <a:gd name="T25" fmla="*/ 107 h 114"/>
                <a:gd name="T26" fmla="*/ 116 w 144"/>
                <a:gd name="T27" fmla="*/ 114 h 114"/>
                <a:gd name="T28" fmla="*/ 102 w 144"/>
                <a:gd name="T29" fmla="*/ 79 h 114"/>
                <a:gd name="T30" fmla="*/ 116 w 144"/>
                <a:gd name="T31" fmla="*/ 64 h 114"/>
                <a:gd name="T32" fmla="*/ 72 w 144"/>
                <a:gd name="T33" fmla="*/ 32 h 114"/>
                <a:gd name="T34" fmla="*/ 72 w 144"/>
                <a:gd name="T35" fmla="*/ 0 h 114"/>
                <a:gd name="T36" fmla="*/ 27 w 144"/>
                <a:gd name="T37" fmla="*/ 1 h 114"/>
                <a:gd name="T38" fmla="*/ 36 w 144"/>
                <a:gd name="T39" fmla="*/ 9 h 114"/>
                <a:gd name="T40" fmla="*/ 72 w 144"/>
                <a:gd name="T41" fmla="*/ 9 h 114"/>
                <a:gd name="T42" fmla="*/ 27 w 144"/>
                <a:gd name="T43" fmla="*/ 114 h 114"/>
                <a:gd name="T44" fmla="*/ 34 w 144"/>
                <a:gd name="T45" fmla="*/ 107 h 114"/>
                <a:gd name="T46" fmla="*/ 72 w 144"/>
                <a:gd name="T47" fmla="*/ 91 h 114"/>
                <a:gd name="T48" fmla="*/ 27 w 144"/>
                <a:gd name="T49" fmla="*/ 32 h 114"/>
                <a:gd name="T50" fmla="*/ 42 w 144"/>
                <a:gd name="T51" fmla="*/ 64 h 114"/>
                <a:gd name="T52" fmla="*/ 42 w 144"/>
                <a:gd name="T53" fmla="*/ 79 h 114"/>
                <a:gd name="T54" fmla="*/ 27 w 144"/>
                <a:gd name="T55" fmla="*/ 114 h 114"/>
                <a:gd name="T56" fmla="*/ 14 w 144"/>
                <a:gd name="T57" fmla="*/ 25 h 114"/>
                <a:gd name="T58" fmla="*/ 0 w 144"/>
                <a:gd name="T59" fmla="*/ 87 h 114"/>
                <a:gd name="T60" fmla="*/ 0 w 144"/>
                <a:gd name="T61" fmla="*/ 107 h 114"/>
                <a:gd name="T62" fmla="*/ 27 w 144"/>
                <a:gd name="T63" fmla="*/ 114 h 114"/>
                <a:gd name="T64" fmla="*/ 13 w 144"/>
                <a:gd name="T65" fmla="*/ 79 h 114"/>
                <a:gd name="T66" fmla="*/ 27 w 144"/>
                <a:gd name="T67" fmla="*/ 64 h 114"/>
                <a:gd name="T68" fmla="*/ 24 w 144"/>
                <a:gd name="T69" fmla="*/ 32 h 114"/>
                <a:gd name="T70" fmla="*/ 27 w 144"/>
                <a:gd name="T71" fmla="*/ 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4">
                  <a:moveTo>
                    <a:pt x="144" y="41"/>
                  </a:moveTo>
                  <a:cubicBezTo>
                    <a:pt x="129" y="25"/>
                    <a:pt x="129" y="25"/>
                    <a:pt x="129" y="25"/>
                  </a:cubicBezTo>
                  <a:cubicBezTo>
                    <a:pt x="116" y="1"/>
                    <a:pt x="116" y="1"/>
                    <a:pt x="116" y="1"/>
                  </a:cubicBezTo>
                  <a:cubicBezTo>
                    <a:pt x="116" y="26"/>
                    <a:pt x="116" y="26"/>
                    <a:pt x="116" y="26"/>
                  </a:cubicBezTo>
                  <a:cubicBezTo>
                    <a:pt x="120" y="32"/>
                    <a:pt x="120" y="32"/>
                    <a:pt x="120" y="32"/>
                  </a:cubicBezTo>
                  <a:cubicBezTo>
                    <a:pt x="116" y="32"/>
                    <a:pt x="116" y="32"/>
                    <a:pt x="116" y="32"/>
                  </a:cubicBezTo>
                  <a:cubicBezTo>
                    <a:pt x="116" y="64"/>
                    <a:pt x="116" y="64"/>
                    <a:pt x="116" y="64"/>
                  </a:cubicBezTo>
                  <a:cubicBezTo>
                    <a:pt x="131" y="64"/>
                    <a:pt x="131" y="64"/>
                    <a:pt x="131" y="64"/>
                  </a:cubicBezTo>
                  <a:cubicBezTo>
                    <a:pt x="131" y="79"/>
                    <a:pt x="131" y="79"/>
                    <a:pt x="131" y="79"/>
                  </a:cubicBezTo>
                  <a:cubicBezTo>
                    <a:pt x="131" y="79"/>
                    <a:pt x="131" y="79"/>
                    <a:pt x="131" y="79"/>
                  </a:cubicBezTo>
                  <a:cubicBezTo>
                    <a:pt x="116" y="79"/>
                    <a:pt x="116" y="79"/>
                    <a:pt x="116" y="79"/>
                  </a:cubicBezTo>
                  <a:cubicBezTo>
                    <a:pt x="116" y="114"/>
                    <a:pt x="116" y="114"/>
                    <a:pt x="116" y="114"/>
                  </a:cubicBezTo>
                  <a:cubicBezTo>
                    <a:pt x="137" y="114"/>
                    <a:pt x="137" y="114"/>
                    <a:pt x="137" y="114"/>
                  </a:cubicBezTo>
                  <a:cubicBezTo>
                    <a:pt x="141" y="114"/>
                    <a:pt x="144" y="111"/>
                    <a:pt x="144" y="107"/>
                  </a:cubicBezTo>
                  <a:cubicBezTo>
                    <a:pt x="144" y="91"/>
                    <a:pt x="144" y="91"/>
                    <a:pt x="144" y="91"/>
                  </a:cubicBezTo>
                  <a:lnTo>
                    <a:pt x="144" y="41"/>
                  </a:lnTo>
                  <a:close/>
                  <a:moveTo>
                    <a:pt x="116" y="1"/>
                  </a:moveTo>
                  <a:cubicBezTo>
                    <a:pt x="116" y="0"/>
                    <a:pt x="116" y="0"/>
                    <a:pt x="116" y="0"/>
                  </a:cubicBezTo>
                  <a:cubicBezTo>
                    <a:pt x="72" y="0"/>
                    <a:pt x="72" y="0"/>
                    <a:pt x="72" y="0"/>
                  </a:cubicBezTo>
                  <a:cubicBezTo>
                    <a:pt x="72" y="9"/>
                    <a:pt x="72" y="9"/>
                    <a:pt x="72" y="9"/>
                  </a:cubicBezTo>
                  <a:cubicBezTo>
                    <a:pt x="108" y="9"/>
                    <a:pt x="108" y="9"/>
                    <a:pt x="108" y="9"/>
                  </a:cubicBezTo>
                  <a:cubicBezTo>
                    <a:pt x="116" y="26"/>
                    <a:pt x="116" y="26"/>
                    <a:pt x="116" y="26"/>
                  </a:cubicBezTo>
                  <a:cubicBezTo>
                    <a:pt x="116" y="1"/>
                    <a:pt x="116" y="1"/>
                    <a:pt x="116" y="1"/>
                  </a:cubicBezTo>
                  <a:close/>
                  <a:moveTo>
                    <a:pt x="72" y="91"/>
                  </a:moveTo>
                  <a:cubicBezTo>
                    <a:pt x="110" y="91"/>
                    <a:pt x="110" y="91"/>
                    <a:pt x="110" y="91"/>
                  </a:cubicBezTo>
                  <a:cubicBezTo>
                    <a:pt x="110" y="107"/>
                    <a:pt x="110" y="107"/>
                    <a:pt x="110" y="107"/>
                  </a:cubicBezTo>
                  <a:cubicBezTo>
                    <a:pt x="110" y="111"/>
                    <a:pt x="112" y="114"/>
                    <a:pt x="116" y="114"/>
                  </a:cubicBezTo>
                  <a:cubicBezTo>
                    <a:pt x="116" y="114"/>
                    <a:pt x="116" y="114"/>
                    <a:pt x="116" y="114"/>
                  </a:cubicBezTo>
                  <a:cubicBezTo>
                    <a:pt x="116" y="79"/>
                    <a:pt x="116" y="79"/>
                    <a:pt x="116" y="79"/>
                  </a:cubicBezTo>
                  <a:cubicBezTo>
                    <a:pt x="102" y="79"/>
                    <a:pt x="102" y="79"/>
                    <a:pt x="102" y="79"/>
                  </a:cubicBezTo>
                  <a:cubicBezTo>
                    <a:pt x="102" y="64"/>
                    <a:pt x="102" y="64"/>
                    <a:pt x="102" y="64"/>
                  </a:cubicBezTo>
                  <a:cubicBezTo>
                    <a:pt x="116" y="64"/>
                    <a:pt x="116" y="64"/>
                    <a:pt x="116" y="64"/>
                  </a:cubicBezTo>
                  <a:cubicBezTo>
                    <a:pt x="116" y="32"/>
                    <a:pt x="116" y="32"/>
                    <a:pt x="116" y="32"/>
                  </a:cubicBezTo>
                  <a:cubicBezTo>
                    <a:pt x="72" y="32"/>
                    <a:pt x="72" y="32"/>
                    <a:pt x="72" y="32"/>
                  </a:cubicBezTo>
                  <a:lnTo>
                    <a:pt x="72" y="91"/>
                  </a:lnTo>
                  <a:close/>
                  <a:moveTo>
                    <a:pt x="72" y="0"/>
                  </a:moveTo>
                  <a:cubicBezTo>
                    <a:pt x="28" y="0"/>
                    <a:pt x="28" y="0"/>
                    <a:pt x="28" y="0"/>
                  </a:cubicBezTo>
                  <a:cubicBezTo>
                    <a:pt x="27" y="1"/>
                    <a:pt x="27" y="1"/>
                    <a:pt x="27" y="1"/>
                  </a:cubicBezTo>
                  <a:cubicBezTo>
                    <a:pt x="27" y="26"/>
                    <a:pt x="27" y="26"/>
                    <a:pt x="27" y="26"/>
                  </a:cubicBezTo>
                  <a:cubicBezTo>
                    <a:pt x="36" y="9"/>
                    <a:pt x="36" y="9"/>
                    <a:pt x="36" y="9"/>
                  </a:cubicBezTo>
                  <a:cubicBezTo>
                    <a:pt x="36" y="9"/>
                    <a:pt x="36" y="9"/>
                    <a:pt x="36" y="9"/>
                  </a:cubicBezTo>
                  <a:cubicBezTo>
                    <a:pt x="72" y="9"/>
                    <a:pt x="72" y="9"/>
                    <a:pt x="72" y="9"/>
                  </a:cubicBezTo>
                  <a:cubicBezTo>
                    <a:pt x="72" y="0"/>
                    <a:pt x="72" y="0"/>
                    <a:pt x="72" y="0"/>
                  </a:cubicBezTo>
                  <a:close/>
                  <a:moveTo>
                    <a:pt x="27" y="114"/>
                  </a:moveTo>
                  <a:cubicBezTo>
                    <a:pt x="28" y="114"/>
                    <a:pt x="28" y="114"/>
                    <a:pt x="28" y="114"/>
                  </a:cubicBezTo>
                  <a:cubicBezTo>
                    <a:pt x="31" y="114"/>
                    <a:pt x="34" y="111"/>
                    <a:pt x="34" y="107"/>
                  </a:cubicBezTo>
                  <a:cubicBezTo>
                    <a:pt x="34" y="91"/>
                    <a:pt x="34" y="91"/>
                    <a:pt x="34" y="91"/>
                  </a:cubicBezTo>
                  <a:cubicBezTo>
                    <a:pt x="72" y="91"/>
                    <a:pt x="72" y="91"/>
                    <a:pt x="72" y="91"/>
                  </a:cubicBezTo>
                  <a:cubicBezTo>
                    <a:pt x="72" y="32"/>
                    <a:pt x="72" y="32"/>
                    <a:pt x="72" y="32"/>
                  </a:cubicBezTo>
                  <a:cubicBezTo>
                    <a:pt x="27" y="32"/>
                    <a:pt x="27" y="32"/>
                    <a:pt x="27" y="32"/>
                  </a:cubicBezTo>
                  <a:cubicBezTo>
                    <a:pt x="27" y="64"/>
                    <a:pt x="27" y="64"/>
                    <a:pt x="27" y="64"/>
                  </a:cubicBezTo>
                  <a:cubicBezTo>
                    <a:pt x="42" y="64"/>
                    <a:pt x="42" y="64"/>
                    <a:pt x="42" y="64"/>
                  </a:cubicBezTo>
                  <a:cubicBezTo>
                    <a:pt x="42" y="79"/>
                    <a:pt x="42" y="79"/>
                    <a:pt x="42" y="79"/>
                  </a:cubicBezTo>
                  <a:cubicBezTo>
                    <a:pt x="42" y="79"/>
                    <a:pt x="42" y="79"/>
                    <a:pt x="42" y="79"/>
                  </a:cubicBezTo>
                  <a:cubicBezTo>
                    <a:pt x="27" y="79"/>
                    <a:pt x="27" y="79"/>
                    <a:pt x="27" y="79"/>
                  </a:cubicBezTo>
                  <a:lnTo>
                    <a:pt x="27" y="114"/>
                  </a:lnTo>
                  <a:close/>
                  <a:moveTo>
                    <a:pt x="27" y="1"/>
                  </a:moveTo>
                  <a:cubicBezTo>
                    <a:pt x="14" y="25"/>
                    <a:pt x="14" y="25"/>
                    <a:pt x="14" y="25"/>
                  </a:cubicBezTo>
                  <a:cubicBezTo>
                    <a:pt x="0" y="41"/>
                    <a:pt x="0" y="41"/>
                    <a:pt x="0" y="41"/>
                  </a:cubicBezTo>
                  <a:cubicBezTo>
                    <a:pt x="0" y="87"/>
                    <a:pt x="0" y="87"/>
                    <a:pt x="0" y="87"/>
                  </a:cubicBezTo>
                  <a:cubicBezTo>
                    <a:pt x="0" y="91"/>
                    <a:pt x="0" y="91"/>
                    <a:pt x="0" y="91"/>
                  </a:cubicBezTo>
                  <a:cubicBezTo>
                    <a:pt x="0" y="107"/>
                    <a:pt x="0" y="107"/>
                    <a:pt x="0" y="107"/>
                  </a:cubicBezTo>
                  <a:cubicBezTo>
                    <a:pt x="0" y="111"/>
                    <a:pt x="3" y="114"/>
                    <a:pt x="7" y="114"/>
                  </a:cubicBezTo>
                  <a:cubicBezTo>
                    <a:pt x="27" y="114"/>
                    <a:pt x="27" y="114"/>
                    <a:pt x="27" y="114"/>
                  </a:cubicBezTo>
                  <a:cubicBezTo>
                    <a:pt x="27" y="79"/>
                    <a:pt x="27" y="79"/>
                    <a:pt x="27" y="79"/>
                  </a:cubicBezTo>
                  <a:cubicBezTo>
                    <a:pt x="13" y="79"/>
                    <a:pt x="13" y="79"/>
                    <a:pt x="13" y="79"/>
                  </a:cubicBezTo>
                  <a:cubicBezTo>
                    <a:pt x="13" y="64"/>
                    <a:pt x="13" y="64"/>
                    <a:pt x="13" y="64"/>
                  </a:cubicBezTo>
                  <a:cubicBezTo>
                    <a:pt x="27" y="64"/>
                    <a:pt x="27" y="64"/>
                    <a:pt x="27" y="64"/>
                  </a:cubicBezTo>
                  <a:cubicBezTo>
                    <a:pt x="27" y="32"/>
                    <a:pt x="27" y="32"/>
                    <a:pt x="27" y="32"/>
                  </a:cubicBezTo>
                  <a:cubicBezTo>
                    <a:pt x="24" y="32"/>
                    <a:pt x="24" y="32"/>
                    <a:pt x="24" y="32"/>
                  </a:cubicBezTo>
                  <a:cubicBezTo>
                    <a:pt x="27" y="26"/>
                    <a:pt x="27" y="26"/>
                    <a:pt x="27" y="26"/>
                  </a:cubicBezTo>
                  <a:lnTo>
                    <a:pt x="27" y="1"/>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98" name="Oval 296"/>
            <p:cNvSpPr>
              <a:spLocks noChangeArrowheads="1"/>
            </p:cNvSpPr>
            <p:nvPr/>
          </p:nvSpPr>
          <p:spPr bwMode="auto">
            <a:xfrm>
              <a:off x="-1338263" y="1347787"/>
              <a:ext cx="134937" cy="134938"/>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299" name="Freeform 297"/>
            <p:cNvSpPr/>
            <p:nvPr/>
          </p:nvSpPr>
          <p:spPr bwMode="auto">
            <a:xfrm>
              <a:off x="-1431925" y="1504950"/>
              <a:ext cx="319087" cy="500063"/>
            </a:xfrm>
            <a:custGeom>
              <a:avLst/>
              <a:gdLst>
                <a:gd name="T0" fmla="*/ 33 w 201"/>
                <a:gd name="T1" fmla="*/ 60 h 315"/>
                <a:gd name="T2" fmla="*/ 45 w 201"/>
                <a:gd name="T3" fmla="*/ 60 h 315"/>
                <a:gd name="T4" fmla="*/ 45 w 201"/>
                <a:gd name="T5" fmla="*/ 161 h 315"/>
                <a:gd name="T6" fmla="*/ 45 w 201"/>
                <a:gd name="T7" fmla="*/ 161 h 315"/>
                <a:gd name="T8" fmla="*/ 45 w 201"/>
                <a:gd name="T9" fmla="*/ 315 h 315"/>
                <a:gd name="T10" fmla="*/ 95 w 201"/>
                <a:gd name="T11" fmla="*/ 315 h 315"/>
                <a:gd name="T12" fmla="*/ 95 w 201"/>
                <a:gd name="T13" fmla="*/ 149 h 315"/>
                <a:gd name="T14" fmla="*/ 109 w 201"/>
                <a:gd name="T15" fmla="*/ 149 h 315"/>
                <a:gd name="T16" fmla="*/ 109 w 201"/>
                <a:gd name="T17" fmla="*/ 315 h 315"/>
                <a:gd name="T18" fmla="*/ 158 w 201"/>
                <a:gd name="T19" fmla="*/ 315 h 315"/>
                <a:gd name="T20" fmla="*/ 158 w 201"/>
                <a:gd name="T21" fmla="*/ 149 h 315"/>
                <a:gd name="T22" fmla="*/ 158 w 201"/>
                <a:gd name="T23" fmla="*/ 149 h 315"/>
                <a:gd name="T24" fmla="*/ 158 w 201"/>
                <a:gd name="T25" fmla="*/ 60 h 315"/>
                <a:gd name="T26" fmla="*/ 170 w 201"/>
                <a:gd name="T27" fmla="*/ 60 h 315"/>
                <a:gd name="T28" fmla="*/ 170 w 201"/>
                <a:gd name="T29" fmla="*/ 149 h 315"/>
                <a:gd name="T30" fmla="*/ 201 w 201"/>
                <a:gd name="T31" fmla="*/ 149 h 315"/>
                <a:gd name="T32" fmla="*/ 201 w 201"/>
                <a:gd name="T33" fmla="*/ 0 h 315"/>
                <a:gd name="T34" fmla="*/ 0 w 201"/>
                <a:gd name="T35" fmla="*/ 0 h 315"/>
                <a:gd name="T36" fmla="*/ 0 w 201"/>
                <a:gd name="T37" fmla="*/ 149 h 315"/>
                <a:gd name="T38" fmla="*/ 33 w 201"/>
                <a:gd name="T39" fmla="*/ 149 h 315"/>
                <a:gd name="T40" fmla="*/ 33 w 201"/>
                <a:gd name="T41" fmla="*/ 6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1" h="315">
                  <a:moveTo>
                    <a:pt x="33" y="60"/>
                  </a:moveTo>
                  <a:lnTo>
                    <a:pt x="45" y="60"/>
                  </a:lnTo>
                  <a:lnTo>
                    <a:pt x="45" y="161"/>
                  </a:lnTo>
                  <a:lnTo>
                    <a:pt x="45" y="161"/>
                  </a:lnTo>
                  <a:lnTo>
                    <a:pt x="45" y="315"/>
                  </a:lnTo>
                  <a:lnTo>
                    <a:pt x="95" y="315"/>
                  </a:lnTo>
                  <a:lnTo>
                    <a:pt x="95" y="149"/>
                  </a:lnTo>
                  <a:lnTo>
                    <a:pt x="109" y="149"/>
                  </a:lnTo>
                  <a:lnTo>
                    <a:pt x="109" y="315"/>
                  </a:lnTo>
                  <a:lnTo>
                    <a:pt x="158" y="315"/>
                  </a:lnTo>
                  <a:lnTo>
                    <a:pt x="158" y="149"/>
                  </a:lnTo>
                  <a:lnTo>
                    <a:pt x="158" y="149"/>
                  </a:lnTo>
                  <a:lnTo>
                    <a:pt x="158" y="60"/>
                  </a:lnTo>
                  <a:lnTo>
                    <a:pt x="170" y="60"/>
                  </a:lnTo>
                  <a:lnTo>
                    <a:pt x="170" y="149"/>
                  </a:lnTo>
                  <a:lnTo>
                    <a:pt x="201" y="149"/>
                  </a:lnTo>
                  <a:lnTo>
                    <a:pt x="201" y="0"/>
                  </a:lnTo>
                  <a:lnTo>
                    <a:pt x="0" y="0"/>
                  </a:lnTo>
                  <a:lnTo>
                    <a:pt x="0" y="149"/>
                  </a:lnTo>
                  <a:lnTo>
                    <a:pt x="33" y="149"/>
                  </a:lnTo>
                  <a:lnTo>
                    <a:pt x="33" y="6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0" name="Oval 298"/>
            <p:cNvSpPr>
              <a:spLocks noChangeArrowheads="1"/>
            </p:cNvSpPr>
            <p:nvPr/>
          </p:nvSpPr>
          <p:spPr bwMode="auto">
            <a:xfrm>
              <a:off x="-973138" y="1347787"/>
              <a:ext cx="134937" cy="134938"/>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301" name="Freeform 299"/>
            <p:cNvSpPr/>
            <p:nvPr/>
          </p:nvSpPr>
          <p:spPr bwMode="auto">
            <a:xfrm>
              <a:off x="-1090613" y="1504950"/>
              <a:ext cx="368300" cy="500063"/>
            </a:xfrm>
            <a:custGeom>
              <a:avLst/>
              <a:gdLst>
                <a:gd name="T0" fmla="*/ 199 w 232"/>
                <a:gd name="T1" fmla="*/ 149 h 315"/>
                <a:gd name="T2" fmla="*/ 232 w 232"/>
                <a:gd name="T3" fmla="*/ 149 h 315"/>
                <a:gd name="T4" fmla="*/ 192 w 232"/>
                <a:gd name="T5" fmla="*/ 0 h 315"/>
                <a:gd name="T6" fmla="*/ 43 w 232"/>
                <a:gd name="T7" fmla="*/ 0 h 315"/>
                <a:gd name="T8" fmla="*/ 0 w 232"/>
                <a:gd name="T9" fmla="*/ 149 h 315"/>
                <a:gd name="T10" fmla="*/ 31 w 232"/>
                <a:gd name="T11" fmla="*/ 149 h 315"/>
                <a:gd name="T12" fmla="*/ 57 w 232"/>
                <a:gd name="T13" fmla="*/ 60 h 315"/>
                <a:gd name="T14" fmla="*/ 66 w 232"/>
                <a:gd name="T15" fmla="*/ 60 h 315"/>
                <a:gd name="T16" fmla="*/ 24 w 232"/>
                <a:gd name="T17" fmla="*/ 225 h 315"/>
                <a:gd name="T18" fmla="*/ 59 w 232"/>
                <a:gd name="T19" fmla="*/ 225 h 315"/>
                <a:gd name="T20" fmla="*/ 59 w 232"/>
                <a:gd name="T21" fmla="*/ 315 h 315"/>
                <a:gd name="T22" fmla="*/ 109 w 232"/>
                <a:gd name="T23" fmla="*/ 315 h 315"/>
                <a:gd name="T24" fmla="*/ 109 w 232"/>
                <a:gd name="T25" fmla="*/ 225 h 315"/>
                <a:gd name="T26" fmla="*/ 123 w 232"/>
                <a:gd name="T27" fmla="*/ 225 h 315"/>
                <a:gd name="T28" fmla="*/ 123 w 232"/>
                <a:gd name="T29" fmla="*/ 315 h 315"/>
                <a:gd name="T30" fmla="*/ 173 w 232"/>
                <a:gd name="T31" fmla="*/ 315 h 315"/>
                <a:gd name="T32" fmla="*/ 173 w 232"/>
                <a:gd name="T33" fmla="*/ 225 h 315"/>
                <a:gd name="T34" fmla="*/ 208 w 232"/>
                <a:gd name="T35" fmla="*/ 225 h 315"/>
                <a:gd name="T36" fmla="*/ 163 w 232"/>
                <a:gd name="T37" fmla="*/ 60 h 315"/>
                <a:gd name="T38" fmla="*/ 175 w 232"/>
                <a:gd name="T39" fmla="*/ 60 h 315"/>
                <a:gd name="T40" fmla="*/ 199 w 232"/>
                <a:gd name="T41" fmla="*/ 14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2" h="315">
                  <a:moveTo>
                    <a:pt x="199" y="149"/>
                  </a:moveTo>
                  <a:lnTo>
                    <a:pt x="232" y="149"/>
                  </a:lnTo>
                  <a:lnTo>
                    <a:pt x="192" y="0"/>
                  </a:lnTo>
                  <a:lnTo>
                    <a:pt x="43" y="0"/>
                  </a:lnTo>
                  <a:lnTo>
                    <a:pt x="0" y="149"/>
                  </a:lnTo>
                  <a:lnTo>
                    <a:pt x="31" y="149"/>
                  </a:lnTo>
                  <a:lnTo>
                    <a:pt x="57" y="60"/>
                  </a:lnTo>
                  <a:lnTo>
                    <a:pt x="66" y="60"/>
                  </a:lnTo>
                  <a:lnTo>
                    <a:pt x="24" y="225"/>
                  </a:lnTo>
                  <a:lnTo>
                    <a:pt x="59" y="225"/>
                  </a:lnTo>
                  <a:lnTo>
                    <a:pt x="59" y="315"/>
                  </a:lnTo>
                  <a:lnTo>
                    <a:pt x="109" y="315"/>
                  </a:lnTo>
                  <a:lnTo>
                    <a:pt x="109" y="225"/>
                  </a:lnTo>
                  <a:lnTo>
                    <a:pt x="123" y="225"/>
                  </a:lnTo>
                  <a:lnTo>
                    <a:pt x="123" y="315"/>
                  </a:lnTo>
                  <a:lnTo>
                    <a:pt x="173" y="315"/>
                  </a:lnTo>
                  <a:lnTo>
                    <a:pt x="173" y="225"/>
                  </a:lnTo>
                  <a:lnTo>
                    <a:pt x="208" y="225"/>
                  </a:lnTo>
                  <a:lnTo>
                    <a:pt x="163" y="60"/>
                  </a:lnTo>
                  <a:lnTo>
                    <a:pt x="175" y="60"/>
                  </a:lnTo>
                  <a:lnTo>
                    <a:pt x="199" y="149"/>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2" name="Freeform 300"/>
            <p:cNvSpPr/>
            <p:nvPr/>
          </p:nvSpPr>
          <p:spPr bwMode="auto">
            <a:xfrm>
              <a:off x="-1720850" y="701675"/>
              <a:ext cx="574675" cy="533400"/>
            </a:xfrm>
            <a:custGeom>
              <a:avLst/>
              <a:gdLst>
                <a:gd name="T0" fmla="*/ 91 w 153"/>
                <a:gd name="T1" fmla="*/ 71 h 142"/>
                <a:gd name="T2" fmla="*/ 117 w 153"/>
                <a:gd name="T3" fmla="*/ 50 h 142"/>
                <a:gd name="T4" fmla="*/ 123 w 153"/>
                <a:gd name="T5" fmla="*/ 50 h 142"/>
                <a:gd name="T6" fmla="*/ 140 w 153"/>
                <a:gd name="T7" fmla="*/ 63 h 142"/>
                <a:gd name="T8" fmla="*/ 151 w 153"/>
                <a:gd name="T9" fmla="*/ 58 h 142"/>
                <a:gd name="T10" fmla="*/ 150 w 153"/>
                <a:gd name="T11" fmla="*/ 35 h 142"/>
                <a:gd name="T12" fmla="*/ 103 w 153"/>
                <a:gd name="T13" fmla="*/ 5 h 142"/>
                <a:gd name="T14" fmla="*/ 73 w 153"/>
                <a:gd name="T15" fmla="*/ 32 h 142"/>
                <a:gd name="T16" fmla="*/ 35 w 153"/>
                <a:gd name="T17" fmla="*/ 20 h 142"/>
                <a:gd name="T18" fmla="*/ 4 w 153"/>
                <a:gd name="T19" fmla="*/ 67 h 142"/>
                <a:gd name="T20" fmla="*/ 97 w 153"/>
                <a:gd name="T21" fmla="*/ 142 h 142"/>
                <a:gd name="T22" fmla="*/ 113 w 153"/>
                <a:gd name="T23" fmla="*/ 128 h 142"/>
                <a:gd name="T24" fmla="*/ 91 w 153"/>
                <a:gd name="T25" fmla="*/ 7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42">
                  <a:moveTo>
                    <a:pt x="91" y="71"/>
                  </a:moveTo>
                  <a:cubicBezTo>
                    <a:pt x="93" y="58"/>
                    <a:pt x="104" y="50"/>
                    <a:pt x="117" y="50"/>
                  </a:cubicBezTo>
                  <a:cubicBezTo>
                    <a:pt x="119" y="50"/>
                    <a:pt x="121" y="50"/>
                    <a:pt x="123" y="50"/>
                  </a:cubicBezTo>
                  <a:cubicBezTo>
                    <a:pt x="130" y="52"/>
                    <a:pt x="136" y="57"/>
                    <a:pt x="140" y="63"/>
                  </a:cubicBezTo>
                  <a:cubicBezTo>
                    <a:pt x="143" y="60"/>
                    <a:pt x="147" y="59"/>
                    <a:pt x="151" y="58"/>
                  </a:cubicBezTo>
                  <a:cubicBezTo>
                    <a:pt x="153" y="44"/>
                    <a:pt x="150" y="35"/>
                    <a:pt x="150" y="35"/>
                  </a:cubicBezTo>
                  <a:cubicBezTo>
                    <a:pt x="145" y="13"/>
                    <a:pt x="124" y="0"/>
                    <a:pt x="103" y="5"/>
                  </a:cubicBezTo>
                  <a:cubicBezTo>
                    <a:pt x="88" y="8"/>
                    <a:pt x="77" y="18"/>
                    <a:pt x="73" y="32"/>
                  </a:cubicBezTo>
                  <a:cubicBezTo>
                    <a:pt x="64" y="21"/>
                    <a:pt x="49" y="16"/>
                    <a:pt x="35" y="20"/>
                  </a:cubicBezTo>
                  <a:cubicBezTo>
                    <a:pt x="13" y="24"/>
                    <a:pt x="0" y="46"/>
                    <a:pt x="4" y="67"/>
                  </a:cubicBezTo>
                  <a:cubicBezTo>
                    <a:pt x="4" y="67"/>
                    <a:pt x="13" y="120"/>
                    <a:pt x="97" y="142"/>
                  </a:cubicBezTo>
                  <a:cubicBezTo>
                    <a:pt x="103" y="138"/>
                    <a:pt x="109" y="133"/>
                    <a:pt x="113" y="128"/>
                  </a:cubicBezTo>
                  <a:cubicBezTo>
                    <a:pt x="84" y="99"/>
                    <a:pt x="90" y="73"/>
                    <a:pt x="91" y="71"/>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3" name="Freeform 301"/>
            <p:cNvSpPr/>
            <p:nvPr/>
          </p:nvSpPr>
          <p:spPr bwMode="auto">
            <a:xfrm>
              <a:off x="-1390650" y="904875"/>
              <a:ext cx="341312" cy="288925"/>
            </a:xfrm>
            <a:custGeom>
              <a:avLst/>
              <a:gdLst>
                <a:gd name="T0" fmla="*/ 71 w 91"/>
                <a:gd name="T1" fmla="*/ 9 h 77"/>
                <a:gd name="T2" fmla="*/ 66 w 91"/>
                <a:gd name="T3" fmla="*/ 9 h 77"/>
                <a:gd name="T4" fmla="*/ 62 w 91"/>
                <a:gd name="T5" fmla="*/ 9 h 77"/>
                <a:gd name="T6" fmla="*/ 50 w 91"/>
                <a:gd name="T7" fmla="*/ 16 h 77"/>
                <a:gd name="T8" fmla="*/ 34 w 91"/>
                <a:gd name="T9" fmla="*/ 1 h 77"/>
                <a:gd name="T10" fmla="*/ 29 w 91"/>
                <a:gd name="T11" fmla="*/ 0 h 77"/>
                <a:gd name="T12" fmla="*/ 7 w 91"/>
                <a:gd name="T13" fmla="*/ 18 h 77"/>
                <a:gd name="T14" fmla="*/ 29 w 91"/>
                <a:gd name="T15" fmla="*/ 71 h 77"/>
                <a:gd name="T16" fmla="*/ 36 w 91"/>
                <a:gd name="T17" fmla="*/ 77 h 77"/>
                <a:gd name="T18" fmla="*/ 88 w 91"/>
                <a:gd name="T19" fmla="*/ 36 h 77"/>
                <a:gd name="T20" fmla="*/ 71 w 91"/>
                <a:gd name="T21"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7">
                  <a:moveTo>
                    <a:pt x="71" y="9"/>
                  </a:moveTo>
                  <a:cubicBezTo>
                    <a:pt x="69" y="9"/>
                    <a:pt x="68" y="9"/>
                    <a:pt x="66" y="9"/>
                  </a:cubicBezTo>
                  <a:cubicBezTo>
                    <a:pt x="65" y="9"/>
                    <a:pt x="63" y="9"/>
                    <a:pt x="62" y="9"/>
                  </a:cubicBezTo>
                  <a:cubicBezTo>
                    <a:pt x="57" y="10"/>
                    <a:pt x="53" y="13"/>
                    <a:pt x="50" y="16"/>
                  </a:cubicBezTo>
                  <a:cubicBezTo>
                    <a:pt x="48" y="9"/>
                    <a:pt x="42" y="3"/>
                    <a:pt x="34" y="1"/>
                  </a:cubicBezTo>
                  <a:cubicBezTo>
                    <a:pt x="32" y="0"/>
                    <a:pt x="30" y="0"/>
                    <a:pt x="29" y="0"/>
                  </a:cubicBezTo>
                  <a:cubicBezTo>
                    <a:pt x="19" y="0"/>
                    <a:pt x="9" y="7"/>
                    <a:pt x="7" y="18"/>
                  </a:cubicBezTo>
                  <a:cubicBezTo>
                    <a:pt x="7" y="18"/>
                    <a:pt x="0" y="42"/>
                    <a:pt x="29" y="71"/>
                  </a:cubicBezTo>
                  <a:cubicBezTo>
                    <a:pt x="31" y="73"/>
                    <a:pt x="33" y="75"/>
                    <a:pt x="36" y="77"/>
                  </a:cubicBezTo>
                  <a:cubicBezTo>
                    <a:pt x="83" y="65"/>
                    <a:pt x="88" y="36"/>
                    <a:pt x="88" y="36"/>
                  </a:cubicBezTo>
                  <a:cubicBezTo>
                    <a:pt x="91" y="24"/>
                    <a:pt x="83" y="12"/>
                    <a:pt x="71" y="9"/>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4" name="Rectangle 302"/>
            <p:cNvSpPr>
              <a:spLocks noChangeArrowheads="1"/>
            </p:cNvSpPr>
            <p:nvPr/>
          </p:nvSpPr>
          <p:spPr bwMode="auto">
            <a:xfrm>
              <a:off x="-3956050" y="6067425"/>
              <a:ext cx="44450" cy="115888"/>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305" name="Freeform 303"/>
            <p:cNvSpPr/>
            <p:nvPr/>
          </p:nvSpPr>
          <p:spPr bwMode="auto">
            <a:xfrm>
              <a:off x="-3760788" y="6067425"/>
              <a:ext cx="192087" cy="115888"/>
            </a:xfrm>
            <a:custGeom>
              <a:avLst/>
              <a:gdLst>
                <a:gd name="T0" fmla="*/ 121 w 121"/>
                <a:gd name="T1" fmla="*/ 73 h 73"/>
                <a:gd name="T2" fmla="*/ 121 w 121"/>
                <a:gd name="T3" fmla="*/ 0 h 73"/>
                <a:gd name="T4" fmla="*/ 73 w 121"/>
                <a:gd name="T5" fmla="*/ 0 h 73"/>
                <a:gd name="T6" fmla="*/ 0 w 121"/>
                <a:gd name="T7" fmla="*/ 73 h 73"/>
                <a:gd name="T8" fmla="*/ 121 w 121"/>
                <a:gd name="T9" fmla="*/ 73 h 73"/>
              </a:gdLst>
              <a:ahLst/>
              <a:cxnLst>
                <a:cxn ang="0">
                  <a:pos x="T0" y="T1"/>
                </a:cxn>
                <a:cxn ang="0">
                  <a:pos x="T2" y="T3"/>
                </a:cxn>
                <a:cxn ang="0">
                  <a:pos x="T4" y="T5"/>
                </a:cxn>
                <a:cxn ang="0">
                  <a:pos x="T6" y="T7"/>
                </a:cxn>
                <a:cxn ang="0">
                  <a:pos x="T8" y="T9"/>
                </a:cxn>
              </a:cxnLst>
              <a:rect l="0" t="0" r="r" b="b"/>
              <a:pathLst>
                <a:path w="121" h="73">
                  <a:moveTo>
                    <a:pt x="121" y="73"/>
                  </a:moveTo>
                  <a:lnTo>
                    <a:pt x="121" y="0"/>
                  </a:lnTo>
                  <a:lnTo>
                    <a:pt x="73" y="0"/>
                  </a:lnTo>
                  <a:lnTo>
                    <a:pt x="0" y="73"/>
                  </a:lnTo>
                  <a:lnTo>
                    <a:pt x="121" y="73"/>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6" name="Freeform 304"/>
            <p:cNvSpPr/>
            <p:nvPr/>
          </p:nvSpPr>
          <p:spPr bwMode="auto">
            <a:xfrm>
              <a:off x="-3892550" y="6067425"/>
              <a:ext cx="128587" cy="115888"/>
            </a:xfrm>
            <a:custGeom>
              <a:avLst/>
              <a:gdLst>
                <a:gd name="T0" fmla="*/ 81 w 81"/>
                <a:gd name="T1" fmla="*/ 0 h 73"/>
                <a:gd name="T2" fmla="*/ 0 w 81"/>
                <a:gd name="T3" fmla="*/ 0 h 73"/>
                <a:gd name="T4" fmla="*/ 0 w 81"/>
                <a:gd name="T5" fmla="*/ 73 h 73"/>
                <a:gd name="T6" fmla="*/ 7 w 81"/>
                <a:gd name="T7" fmla="*/ 73 h 73"/>
                <a:gd name="T8" fmla="*/ 81 w 81"/>
                <a:gd name="T9" fmla="*/ 0 h 73"/>
              </a:gdLst>
              <a:ahLst/>
              <a:cxnLst>
                <a:cxn ang="0">
                  <a:pos x="T0" y="T1"/>
                </a:cxn>
                <a:cxn ang="0">
                  <a:pos x="T2" y="T3"/>
                </a:cxn>
                <a:cxn ang="0">
                  <a:pos x="T4" y="T5"/>
                </a:cxn>
                <a:cxn ang="0">
                  <a:pos x="T6" y="T7"/>
                </a:cxn>
                <a:cxn ang="0">
                  <a:pos x="T8" y="T9"/>
                </a:cxn>
              </a:cxnLst>
              <a:rect l="0" t="0" r="r" b="b"/>
              <a:pathLst>
                <a:path w="81" h="73">
                  <a:moveTo>
                    <a:pt x="81" y="0"/>
                  </a:moveTo>
                  <a:lnTo>
                    <a:pt x="0" y="0"/>
                  </a:lnTo>
                  <a:lnTo>
                    <a:pt x="0" y="73"/>
                  </a:lnTo>
                  <a:lnTo>
                    <a:pt x="7" y="73"/>
                  </a:lnTo>
                  <a:lnTo>
                    <a:pt x="81"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7" name="Freeform 305"/>
            <p:cNvSpPr>
              <a:spLocks noEditPoints="1"/>
            </p:cNvSpPr>
            <p:nvPr/>
          </p:nvSpPr>
          <p:spPr bwMode="auto">
            <a:xfrm>
              <a:off x="-4068763" y="5816600"/>
              <a:ext cx="612775" cy="614363"/>
            </a:xfrm>
            <a:custGeom>
              <a:avLst/>
              <a:gdLst>
                <a:gd name="T0" fmla="*/ 94 w 163"/>
                <a:gd name="T1" fmla="*/ 163 h 164"/>
                <a:gd name="T2" fmla="*/ 163 w 163"/>
                <a:gd name="T3" fmla="*/ 82 h 164"/>
                <a:gd name="T4" fmla="*/ 94 w 163"/>
                <a:gd name="T5" fmla="*/ 1 h 164"/>
                <a:gd name="T6" fmla="*/ 94 w 163"/>
                <a:gd name="T7" fmla="*/ 15 h 164"/>
                <a:gd name="T8" fmla="*/ 125 w 163"/>
                <a:gd name="T9" fmla="*/ 29 h 164"/>
                <a:gd name="T10" fmla="*/ 94 w 163"/>
                <a:gd name="T11" fmla="*/ 60 h 164"/>
                <a:gd name="T12" fmla="*/ 94 w 163"/>
                <a:gd name="T13" fmla="*/ 79 h 164"/>
                <a:gd name="T14" fmla="*/ 107 w 163"/>
                <a:gd name="T15" fmla="*/ 67 h 164"/>
                <a:gd name="T16" fmla="*/ 109 w 163"/>
                <a:gd name="T17" fmla="*/ 64 h 164"/>
                <a:gd name="T18" fmla="*/ 111 w 163"/>
                <a:gd name="T19" fmla="*/ 62 h 164"/>
                <a:gd name="T20" fmla="*/ 134 w 163"/>
                <a:gd name="T21" fmla="*/ 39 h 164"/>
                <a:gd name="T22" fmla="*/ 150 w 163"/>
                <a:gd name="T23" fmla="*/ 82 h 164"/>
                <a:gd name="T24" fmla="*/ 150 w 163"/>
                <a:gd name="T25" fmla="*/ 82 h 164"/>
                <a:gd name="T26" fmla="*/ 94 w 163"/>
                <a:gd name="T27" fmla="*/ 149 h 164"/>
                <a:gd name="T28" fmla="*/ 94 w 163"/>
                <a:gd name="T29" fmla="*/ 163 h 164"/>
                <a:gd name="T30" fmla="*/ 81 w 163"/>
                <a:gd name="T31" fmla="*/ 164 h 164"/>
                <a:gd name="T32" fmla="*/ 94 w 163"/>
                <a:gd name="T33" fmla="*/ 163 h 164"/>
                <a:gd name="T34" fmla="*/ 94 w 163"/>
                <a:gd name="T35" fmla="*/ 149 h 164"/>
                <a:gd name="T36" fmla="*/ 81 w 163"/>
                <a:gd name="T37" fmla="*/ 151 h 164"/>
                <a:gd name="T38" fmla="*/ 38 w 163"/>
                <a:gd name="T39" fmla="*/ 135 h 164"/>
                <a:gd name="T40" fmla="*/ 71 w 163"/>
                <a:gd name="T41" fmla="*/ 102 h 164"/>
                <a:gd name="T42" fmla="*/ 73 w 163"/>
                <a:gd name="T43" fmla="*/ 100 h 164"/>
                <a:gd name="T44" fmla="*/ 76 w 163"/>
                <a:gd name="T45" fmla="*/ 98 h 164"/>
                <a:gd name="T46" fmla="*/ 94 w 163"/>
                <a:gd name="T47" fmla="*/ 79 h 164"/>
                <a:gd name="T48" fmla="*/ 94 w 163"/>
                <a:gd name="T49" fmla="*/ 60 h 164"/>
                <a:gd name="T50" fmla="*/ 92 w 163"/>
                <a:gd name="T51" fmla="*/ 62 h 164"/>
                <a:gd name="T52" fmla="*/ 90 w 163"/>
                <a:gd name="T53" fmla="*/ 64 h 164"/>
                <a:gd name="T54" fmla="*/ 87 w 163"/>
                <a:gd name="T55" fmla="*/ 67 h 164"/>
                <a:gd name="T56" fmla="*/ 56 w 163"/>
                <a:gd name="T57" fmla="*/ 98 h 164"/>
                <a:gd name="T58" fmla="*/ 54 w 163"/>
                <a:gd name="T59" fmla="*/ 100 h 164"/>
                <a:gd name="T60" fmla="*/ 52 w 163"/>
                <a:gd name="T61" fmla="*/ 102 h 164"/>
                <a:gd name="T62" fmla="*/ 29 w 163"/>
                <a:gd name="T63" fmla="*/ 125 h 164"/>
                <a:gd name="T64" fmla="*/ 13 w 163"/>
                <a:gd name="T65" fmla="*/ 82 h 164"/>
                <a:gd name="T66" fmla="*/ 81 w 163"/>
                <a:gd name="T67" fmla="*/ 14 h 164"/>
                <a:gd name="T68" fmla="*/ 81 w 163"/>
                <a:gd name="T69" fmla="*/ 14 h 164"/>
                <a:gd name="T70" fmla="*/ 94 w 163"/>
                <a:gd name="T71" fmla="*/ 15 h 164"/>
                <a:gd name="T72" fmla="*/ 94 w 163"/>
                <a:gd name="T73" fmla="*/ 1 h 164"/>
                <a:gd name="T74" fmla="*/ 81 w 163"/>
                <a:gd name="T75" fmla="*/ 0 h 164"/>
                <a:gd name="T76" fmla="*/ 0 w 163"/>
                <a:gd name="T77" fmla="*/ 82 h 164"/>
                <a:gd name="T78" fmla="*/ 81 w 163"/>
                <a:gd name="T79"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4">
                  <a:moveTo>
                    <a:pt x="94" y="163"/>
                  </a:moveTo>
                  <a:cubicBezTo>
                    <a:pt x="133" y="157"/>
                    <a:pt x="163" y="123"/>
                    <a:pt x="163" y="82"/>
                  </a:cubicBezTo>
                  <a:cubicBezTo>
                    <a:pt x="163" y="41"/>
                    <a:pt x="133" y="7"/>
                    <a:pt x="94" y="1"/>
                  </a:cubicBezTo>
                  <a:cubicBezTo>
                    <a:pt x="94" y="15"/>
                    <a:pt x="94" y="15"/>
                    <a:pt x="94" y="15"/>
                  </a:cubicBezTo>
                  <a:cubicBezTo>
                    <a:pt x="106" y="17"/>
                    <a:pt x="116" y="22"/>
                    <a:pt x="125" y="29"/>
                  </a:cubicBezTo>
                  <a:cubicBezTo>
                    <a:pt x="94" y="60"/>
                    <a:pt x="94" y="60"/>
                    <a:pt x="94" y="60"/>
                  </a:cubicBezTo>
                  <a:cubicBezTo>
                    <a:pt x="94" y="79"/>
                    <a:pt x="94" y="79"/>
                    <a:pt x="94" y="79"/>
                  </a:cubicBezTo>
                  <a:cubicBezTo>
                    <a:pt x="107" y="67"/>
                    <a:pt x="107" y="67"/>
                    <a:pt x="107" y="67"/>
                  </a:cubicBezTo>
                  <a:cubicBezTo>
                    <a:pt x="109" y="64"/>
                    <a:pt x="109" y="64"/>
                    <a:pt x="109" y="64"/>
                  </a:cubicBezTo>
                  <a:cubicBezTo>
                    <a:pt x="111" y="62"/>
                    <a:pt x="111" y="62"/>
                    <a:pt x="111" y="62"/>
                  </a:cubicBezTo>
                  <a:cubicBezTo>
                    <a:pt x="134" y="39"/>
                    <a:pt x="134" y="39"/>
                    <a:pt x="134" y="39"/>
                  </a:cubicBezTo>
                  <a:cubicBezTo>
                    <a:pt x="144" y="51"/>
                    <a:pt x="150" y="66"/>
                    <a:pt x="150" y="82"/>
                  </a:cubicBezTo>
                  <a:cubicBezTo>
                    <a:pt x="150" y="82"/>
                    <a:pt x="150" y="82"/>
                    <a:pt x="150" y="82"/>
                  </a:cubicBezTo>
                  <a:cubicBezTo>
                    <a:pt x="150" y="116"/>
                    <a:pt x="126" y="143"/>
                    <a:pt x="94" y="149"/>
                  </a:cubicBezTo>
                  <a:lnTo>
                    <a:pt x="94" y="163"/>
                  </a:lnTo>
                  <a:close/>
                  <a:moveTo>
                    <a:pt x="81" y="164"/>
                  </a:moveTo>
                  <a:cubicBezTo>
                    <a:pt x="86" y="164"/>
                    <a:pt x="90" y="164"/>
                    <a:pt x="94" y="163"/>
                  </a:cubicBezTo>
                  <a:cubicBezTo>
                    <a:pt x="94" y="149"/>
                    <a:pt x="94" y="149"/>
                    <a:pt x="94" y="149"/>
                  </a:cubicBezTo>
                  <a:cubicBezTo>
                    <a:pt x="90" y="150"/>
                    <a:pt x="86" y="151"/>
                    <a:pt x="81" y="151"/>
                  </a:cubicBezTo>
                  <a:cubicBezTo>
                    <a:pt x="65" y="151"/>
                    <a:pt x="50" y="145"/>
                    <a:pt x="38" y="135"/>
                  </a:cubicBezTo>
                  <a:cubicBezTo>
                    <a:pt x="71" y="102"/>
                    <a:pt x="71" y="102"/>
                    <a:pt x="71" y="102"/>
                  </a:cubicBezTo>
                  <a:cubicBezTo>
                    <a:pt x="73" y="100"/>
                    <a:pt x="73" y="100"/>
                    <a:pt x="73" y="100"/>
                  </a:cubicBezTo>
                  <a:cubicBezTo>
                    <a:pt x="76" y="98"/>
                    <a:pt x="76" y="98"/>
                    <a:pt x="76" y="98"/>
                  </a:cubicBezTo>
                  <a:cubicBezTo>
                    <a:pt x="94" y="79"/>
                    <a:pt x="94" y="79"/>
                    <a:pt x="94" y="79"/>
                  </a:cubicBezTo>
                  <a:cubicBezTo>
                    <a:pt x="94" y="60"/>
                    <a:pt x="94" y="60"/>
                    <a:pt x="94" y="60"/>
                  </a:cubicBezTo>
                  <a:cubicBezTo>
                    <a:pt x="92" y="62"/>
                    <a:pt x="92" y="62"/>
                    <a:pt x="92" y="62"/>
                  </a:cubicBezTo>
                  <a:cubicBezTo>
                    <a:pt x="90" y="64"/>
                    <a:pt x="90" y="64"/>
                    <a:pt x="90" y="64"/>
                  </a:cubicBezTo>
                  <a:cubicBezTo>
                    <a:pt x="87" y="67"/>
                    <a:pt x="87" y="67"/>
                    <a:pt x="87" y="67"/>
                  </a:cubicBezTo>
                  <a:cubicBezTo>
                    <a:pt x="56" y="98"/>
                    <a:pt x="56" y="98"/>
                    <a:pt x="56" y="98"/>
                  </a:cubicBezTo>
                  <a:cubicBezTo>
                    <a:pt x="54" y="100"/>
                    <a:pt x="54" y="100"/>
                    <a:pt x="54" y="100"/>
                  </a:cubicBezTo>
                  <a:cubicBezTo>
                    <a:pt x="52" y="102"/>
                    <a:pt x="52" y="102"/>
                    <a:pt x="52" y="102"/>
                  </a:cubicBezTo>
                  <a:cubicBezTo>
                    <a:pt x="29" y="125"/>
                    <a:pt x="29" y="125"/>
                    <a:pt x="29" y="125"/>
                  </a:cubicBezTo>
                  <a:cubicBezTo>
                    <a:pt x="19" y="114"/>
                    <a:pt x="13" y="99"/>
                    <a:pt x="13" y="82"/>
                  </a:cubicBezTo>
                  <a:cubicBezTo>
                    <a:pt x="13" y="45"/>
                    <a:pt x="44" y="14"/>
                    <a:pt x="81" y="14"/>
                  </a:cubicBezTo>
                  <a:cubicBezTo>
                    <a:pt x="81" y="14"/>
                    <a:pt x="81" y="14"/>
                    <a:pt x="81" y="14"/>
                  </a:cubicBezTo>
                  <a:cubicBezTo>
                    <a:pt x="86" y="14"/>
                    <a:pt x="90" y="14"/>
                    <a:pt x="94" y="15"/>
                  </a:cubicBezTo>
                  <a:cubicBezTo>
                    <a:pt x="94" y="1"/>
                    <a:pt x="94" y="1"/>
                    <a:pt x="94" y="1"/>
                  </a:cubicBezTo>
                  <a:cubicBezTo>
                    <a:pt x="90" y="1"/>
                    <a:pt x="86" y="0"/>
                    <a:pt x="81" y="0"/>
                  </a:cubicBezTo>
                  <a:cubicBezTo>
                    <a:pt x="36" y="0"/>
                    <a:pt x="0" y="37"/>
                    <a:pt x="0" y="82"/>
                  </a:cubicBezTo>
                  <a:cubicBezTo>
                    <a:pt x="0" y="128"/>
                    <a:pt x="36" y="164"/>
                    <a:pt x="81" y="164"/>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8" name="Freeform 306"/>
            <p:cNvSpPr/>
            <p:nvPr/>
          </p:nvSpPr>
          <p:spPr bwMode="auto">
            <a:xfrm>
              <a:off x="-1849438" y="8631238"/>
              <a:ext cx="128587" cy="120650"/>
            </a:xfrm>
            <a:custGeom>
              <a:avLst/>
              <a:gdLst>
                <a:gd name="T0" fmla="*/ 24 w 34"/>
                <a:gd name="T1" fmla="*/ 0 h 32"/>
                <a:gd name="T2" fmla="*/ 0 w 34"/>
                <a:gd name="T3" fmla="*/ 32 h 32"/>
                <a:gd name="T4" fmla="*/ 16 w 34"/>
                <a:gd name="T5" fmla="*/ 32 h 32"/>
                <a:gd name="T6" fmla="*/ 34 w 34"/>
                <a:gd name="T7" fmla="*/ 8 h 32"/>
                <a:gd name="T8" fmla="*/ 24 w 34"/>
                <a:gd name="T9" fmla="*/ 0 h 32"/>
              </a:gdLst>
              <a:ahLst/>
              <a:cxnLst>
                <a:cxn ang="0">
                  <a:pos x="T0" y="T1"/>
                </a:cxn>
                <a:cxn ang="0">
                  <a:pos x="T2" y="T3"/>
                </a:cxn>
                <a:cxn ang="0">
                  <a:pos x="T4" y="T5"/>
                </a:cxn>
                <a:cxn ang="0">
                  <a:pos x="T6" y="T7"/>
                </a:cxn>
                <a:cxn ang="0">
                  <a:pos x="T8" y="T9"/>
                </a:cxn>
              </a:cxnLst>
              <a:rect l="0" t="0" r="r" b="b"/>
              <a:pathLst>
                <a:path w="34" h="32">
                  <a:moveTo>
                    <a:pt x="24" y="0"/>
                  </a:moveTo>
                  <a:cubicBezTo>
                    <a:pt x="0" y="32"/>
                    <a:pt x="0" y="32"/>
                    <a:pt x="0" y="32"/>
                  </a:cubicBezTo>
                  <a:cubicBezTo>
                    <a:pt x="16" y="32"/>
                    <a:pt x="16" y="32"/>
                    <a:pt x="16" y="32"/>
                  </a:cubicBezTo>
                  <a:cubicBezTo>
                    <a:pt x="34" y="8"/>
                    <a:pt x="34" y="8"/>
                    <a:pt x="34" y="8"/>
                  </a:cubicBezTo>
                  <a:cubicBezTo>
                    <a:pt x="30" y="7"/>
                    <a:pt x="26" y="4"/>
                    <a:pt x="24"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09" name="Freeform 307"/>
            <p:cNvSpPr/>
            <p:nvPr/>
          </p:nvSpPr>
          <p:spPr bwMode="auto">
            <a:xfrm>
              <a:off x="-1747838" y="8578850"/>
              <a:ext cx="68262" cy="68263"/>
            </a:xfrm>
            <a:custGeom>
              <a:avLst/>
              <a:gdLst>
                <a:gd name="T0" fmla="*/ 9 w 18"/>
                <a:gd name="T1" fmla="*/ 18 h 18"/>
                <a:gd name="T2" fmla="*/ 10 w 18"/>
                <a:gd name="T3" fmla="*/ 18 h 18"/>
                <a:gd name="T4" fmla="*/ 11 w 18"/>
                <a:gd name="T5" fmla="*/ 18 h 18"/>
                <a:gd name="T6" fmla="*/ 18 w 18"/>
                <a:gd name="T7" fmla="*/ 9 h 18"/>
                <a:gd name="T8" fmla="*/ 18 w 18"/>
                <a:gd name="T9" fmla="*/ 9 h 18"/>
                <a:gd name="T10" fmla="*/ 18 w 18"/>
                <a:gd name="T11" fmla="*/ 7 h 18"/>
                <a:gd name="T12" fmla="*/ 9 w 18"/>
                <a:gd name="T13" fmla="*/ 0 h 18"/>
                <a:gd name="T14" fmla="*/ 7 w 18"/>
                <a:gd name="T15" fmla="*/ 0 h 18"/>
                <a:gd name="T16" fmla="*/ 0 w 18"/>
                <a:gd name="T17" fmla="*/ 10 h 18"/>
                <a:gd name="T18" fmla="*/ 0 w 18"/>
                <a:gd name="T19" fmla="*/ 11 h 18"/>
                <a:gd name="T20" fmla="*/ 9 w 1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8">
                  <a:moveTo>
                    <a:pt x="9" y="18"/>
                  </a:moveTo>
                  <a:cubicBezTo>
                    <a:pt x="9" y="18"/>
                    <a:pt x="10" y="18"/>
                    <a:pt x="10" y="18"/>
                  </a:cubicBezTo>
                  <a:cubicBezTo>
                    <a:pt x="10" y="18"/>
                    <a:pt x="11" y="18"/>
                    <a:pt x="11" y="18"/>
                  </a:cubicBezTo>
                  <a:cubicBezTo>
                    <a:pt x="15" y="17"/>
                    <a:pt x="18" y="13"/>
                    <a:pt x="18" y="9"/>
                  </a:cubicBezTo>
                  <a:cubicBezTo>
                    <a:pt x="18" y="9"/>
                    <a:pt x="18" y="9"/>
                    <a:pt x="18" y="9"/>
                  </a:cubicBezTo>
                  <a:cubicBezTo>
                    <a:pt x="18" y="8"/>
                    <a:pt x="18" y="8"/>
                    <a:pt x="18" y="7"/>
                  </a:cubicBezTo>
                  <a:cubicBezTo>
                    <a:pt x="17" y="3"/>
                    <a:pt x="13" y="0"/>
                    <a:pt x="9" y="0"/>
                  </a:cubicBezTo>
                  <a:cubicBezTo>
                    <a:pt x="8" y="0"/>
                    <a:pt x="8" y="0"/>
                    <a:pt x="7" y="0"/>
                  </a:cubicBezTo>
                  <a:cubicBezTo>
                    <a:pt x="3" y="1"/>
                    <a:pt x="0" y="6"/>
                    <a:pt x="0" y="10"/>
                  </a:cubicBezTo>
                  <a:cubicBezTo>
                    <a:pt x="0" y="11"/>
                    <a:pt x="0" y="11"/>
                    <a:pt x="0" y="11"/>
                  </a:cubicBezTo>
                  <a:cubicBezTo>
                    <a:pt x="1" y="15"/>
                    <a:pt x="5" y="18"/>
                    <a:pt x="9" y="18"/>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0" name="Freeform 308"/>
            <p:cNvSpPr/>
            <p:nvPr/>
          </p:nvSpPr>
          <p:spPr bwMode="auto">
            <a:xfrm>
              <a:off x="-1624013" y="8631238"/>
              <a:ext cx="128587" cy="120650"/>
            </a:xfrm>
            <a:custGeom>
              <a:avLst/>
              <a:gdLst>
                <a:gd name="T0" fmla="*/ 18 w 34"/>
                <a:gd name="T1" fmla="*/ 32 h 32"/>
                <a:gd name="T2" fmla="*/ 34 w 34"/>
                <a:gd name="T3" fmla="*/ 32 h 32"/>
                <a:gd name="T4" fmla="*/ 10 w 34"/>
                <a:gd name="T5" fmla="*/ 0 h 32"/>
                <a:gd name="T6" fmla="*/ 0 w 34"/>
                <a:gd name="T7" fmla="*/ 8 h 32"/>
                <a:gd name="T8" fmla="*/ 18 w 34"/>
                <a:gd name="T9" fmla="*/ 32 h 32"/>
              </a:gdLst>
              <a:ahLst/>
              <a:cxnLst>
                <a:cxn ang="0">
                  <a:pos x="T0" y="T1"/>
                </a:cxn>
                <a:cxn ang="0">
                  <a:pos x="T2" y="T3"/>
                </a:cxn>
                <a:cxn ang="0">
                  <a:pos x="T4" y="T5"/>
                </a:cxn>
                <a:cxn ang="0">
                  <a:pos x="T6" y="T7"/>
                </a:cxn>
                <a:cxn ang="0">
                  <a:pos x="T8" y="T9"/>
                </a:cxn>
              </a:cxnLst>
              <a:rect l="0" t="0" r="r" b="b"/>
              <a:pathLst>
                <a:path w="34" h="32">
                  <a:moveTo>
                    <a:pt x="18" y="32"/>
                  </a:moveTo>
                  <a:cubicBezTo>
                    <a:pt x="34" y="32"/>
                    <a:pt x="34" y="32"/>
                    <a:pt x="34" y="32"/>
                  </a:cubicBezTo>
                  <a:cubicBezTo>
                    <a:pt x="10" y="0"/>
                    <a:pt x="10" y="0"/>
                    <a:pt x="10" y="0"/>
                  </a:cubicBezTo>
                  <a:cubicBezTo>
                    <a:pt x="8" y="4"/>
                    <a:pt x="4" y="7"/>
                    <a:pt x="0" y="8"/>
                  </a:cubicBezTo>
                  <a:lnTo>
                    <a:pt x="18" y="32"/>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1" name="Freeform 309"/>
            <p:cNvSpPr/>
            <p:nvPr/>
          </p:nvSpPr>
          <p:spPr bwMode="auto">
            <a:xfrm>
              <a:off x="-1665288" y="8578850"/>
              <a:ext cx="68262" cy="68263"/>
            </a:xfrm>
            <a:custGeom>
              <a:avLst/>
              <a:gdLst>
                <a:gd name="T0" fmla="*/ 11 w 18"/>
                <a:gd name="T1" fmla="*/ 0 h 18"/>
                <a:gd name="T2" fmla="*/ 9 w 18"/>
                <a:gd name="T3" fmla="*/ 0 h 18"/>
                <a:gd name="T4" fmla="*/ 0 w 18"/>
                <a:gd name="T5" fmla="*/ 7 h 18"/>
                <a:gd name="T6" fmla="*/ 0 w 18"/>
                <a:gd name="T7" fmla="*/ 9 h 18"/>
                <a:gd name="T8" fmla="*/ 0 w 18"/>
                <a:gd name="T9" fmla="*/ 9 h 18"/>
                <a:gd name="T10" fmla="*/ 7 w 18"/>
                <a:gd name="T11" fmla="*/ 18 h 18"/>
                <a:gd name="T12" fmla="*/ 8 w 18"/>
                <a:gd name="T13" fmla="*/ 18 h 18"/>
                <a:gd name="T14" fmla="*/ 9 w 18"/>
                <a:gd name="T15" fmla="*/ 18 h 18"/>
                <a:gd name="T16" fmla="*/ 17 w 18"/>
                <a:gd name="T17" fmla="*/ 11 h 18"/>
                <a:gd name="T18" fmla="*/ 18 w 18"/>
                <a:gd name="T19" fmla="*/ 10 h 18"/>
                <a:gd name="T20" fmla="*/ 11 w 1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8">
                  <a:moveTo>
                    <a:pt x="11" y="0"/>
                  </a:moveTo>
                  <a:cubicBezTo>
                    <a:pt x="10" y="0"/>
                    <a:pt x="10" y="0"/>
                    <a:pt x="9" y="0"/>
                  </a:cubicBezTo>
                  <a:cubicBezTo>
                    <a:pt x="5" y="0"/>
                    <a:pt x="1" y="3"/>
                    <a:pt x="0" y="7"/>
                  </a:cubicBezTo>
                  <a:cubicBezTo>
                    <a:pt x="0" y="8"/>
                    <a:pt x="0" y="8"/>
                    <a:pt x="0" y="9"/>
                  </a:cubicBezTo>
                  <a:cubicBezTo>
                    <a:pt x="0" y="9"/>
                    <a:pt x="0" y="9"/>
                    <a:pt x="0" y="9"/>
                  </a:cubicBezTo>
                  <a:cubicBezTo>
                    <a:pt x="0" y="13"/>
                    <a:pt x="3" y="17"/>
                    <a:pt x="7" y="18"/>
                  </a:cubicBezTo>
                  <a:cubicBezTo>
                    <a:pt x="7" y="18"/>
                    <a:pt x="8" y="18"/>
                    <a:pt x="8" y="18"/>
                  </a:cubicBezTo>
                  <a:cubicBezTo>
                    <a:pt x="8" y="18"/>
                    <a:pt x="9" y="18"/>
                    <a:pt x="9" y="18"/>
                  </a:cubicBezTo>
                  <a:cubicBezTo>
                    <a:pt x="13" y="18"/>
                    <a:pt x="17" y="15"/>
                    <a:pt x="17" y="11"/>
                  </a:cubicBezTo>
                  <a:cubicBezTo>
                    <a:pt x="18" y="11"/>
                    <a:pt x="18" y="11"/>
                    <a:pt x="18" y="10"/>
                  </a:cubicBezTo>
                  <a:cubicBezTo>
                    <a:pt x="18" y="6"/>
                    <a:pt x="15" y="1"/>
                    <a:pt x="11"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2" name="Freeform 310"/>
            <p:cNvSpPr/>
            <p:nvPr/>
          </p:nvSpPr>
          <p:spPr bwMode="auto">
            <a:xfrm>
              <a:off x="-1905000" y="8767763"/>
              <a:ext cx="465137" cy="231775"/>
            </a:xfrm>
            <a:custGeom>
              <a:avLst/>
              <a:gdLst>
                <a:gd name="T0" fmla="*/ 0 w 293"/>
                <a:gd name="T1" fmla="*/ 0 h 146"/>
                <a:gd name="T2" fmla="*/ 38 w 293"/>
                <a:gd name="T3" fmla="*/ 146 h 146"/>
                <a:gd name="T4" fmla="*/ 255 w 293"/>
                <a:gd name="T5" fmla="*/ 146 h 146"/>
                <a:gd name="T6" fmla="*/ 293 w 293"/>
                <a:gd name="T7" fmla="*/ 0 h 146"/>
                <a:gd name="T8" fmla="*/ 262 w 293"/>
                <a:gd name="T9" fmla="*/ 0 h 146"/>
                <a:gd name="T10" fmla="*/ 227 w 293"/>
                <a:gd name="T11" fmla="*/ 0 h 146"/>
                <a:gd name="T12" fmla="*/ 66 w 293"/>
                <a:gd name="T13" fmla="*/ 0 h 146"/>
                <a:gd name="T14" fmla="*/ 31 w 293"/>
                <a:gd name="T15" fmla="*/ 0 h 146"/>
                <a:gd name="T16" fmla="*/ 0 w 293"/>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 h="146">
                  <a:moveTo>
                    <a:pt x="0" y="0"/>
                  </a:moveTo>
                  <a:lnTo>
                    <a:pt x="38" y="146"/>
                  </a:lnTo>
                  <a:lnTo>
                    <a:pt x="255" y="146"/>
                  </a:lnTo>
                  <a:lnTo>
                    <a:pt x="293" y="0"/>
                  </a:lnTo>
                  <a:lnTo>
                    <a:pt x="262" y="0"/>
                  </a:lnTo>
                  <a:lnTo>
                    <a:pt x="227" y="0"/>
                  </a:lnTo>
                  <a:lnTo>
                    <a:pt x="66" y="0"/>
                  </a:lnTo>
                  <a:lnTo>
                    <a:pt x="31" y="0"/>
                  </a:lnTo>
                  <a:lnTo>
                    <a:pt x="0"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3" name="Oval 311"/>
            <p:cNvSpPr>
              <a:spLocks noChangeArrowheads="1"/>
            </p:cNvSpPr>
            <p:nvPr/>
          </p:nvSpPr>
          <p:spPr bwMode="auto">
            <a:xfrm>
              <a:off x="-6296025" y="3848100"/>
              <a:ext cx="123825" cy="123825"/>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314" name="Freeform 312"/>
            <p:cNvSpPr>
              <a:spLocks noEditPoints="1"/>
            </p:cNvSpPr>
            <p:nvPr/>
          </p:nvSpPr>
          <p:spPr bwMode="auto">
            <a:xfrm>
              <a:off x="-6772275" y="4213225"/>
              <a:ext cx="269875" cy="269875"/>
            </a:xfrm>
            <a:custGeom>
              <a:avLst/>
              <a:gdLst>
                <a:gd name="T0" fmla="*/ 36 w 72"/>
                <a:gd name="T1" fmla="*/ 72 h 72"/>
                <a:gd name="T2" fmla="*/ 72 w 72"/>
                <a:gd name="T3" fmla="*/ 36 h 72"/>
                <a:gd name="T4" fmla="*/ 36 w 72"/>
                <a:gd name="T5" fmla="*/ 0 h 72"/>
                <a:gd name="T6" fmla="*/ 36 w 72"/>
                <a:gd name="T7" fmla="*/ 16 h 72"/>
                <a:gd name="T8" fmla="*/ 56 w 72"/>
                <a:gd name="T9" fmla="*/ 36 h 72"/>
                <a:gd name="T10" fmla="*/ 36 w 72"/>
                <a:gd name="T11" fmla="*/ 55 h 72"/>
                <a:gd name="T12" fmla="*/ 36 w 72"/>
                <a:gd name="T13" fmla="*/ 72 h 72"/>
                <a:gd name="T14" fmla="*/ 36 w 72"/>
                <a:gd name="T15" fmla="*/ 0 h 72"/>
                <a:gd name="T16" fmla="*/ 0 w 72"/>
                <a:gd name="T17" fmla="*/ 36 h 72"/>
                <a:gd name="T18" fmla="*/ 36 w 72"/>
                <a:gd name="T19" fmla="*/ 72 h 72"/>
                <a:gd name="T20" fmla="*/ 36 w 72"/>
                <a:gd name="T21" fmla="*/ 72 h 72"/>
                <a:gd name="T22" fmla="*/ 36 w 72"/>
                <a:gd name="T23" fmla="*/ 55 h 72"/>
                <a:gd name="T24" fmla="*/ 36 w 72"/>
                <a:gd name="T25" fmla="*/ 55 h 72"/>
                <a:gd name="T26" fmla="*/ 36 w 72"/>
                <a:gd name="T27" fmla="*/ 55 h 72"/>
                <a:gd name="T28" fmla="*/ 17 w 72"/>
                <a:gd name="T29" fmla="*/ 36 h 72"/>
                <a:gd name="T30" fmla="*/ 36 w 72"/>
                <a:gd name="T31" fmla="*/ 16 h 72"/>
                <a:gd name="T32" fmla="*/ 36 w 72"/>
                <a:gd name="T33" fmla="*/ 16 h 72"/>
                <a:gd name="T34" fmla="*/ 36 w 72"/>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2">
                  <a:moveTo>
                    <a:pt x="36" y="72"/>
                  </a:moveTo>
                  <a:cubicBezTo>
                    <a:pt x="56" y="72"/>
                    <a:pt x="72" y="56"/>
                    <a:pt x="72" y="36"/>
                  </a:cubicBezTo>
                  <a:cubicBezTo>
                    <a:pt x="72" y="16"/>
                    <a:pt x="56" y="0"/>
                    <a:pt x="36" y="0"/>
                  </a:cubicBezTo>
                  <a:cubicBezTo>
                    <a:pt x="36" y="16"/>
                    <a:pt x="36" y="16"/>
                    <a:pt x="36" y="16"/>
                  </a:cubicBezTo>
                  <a:cubicBezTo>
                    <a:pt x="47" y="16"/>
                    <a:pt x="56" y="25"/>
                    <a:pt x="56" y="36"/>
                  </a:cubicBezTo>
                  <a:cubicBezTo>
                    <a:pt x="56" y="46"/>
                    <a:pt x="47" y="55"/>
                    <a:pt x="36" y="55"/>
                  </a:cubicBezTo>
                  <a:lnTo>
                    <a:pt x="36" y="72"/>
                  </a:lnTo>
                  <a:close/>
                  <a:moveTo>
                    <a:pt x="36" y="0"/>
                  </a:moveTo>
                  <a:cubicBezTo>
                    <a:pt x="16" y="0"/>
                    <a:pt x="0" y="16"/>
                    <a:pt x="0" y="36"/>
                  </a:cubicBezTo>
                  <a:cubicBezTo>
                    <a:pt x="0" y="56"/>
                    <a:pt x="16" y="72"/>
                    <a:pt x="36" y="72"/>
                  </a:cubicBezTo>
                  <a:cubicBezTo>
                    <a:pt x="36" y="72"/>
                    <a:pt x="36" y="72"/>
                    <a:pt x="36" y="72"/>
                  </a:cubicBezTo>
                  <a:cubicBezTo>
                    <a:pt x="36" y="55"/>
                    <a:pt x="36" y="55"/>
                    <a:pt x="36" y="55"/>
                  </a:cubicBezTo>
                  <a:cubicBezTo>
                    <a:pt x="36" y="55"/>
                    <a:pt x="36" y="55"/>
                    <a:pt x="36" y="55"/>
                  </a:cubicBezTo>
                  <a:cubicBezTo>
                    <a:pt x="36" y="55"/>
                    <a:pt x="36" y="55"/>
                    <a:pt x="36" y="55"/>
                  </a:cubicBezTo>
                  <a:cubicBezTo>
                    <a:pt x="25" y="55"/>
                    <a:pt x="17" y="46"/>
                    <a:pt x="17" y="36"/>
                  </a:cubicBezTo>
                  <a:cubicBezTo>
                    <a:pt x="17" y="25"/>
                    <a:pt x="25" y="16"/>
                    <a:pt x="36" y="16"/>
                  </a:cubicBezTo>
                  <a:cubicBezTo>
                    <a:pt x="36" y="16"/>
                    <a:pt x="36" y="16"/>
                    <a:pt x="36" y="16"/>
                  </a:cubicBezTo>
                  <a:cubicBezTo>
                    <a:pt x="36" y="0"/>
                    <a:pt x="36" y="0"/>
                    <a:pt x="36"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5" name="Freeform 313"/>
            <p:cNvSpPr/>
            <p:nvPr/>
          </p:nvSpPr>
          <p:spPr bwMode="auto">
            <a:xfrm>
              <a:off x="-6794500" y="4148137"/>
              <a:ext cx="319087" cy="117475"/>
            </a:xfrm>
            <a:custGeom>
              <a:avLst/>
              <a:gdLst>
                <a:gd name="T0" fmla="*/ 6 w 85"/>
                <a:gd name="T1" fmla="*/ 30 h 31"/>
                <a:gd name="T2" fmla="*/ 11 w 85"/>
                <a:gd name="T3" fmla="*/ 28 h 31"/>
                <a:gd name="T4" fmla="*/ 42 w 85"/>
                <a:gd name="T5" fmla="*/ 11 h 31"/>
                <a:gd name="T6" fmla="*/ 74 w 85"/>
                <a:gd name="T7" fmla="*/ 28 h 31"/>
                <a:gd name="T8" fmla="*/ 82 w 85"/>
                <a:gd name="T9" fmla="*/ 29 h 31"/>
                <a:gd name="T10" fmla="*/ 83 w 85"/>
                <a:gd name="T11" fmla="*/ 22 h 31"/>
                <a:gd name="T12" fmla="*/ 42 w 85"/>
                <a:gd name="T13" fmla="*/ 0 h 31"/>
                <a:gd name="T14" fmla="*/ 1 w 85"/>
                <a:gd name="T15" fmla="*/ 22 h 31"/>
                <a:gd name="T16" fmla="*/ 3 w 85"/>
                <a:gd name="T17" fmla="*/ 29 h 31"/>
                <a:gd name="T18" fmla="*/ 6 w 85"/>
                <a:gd name="T1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1">
                  <a:moveTo>
                    <a:pt x="6" y="30"/>
                  </a:moveTo>
                  <a:cubicBezTo>
                    <a:pt x="8" y="30"/>
                    <a:pt x="9" y="30"/>
                    <a:pt x="11" y="28"/>
                  </a:cubicBezTo>
                  <a:cubicBezTo>
                    <a:pt x="18" y="17"/>
                    <a:pt x="29" y="11"/>
                    <a:pt x="42" y="11"/>
                  </a:cubicBezTo>
                  <a:cubicBezTo>
                    <a:pt x="55" y="11"/>
                    <a:pt x="67" y="17"/>
                    <a:pt x="74" y="28"/>
                  </a:cubicBezTo>
                  <a:cubicBezTo>
                    <a:pt x="76" y="30"/>
                    <a:pt x="79" y="31"/>
                    <a:pt x="82" y="29"/>
                  </a:cubicBezTo>
                  <a:cubicBezTo>
                    <a:pt x="84" y="28"/>
                    <a:pt x="85" y="24"/>
                    <a:pt x="83" y="22"/>
                  </a:cubicBezTo>
                  <a:cubicBezTo>
                    <a:pt x="74" y="8"/>
                    <a:pt x="59" y="0"/>
                    <a:pt x="42" y="0"/>
                  </a:cubicBezTo>
                  <a:cubicBezTo>
                    <a:pt x="26" y="0"/>
                    <a:pt x="11" y="8"/>
                    <a:pt x="1" y="22"/>
                  </a:cubicBezTo>
                  <a:cubicBezTo>
                    <a:pt x="0" y="24"/>
                    <a:pt x="0" y="28"/>
                    <a:pt x="3" y="29"/>
                  </a:cubicBezTo>
                  <a:cubicBezTo>
                    <a:pt x="4" y="30"/>
                    <a:pt x="5" y="30"/>
                    <a:pt x="6" y="3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6" name="Freeform 314"/>
            <p:cNvSpPr>
              <a:spLocks noEditPoints="1"/>
            </p:cNvSpPr>
            <p:nvPr/>
          </p:nvSpPr>
          <p:spPr bwMode="auto">
            <a:xfrm>
              <a:off x="-6284913" y="4213225"/>
              <a:ext cx="271462" cy="269875"/>
            </a:xfrm>
            <a:custGeom>
              <a:avLst/>
              <a:gdLst>
                <a:gd name="T0" fmla="*/ 36 w 72"/>
                <a:gd name="T1" fmla="*/ 0 h 72"/>
                <a:gd name="T2" fmla="*/ 36 w 72"/>
                <a:gd name="T3" fmla="*/ 0 h 72"/>
                <a:gd name="T4" fmla="*/ 36 w 72"/>
                <a:gd name="T5" fmla="*/ 16 h 72"/>
                <a:gd name="T6" fmla="*/ 36 w 72"/>
                <a:gd name="T7" fmla="*/ 16 h 72"/>
                <a:gd name="T8" fmla="*/ 55 w 72"/>
                <a:gd name="T9" fmla="*/ 36 h 72"/>
                <a:gd name="T10" fmla="*/ 36 w 72"/>
                <a:gd name="T11" fmla="*/ 55 h 72"/>
                <a:gd name="T12" fmla="*/ 36 w 72"/>
                <a:gd name="T13" fmla="*/ 55 h 72"/>
                <a:gd name="T14" fmla="*/ 36 w 72"/>
                <a:gd name="T15" fmla="*/ 55 h 72"/>
                <a:gd name="T16" fmla="*/ 36 w 72"/>
                <a:gd name="T17" fmla="*/ 72 h 72"/>
                <a:gd name="T18" fmla="*/ 36 w 72"/>
                <a:gd name="T19" fmla="*/ 72 h 72"/>
                <a:gd name="T20" fmla="*/ 72 w 72"/>
                <a:gd name="T21" fmla="*/ 36 h 72"/>
                <a:gd name="T22" fmla="*/ 36 w 72"/>
                <a:gd name="T23" fmla="*/ 0 h 72"/>
                <a:gd name="T24" fmla="*/ 36 w 72"/>
                <a:gd name="T25" fmla="*/ 0 h 72"/>
                <a:gd name="T26" fmla="*/ 0 w 72"/>
                <a:gd name="T27" fmla="*/ 36 h 72"/>
                <a:gd name="T28" fmla="*/ 36 w 72"/>
                <a:gd name="T29" fmla="*/ 72 h 72"/>
                <a:gd name="T30" fmla="*/ 36 w 72"/>
                <a:gd name="T31" fmla="*/ 55 h 72"/>
                <a:gd name="T32" fmla="*/ 16 w 72"/>
                <a:gd name="T33" fmla="*/ 36 h 72"/>
                <a:gd name="T34" fmla="*/ 36 w 72"/>
                <a:gd name="T35" fmla="*/ 16 h 72"/>
                <a:gd name="T36" fmla="*/ 36 w 72"/>
                <a:gd name="T3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2">
                  <a:moveTo>
                    <a:pt x="36" y="0"/>
                  </a:moveTo>
                  <a:cubicBezTo>
                    <a:pt x="36" y="0"/>
                    <a:pt x="36" y="0"/>
                    <a:pt x="36" y="0"/>
                  </a:cubicBezTo>
                  <a:cubicBezTo>
                    <a:pt x="36" y="16"/>
                    <a:pt x="36" y="16"/>
                    <a:pt x="36" y="16"/>
                  </a:cubicBezTo>
                  <a:cubicBezTo>
                    <a:pt x="36" y="16"/>
                    <a:pt x="36" y="16"/>
                    <a:pt x="36" y="16"/>
                  </a:cubicBezTo>
                  <a:cubicBezTo>
                    <a:pt x="46" y="16"/>
                    <a:pt x="55" y="25"/>
                    <a:pt x="55" y="36"/>
                  </a:cubicBezTo>
                  <a:cubicBezTo>
                    <a:pt x="55" y="46"/>
                    <a:pt x="46" y="55"/>
                    <a:pt x="36" y="55"/>
                  </a:cubicBezTo>
                  <a:cubicBezTo>
                    <a:pt x="36" y="55"/>
                    <a:pt x="36" y="55"/>
                    <a:pt x="36" y="55"/>
                  </a:cubicBezTo>
                  <a:cubicBezTo>
                    <a:pt x="36" y="55"/>
                    <a:pt x="36" y="55"/>
                    <a:pt x="36" y="55"/>
                  </a:cubicBezTo>
                  <a:cubicBezTo>
                    <a:pt x="36" y="72"/>
                    <a:pt x="36" y="72"/>
                    <a:pt x="36" y="72"/>
                  </a:cubicBezTo>
                  <a:cubicBezTo>
                    <a:pt x="36" y="72"/>
                    <a:pt x="36" y="72"/>
                    <a:pt x="36" y="72"/>
                  </a:cubicBezTo>
                  <a:cubicBezTo>
                    <a:pt x="56" y="72"/>
                    <a:pt x="72" y="56"/>
                    <a:pt x="72" y="36"/>
                  </a:cubicBezTo>
                  <a:cubicBezTo>
                    <a:pt x="72" y="16"/>
                    <a:pt x="56" y="0"/>
                    <a:pt x="36" y="0"/>
                  </a:cubicBezTo>
                  <a:close/>
                  <a:moveTo>
                    <a:pt x="36" y="0"/>
                  </a:moveTo>
                  <a:cubicBezTo>
                    <a:pt x="16" y="0"/>
                    <a:pt x="0" y="16"/>
                    <a:pt x="0" y="36"/>
                  </a:cubicBezTo>
                  <a:cubicBezTo>
                    <a:pt x="0" y="56"/>
                    <a:pt x="16" y="72"/>
                    <a:pt x="36" y="72"/>
                  </a:cubicBezTo>
                  <a:cubicBezTo>
                    <a:pt x="36" y="55"/>
                    <a:pt x="36" y="55"/>
                    <a:pt x="36" y="55"/>
                  </a:cubicBezTo>
                  <a:cubicBezTo>
                    <a:pt x="25" y="55"/>
                    <a:pt x="16" y="46"/>
                    <a:pt x="16" y="36"/>
                  </a:cubicBezTo>
                  <a:cubicBezTo>
                    <a:pt x="16" y="25"/>
                    <a:pt x="25" y="16"/>
                    <a:pt x="36" y="16"/>
                  </a:cubicBezTo>
                  <a:lnTo>
                    <a:pt x="36"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7" name="Freeform 315"/>
            <p:cNvSpPr/>
            <p:nvPr/>
          </p:nvSpPr>
          <p:spPr bwMode="auto">
            <a:xfrm>
              <a:off x="-6310313" y="4148137"/>
              <a:ext cx="319087" cy="117475"/>
            </a:xfrm>
            <a:custGeom>
              <a:avLst/>
              <a:gdLst>
                <a:gd name="T0" fmla="*/ 43 w 85"/>
                <a:gd name="T1" fmla="*/ 0 h 31"/>
                <a:gd name="T2" fmla="*/ 2 w 85"/>
                <a:gd name="T3" fmla="*/ 22 h 31"/>
                <a:gd name="T4" fmla="*/ 3 w 85"/>
                <a:gd name="T5" fmla="*/ 29 h 31"/>
                <a:gd name="T6" fmla="*/ 6 w 85"/>
                <a:gd name="T7" fmla="*/ 30 h 31"/>
                <a:gd name="T8" fmla="*/ 11 w 85"/>
                <a:gd name="T9" fmla="*/ 28 h 31"/>
                <a:gd name="T10" fmla="*/ 43 w 85"/>
                <a:gd name="T11" fmla="*/ 11 h 31"/>
                <a:gd name="T12" fmla="*/ 74 w 85"/>
                <a:gd name="T13" fmla="*/ 28 h 31"/>
                <a:gd name="T14" fmla="*/ 82 w 85"/>
                <a:gd name="T15" fmla="*/ 29 h 31"/>
                <a:gd name="T16" fmla="*/ 84 w 85"/>
                <a:gd name="T17" fmla="*/ 22 h 31"/>
                <a:gd name="T18" fmla="*/ 43 w 85"/>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1">
                  <a:moveTo>
                    <a:pt x="43" y="0"/>
                  </a:moveTo>
                  <a:cubicBezTo>
                    <a:pt x="26" y="0"/>
                    <a:pt x="11" y="8"/>
                    <a:pt x="2" y="22"/>
                  </a:cubicBezTo>
                  <a:cubicBezTo>
                    <a:pt x="0" y="24"/>
                    <a:pt x="1" y="28"/>
                    <a:pt x="3" y="29"/>
                  </a:cubicBezTo>
                  <a:cubicBezTo>
                    <a:pt x="4" y="30"/>
                    <a:pt x="5" y="30"/>
                    <a:pt x="6" y="30"/>
                  </a:cubicBezTo>
                  <a:cubicBezTo>
                    <a:pt x="8" y="30"/>
                    <a:pt x="10" y="30"/>
                    <a:pt x="11" y="28"/>
                  </a:cubicBezTo>
                  <a:cubicBezTo>
                    <a:pt x="18" y="17"/>
                    <a:pt x="30" y="11"/>
                    <a:pt x="43" y="11"/>
                  </a:cubicBezTo>
                  <a:cubicBezTo>
                    <a:pt x="55" y="11"/>
                    <a:pt x="67" y="17"/>
                    <a:pt x="74" y="28"/>
                  </a:cubicBezTo>
                  <a:cubicBezTo>
                    <a:pt x="76" y="30"/>
                    <a:pt x="80" y="31"/>
                    <a:pt x="82" y="29"/>
                  </a:cubicBezTo>
                  <a:cubicBezTo>
                    <a:pt x="85" y="28"/>
                    <a:pt x="85" y="24"/>
                    <a:pt x="84" y="22"/>
                  </a:cubicBezTo>
                  <a:cubicBezTo>
                    <a:pt x="74" y="8"/>
                    <a:pt x="59" y="0"/>
                    <a:pt x="43"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8" name="Freeform 316"/>
            <p:cNvSpPr/>
            <p:nvPr/>
          </p:nvSpPr>
          <p:spPr bwMode="auto">
            <a:xfrm>
              <a:off x="-6546850" y="3919537"/>
              <a:ext cx="473075" cy="552450"/>
            </a:xfrm>
            <a:custGeom>
              <a:avLst/>
              <a:gdLst>
                <a:gd name="T0" fmla="*/ 84 w 126"/>
                <a:gd name="T1" fmla="*/ 54 h 147"/>
                <a:gd name="T2" fmla="*/ 88 w 126"/>
                <a:gd name="T3" fmla="*/ 54 h 147"/>
                <a:gd name="T4" fmla="*/ 120 w 126"/>
                <a:gd name="T5" fmla="*/ 40 h 147"/>
                <a:gd name="T6" fmla="*/ 124 w 126"/>
                <a:gd name="T7" fmla="*/ 30 h 147"/>
                <a:gd name="T8" fmla="*/ 113 w 126"/>
                <a:gd name="T9" fmla="*/ 26 h 147"/>
                <a:gd name="T10" fmla="*/ 92 w 126"/>
                <a:gd name="T11" fmla="*/ 36 h 147"/>
                <a:gd name="T12" fmla="*/ 89 w 126"/>
                <a:gd name="T13" fmla="*/ 36 h 147"/>
                <a:gd name="T14" fmla="*/ 53 w 126"/>
                <a:gd name="T15" fmla="*/ 1 h 147"/>
                <a:gd name="T16" fmla="*/ 50 w 126"/>
                <a:gd name="T17" fmla="*/ 1 h 147"/>
                <a:gd name="T18" fmla="*/ 1 w 126"/>
                <a:gd name="T19" fmla="*/ 50 h 147"/>
                <a:gd name="T20" fmla="*/ 1 w 126"/>
                <a:gd name="T21" fmla="*/ 53 h 147"/>
                <a:gd name="T22" fmla="*/ 34 w 126"/>
                <a:gd name="T23" fmla="*/ 82 h 147"/>
                <a:gd name="T24" fmla="*/ 35 w 126"/>
                <a:gd name="T25" fmla="*/ 86 h 147"/>
                <a:gd name="T26" fmla="*/ 18 w 126"/>
                <a:gd name="T27" fmla="*/ 123 h 147"/>
                <a:gd name="T28" fmla="*/ 19 w 126"/>
                <a:gd name="T29" fmla="*/ 127 h 147"/>
                <a:gd name="T30" fmla="*/ 30 w 126"/>
                <a:gd name="T31" fmla="*/ 143 h 147"/>
                <a:gd name="T32" fmla="*/ 38 w 126"/>
                <a:gd name="T33" fmla="*/ 147 h 147"/>
                <a:gd name="T34" fmla="*/ 45 w 126"/>
                <a:gd name="T35" fmla="*/ 145 h 147"/>
                <a:gd name="T36" fmla="*/ 47 w 126"/>
                <a:gd name="T37" fmla="*/ 130 h 147"/>
                <a:gd name="T38" fmla="*/ 43 w 126"/>
                <a:gd name="T39" fmla="*/ 125 h 147"/>
                <a:gd name="T40" fmla="*/ 42 w 126"/>
                <a:gd name="T41" fmla="*/ 120 h 147"/>
                <a:gd name="T42" fmla="*/ 59 w 126"/>
                <a:gd name="T43" fmla="*/ 81 h 147"/>
                <a:gd name="T44" fmla="*/ 59 w 126"/>
                <a:gd name="T45" fmla="*/ 77 h 147"/>
                <a:gd name="T46" fmla="*/ 40 w 126"/>
                <a:gd name="T47" fmla="*/ 59 h 147"/>
                <a:gd name="T48" fmla="*/ 40 w 126"/>
                <a:gd name="T49" fmla="*/ 55 h 147"/>
                <a:gd name="T50" fmla="*/ 61 w 126"/>
                <a:gd name="T51" fmla="*/ 35 h 147"/>
                <a:gd name="T52" fmla="*/ 65 w 126"/>
                <a:gd name="T53" fmla="*/ 35 h 147"/>
                <a:gd name="T54" fmla="*/ 84 w 126"/>
                <a:gd name="T55" fmla="*/ 5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147">
                  <a:moveTo>
                    <a:pt x="84" y="54"/>
                  </a:moveTo>
                  <a:cubicBezTo>
                    <a:pt x="85" y="55"/>
                    <a:pt x="87" y="55"/>
                    <a:pt x="88" y="54"/>
                  </a:cubicBezTo>
                  <a:cubicBezTo>
                    <a:pt x="120" y="40"/>
                    <a:pt x="120" y="40"/>
                    <a:pt x="120" y="40"/>
                  </a:cubicBezTo>
                  <a:cubicBezTo>
                    <a:pt x="124" y="38"/>
                    <a:pt x="126" y="34"/>
                    <a:pt x="124" y="30"/>
                  </a:cubicBezTo>
                  <a:cubicBezTo>
                    <a:pt x="122" y="26"/>
                    <a:pt x="117" y="24"/>
                    <a:pt x="113" y="26"/>
                  </a:cubicBezTo>
                  <a:cubicBezTo>
                    <a:pt x="92" y="36"/>
                    <a:pt x="92" y="36"/>
                    <a:pt x="92" y="36"/>
                  </a:cubicBezTo>
                  <a:cubicBezTo>
                    <a:pt x="91" y="37"/>
                    <a:pt x="89" y="37"/>
                    <a:pt x="89" y="36"/>
                  </a:cubicBezTo>
                  <a:cubicBezTo>
                    <a:pt x="53" y="1"/>
                    <a:pt x="53" y="1"/>
                    <a:pt x="53" y="1"/>
                  </a:cubicBezTo>
                  <a:cubicBezTo>
                    <a:pt x="52" y="0"/>
                    <a:pt x="51" y="0"/>
                    <a:pt x="50" y="1"/>
                  </a:cubicBezTo>
                  <a:cubicBezTo>
                    <a:pt x="1" y="50"/>
                    <a:pt x="1" y="50"/>
                    <a:pt x="1" y="50"/>
                  </a:cubicBezTo>
                  <a:cubicBezTo>
                    <a:pt x="0" y="51"/>
                    <a:pt x="0" y="52"/>
                    <a:pt x="1" y="53"/>
                  </a:cubicBezTo>
                  <a:cubicBezTo>
                    <a:pt x="7" y="59"/>
                    <a:pt x="27" y="76"/>
                    <a:pt x="34" y="82"/>
                  </a:cubicBezTo>
                  <a:cubicBezTo>
                    <a:pt x="35" y="83"/>
                    <a:pt x="36" y="85"/>
                    <a:pt x="35" y="86"/>
                  </a:cubicBezTo>
                  <a:cubicBezTo>
                    <a:pt x="18" y="123"/>
                    <a:pt x="18" y="123"/>
                    <a:pt x="18" y="123"/>
                  </a:cubicBezTo>
                  <a:cubicBezTo>
                    <a:pt x="18" y="124"/>
                    <a:pt x="18" y="126"/>
                    <a:pt x="19" y="127"/>
                  </a:cubicBezTo>
                  <a:cubicBezTo>
                    <a:pt x="30" y="143"/>
                    <a:pt x="30" y="143"/>
                    <a:pt x="30" y="143"/>
                  </a:cubicBezTo>
                  <a:cubicBezTo>
                    <a:pt x="32" y="145"/>
                    <a:pt x="35" y="147"/>
                    <a:pt x="38" y="147"/>
                  </a:cubicBezTo>
                  <a:cubicBezTo>
                    <a:pt x="40" y="147"/>
                    <a:pt x="42" y="146"/>
                    <a:pt x="45" y="145"/>
                  </a:cubicBezTo>
                  <a:cubicBezTo>
                    <a:pt x="49" y="141"/>
                    <a:pt x="50" y="135"/>
                    <a:pt x="47" y="130"/>
                  </a:cubicBezTo>
                  <a:cubicBezTo>
                    <a:pt x="43" y="125"/>
                    <a:pt x="43" y="125"/>
                    <a:pt x="43" y="125"/>
                  </a:cubicBezTo>
                  <a:cubicBezTo>
                    <a:pt x="42" y="124"/>
                    <a:pt x="42" y="122"/>
                    <a:pt x="42" y="120"/>
                  </a:cubicBezTo>
                  <a:cubicBezTo>
                    <a:pt x="59" y="81"/>
                    <a:pt x="59" y="81"/>
                    <a:pt x="59" y="81"/>
                  </a:cubicBezTo>
                  <a:cubicBezTo>
                    <a:pt x="60" y="79"/>
                    <a:pt x="60" y="78"/>
                    <a:pt x="59" y="77"/>
                  </a:cubicBezTo>
                  <a:cubicBezTo>
                    <a:pt x="55" y="73"/>
                    <a:pt x="45" y="63"/>
                    <a:pt x="40" y="59"/>
                  </a:cubicBezTo>
                  <a:cubicBezTo>
                    <a:pt x="39" y="58"/>
                    <a:pt x="39" y="56"/>
                    <a:pt x="40" y="55"/>
                  </a:cubicBezTo>
                  <a:cubicBezTo>
                    <a:pt x="61" y="35"/>
                    <a:pt x="61" y="35"/>
                    <a:pt x="61" y="35"/>
                  </a:cubicBezTo>
                  <a:cubicBezTo>
                    <a:pt x="62" y="34"/>
                    <a:pt x="64" y="34"/>
                    <a:pt x="65" y="35"/>
                  </a:cubicBezTo>
                  <a:lnTo>
                    <a:pt x="84" y="54"/>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19" name="Freeform 317"/>
            <p:cNvSpPr/>
            <p:nvPr/>
          </p:nvSpPr>
          <p:spPr bwMode="auto">
            <a:xfrm>
              <a:off x="-2870200" y="4178300"/>
              <a:ext cx="374650" cy="233363"/>
            </a:xfrm>
            <a:custGeom>
              <a:avLst/>
              <a:gdLst>
                <a:gd name="T0" fmla="*/ 100 w 100"/>
                <a:gd name="T1" fmla="*/ 62 h 62"/>
                <a:gd name="T2" fmla="*/ 100 w 100"/>
                <a:gd name="T3" fmla="*/ 19 h 62"/>
                <a:gd name="T4" fmla="*/ 81 w 100"/>
                <a:gd name="T5" fmla="*/ 0 h 62"/>
                <a:gd name="T6" fmla="*/ 19 w 100"/>
                <a:gd name="T7" fmla="*/ 0 h 62"/>
                <a:gd name="T8" fmla="*/ 0 w 100"/>
                <a:gd name="T9" fmla="*/ 19 h 62"/>
                <a:gd name="T10" fmla="*/ 0 w 100"/>
                <a:gd name="T11" fmla="*/ 43 h 62"/>
                <a:gd name="T12" fmla="*/ 15 w 100"/>
                <a:gd name="T13" fmla="*/ 43 h 62"/>
                <a:gd name="T14" fmla="*/ 15 w 100"/>
                <a:gd name="T15" fmla="*/ 19 h 62"/>
                <a:gd name="T16" fmla="*/ 19 w 100"/>
                <a:gd name="T17" fmla="*/ 15 h 62"/>
                <a:gd name="T18" fmla="*/ 81 w 100"/>
                <a:gd name="T19" fmla="*/ 15 h 62"/>
                <a:gd name="T20" fmla="*/ 85 w 100"/>
                <a:gd name="T21" fmla="*/ 19 h 62"/>
                <a:gd name="T22" fmla="*/ 85 w 100"/>
                <a:gd name="T23" fmla="*/ 62 h 62"/>
                <a:gd name="T24" fmla="*/ 100 w 100"/>
                <a:gd name="T2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62">
                  <a:moveTo>
                    <a:pt x="100" y="62"/>
                  </a:moveTo>
                  <a:cubicBezTo>
                    <a:pt x="100" y="19"/>
                    <a:pt x="100" y="19"/>
                    <a:pt x="100" y="19"/>
                  </a:cubicBezTo>
                  <a:cubicBezTo>
                    <a:pt x="100" y="9"/>
                    <a:pt x="92" y="0"/>
                    <a:pt x="81" y="0"/>
                  </a:cubicBezTo>
                  <a:cubicBezTo>
                    <a:pt x="19" y="0"/>
                    <a:pt x="19" y="0"/>
                    <a:pt x="19" y="0"/>
                  </a:cubicBezTo>
                  <a:cubicBezTo>
                    <a:pt x="8" y="0"/>
                    <a:pt x="0" y="9"/>
                    <a:pt x="0" y="19"/>
                  </a:cubicBezTo>
                  <a:cubicBezTo>
                    <a:pt x="0" y="43"/>
                    <a:pt x="0" y="43"/>
                    <a:pt x="0" y="43"/>
                  </a:cubicBezTo>
                  <a:cubicBezTo>
                    <a:pt x="15" y="43"/>
                    <a:pt x="15" y="43"/>
                    <a:pt x="15" y="43"/>
                  </a:cubicBezTo>
                  <a:cubicBezTo>
                    <a:pt x="15" y="19"/>
                    <a:pt x="15" y="19"/>
                    <a:pt x="15" y="19"/>
                  </a:cubicBezTo>
                  <a:cubicBezTo>
                    <a:pt x="15" y="17"/>
                    <a:pt x="16" y="15"/>
                    <a:pt x="19" y="15"/>
                  </a:cubicBezTo>
                  <a:cubicBezTo>
                    <a:pt x="81" y="15"/>
                    <a:pt x="81" y="15"/>
                    <a:pt x="81" y="15"/>
                  </a:cubicBezTo>
                  <a:cubicBezTo>
                    <a:pt x="84" y="15"/>
                    <a:pt x="85" y="17"/>
                    <a:pt x="85" y="19"/>
                  </a:cubicBezTo>
                  <a:cubicBezTo>
                    <a:pt x="85" y="62"/>
                    <a:pt x="85" y="62"/>
                    <a:pt x="85" y="62"/>
                  </a:cubicBezTo>
                  <a:lnTo>
                    <a:pt x="100" y="62"/>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0" name="Freeform 318"/>
            <p:cNvSpPr>
              <a:spLocks noEditPoints="1"/>
            </p:cNvSpPr>
            <p:nvPr/>
          </p:nvSpPr>
          <p:spPr bwMode="auto">
            <a:xfrm>
              <a:off x="-2922588" y="4425950"/>
              <a:ext cx="476250" cy="271463"/>
            </a:xfrm>
            <a:custGeom>
              <a:avLst/>
              <a:gdLst>
                <a:gd name="T0" fmla="*/ 99 w 127"/>
                <a:gd name="T1" fmla="*/ 0 h 72"/>
                <a:gd name="T2" fmla="*/ 64 w 127"/>
                <a:gd name="T3" fmla="*/ 0 h 72"/>
                <a:gd name="T4" fmla="*/ 64 w 127"/>
                <a:gd name="T5" fmla="*/ 20 h 72"/>
                <a:gd name="T6" fmla="*/ 75 w 127"/>
                <a:gd name="T7" fmla="*/ 31 h 72"/>
                <a:gd name="T8" fmla="*/ 68 w 127"/>
                <a:gd name="T9" fmla="*/ 41 h 72"/>
                <a:gd name="T10" fmla="*/ 68 w 127"/>
                <a:gd name="T11" fmla="*/ 41 h 72"/>
                <a:gd name="T12" fmla="*/ 68 w 127"/>
                <a:gd name="T13" fmla="*/ 59 h 72"/>
                <a:gd name="T14" fmla="*/ 64 w 127"/>
                <a:gd name="T15" fmla="*/ 59 h 72"/>
                <a:gd name="T16" fmla="*/ 64 w 127"/>
                <a:gd name="T17" fmla="*/ 72 h 72"/>
                <a:gd name="T18" fmla="*/ 127 w 127"/>
                <a:gd name="T19" fmla="*/ 72 h 72"/>
                <a:gd name="T20" fmla="*/ 127 w 127"/>
                <a:gd name="T21" fmla="*/ 0 h 72"/>
                <a:gd name="T22" fmla="*/ 114 w 127"/>
                <a:gd name="T23" fmla="*/ 0 h 72"/>
                <a:gd name="T24" fmla="*/ 99 w 127"/>
                <a:gd name="T25" fmla="*/ 0 h 72"/>
                <a:gd name="T26" fmla="*/ 64 w 127"/>
                <a:gd name="T27" fmla="*/ 0 h 72"/>
                <a:gd name="T28" fmla="*/ 0 w 127"/>
                <a:gd name="T29" fmla="*/ 0 h 72"/>
                <a:gd name="T30" fmla="*/ 0 w 127"/>
                <a:gd name="T31" fmla="*/ 72 h 72"/>
                <a:gd name="T32" fmla="*/ 64 w 127"/>
                <a:gd name="T33" fmla="*/ 72 h 72"/>
                <a:gd name="T34" fmla="*/ 64 w 127"/>
                <a:gd name="T35" fmla="*/ 59 h 72"/>
                <a:gd name="T36" fmla="*/ 59 w 127"/>
                <a:gd name="T37" fmla="*/ 59 h 72"/>
                <a:gd name="T38" fmla="*/ 59 w 127"/>
                <a:gd name="T39" fmla="*/ 41 h 72"/>
                <a:gd name="T40" fmla="*/ 52 w 127"/>
                <a:gd name="T41" fmla="*/ 31 h 72"/>
                <a:gd name="T42" fmla="*/ 64 w 127"/>
                <a:gd name="T43" fmla="*/ 20 h 72"/>
                <a:gd name="T44" fmla="*/ 64 w 127"/>
                <a:gd name="T45" fmla="*/ 20 h 72"/>
                <a:gd name="T46" fmla="*/ 64 w 127"/>
                <a:gd name="T4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7" h="72">
                  <a:moveTo>
                    <a:pt x="99" y="0"/>
                  </a:moveTo>
                  <a:cubicBezTo>
                    <a:pt x="64" y="0"/>
                    <a:pt x="64" y="0"/>
                    <a:pt x="64" y="0"/>
                  </a:cubicBezTo>
                  <a:cubicBezTo>
                    <a:pt x="64" y="20"/>
                    <a:pt x="64" y="20"/>
                    <a:pt x="64" y="20"/>
                  </a:cubicBezTo>
                  <a:cubicBezTo>
                    <a:pt x="70" y="20"/>
                    <a:pt x="75" y="25"/>
                    <a:pt x="75" y="31"/>
                  </a:cubicBezTo>
                  <a:cubicBezTo>
                    <a:pt x="75" y="36"/>
                    <a:pt x="72" y="40"/>
                    <a:pt x="68" y="41"/>
                  </a:cubicBezTo>
                  <a:cubicBezTo>
                    <a:pt x="68" y="41"/>
                    <a:pt x="68" y="41"/>
                    <a:pt x="68" y="41"/>
                  </a:cubicBezTo>
                  <a:cubicBezTo>
                    <a:pt x="68" y="59"/>
                    <a:pt x="68" y="59"/>
                    <a:pt x="68" y="59"/>
                  </a:cubicBezTo>
                  <a:cubicBezTo>
                    <a:pt x="64" y="59"/>
                    <a:pt x="64" y="59"/>
                    <a:pt x="64" y="59"/>
                  </a:cubicBezTo>
                  <a:cubicBezTo>
                    <a:pt x="64" y="72"/>
                    <a:pt x="64" y="72"/>
                    <a:pt x="64" y="72"/>
                  </a:cubicBezTo>
                  <a:cubicBezTo>
                    <a:pt x="127" y="72"/>
                    <a:pt x="127" y="72"/>
                    <a:pt x="127" y="72"/>
                  </a:cubicBezTo>
                  <a:cubicBezTo>
                    <a:pt x="127" y="0"/>
                    <a:pt x="127" y="0"/>
                    <a:pt x="127" y="0"/>
                  </a:cubicBezTo>
                  <a:cubicBezTo>
                    <a:pt x="114" y="0"/>
                    <a:pt x="114" y="0"/>
                    <a:pt x="114" y="0"/>
                  </a:cubicBezTo>
                  <a:lnTo>
                    <a:pt x="99" y="0"/>
                  </a:lnTo>
                  <a:close/>
                  <a:moveTo>
                    <a:pt x="64" y="0"/>
                  </a:moveTo>
                  <a:cubicBezTo>
                    <a:pt x="0" y="0"/>
                    <a:pt x="0" y="0"/>
                    <a:pt x="0" y="0"/>
                  </a:cubicBezTo>
                  <a:cubicBezTo>
                    <a:pt x="0" y="72"/>
                    <a:pt x="0" y="72"/>
                    <a:pt x="0" y="72"/>
                  </a:cubicBezTo>
                  <a:cubicBezTo>
                    <a:pt x="64" y="72"/>
                    <a:pt x="64" y="72"/>
                    <a:pt x="64" y="72"/>
                  </a:cubicBezTo>
                  <a:cubicBezTo>
                    <a:pt x="64" y="59"/>
                    <a:pt x="64" y="59"/>
                    <a:pt x="64" y="59"/>
                  </a:cubicBezTo>
                  <a:cubicBezTo>
                    <a:pt x="59" y="59"/>
                    <a:pt x="59" y="59"/>
                    <a:pt x="59" y="59"/>
                  </a:cubicBezTo>
                  <a:cubicBezTo>
                    <a:pt x="59" y="41"/>
                    <a:pt x="59" y="41"/>
                    <a:pt x="59" y="41"/>
                  </a:cubicBezTo>
                  <a:cubicBezTo>
                    <a:pt x="55" y="40"/>
                    <a:pt x="52" y="36"/>
                    <a:pt x="52" y="31"/>
                  </a:cubicBezTo>
                  <a:cubicBezTo>
                    <a:pt x="52" y="25"/>
                    <a:pt x="57" y="20"/>
                    <a:pt x="64" y="20"/>
                  </a:cubicBezTo>
                  <a:cubicBezTo>
                    <a:pt x="64" y="20"/>
                    <a:pt x="64" y="20"/>
                    <a:pt x="64" y="20"/>
                  </a:cubicBezTo>
                  <a:lnTo>
                    <a:pt x="64"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1" name="Freeform 319"/>
            <p:cNvSpPr/>
            <p:nvPr/>
          </p:nvSpPr>
          <p:spPr bwMode="auto">
            <a:xfrm>
              <a:off x="-7085012" y="3255962"/>
              <a:ext cx="687387" cy="644525"/>
            </a:xfrm>
            <a:custGeom>
              <a:avLst/>
              <a:gdLst>
                <a:gd name="T0" fmla="*/ 26 w 183"/>
                <a:gd name="T1" fmla="*/ 139 h 172"/>
                <a:gd name="T2" fmla="*/ 76 w 183"/>
                <a:gd name="T3" fmla="*/ 113 h 172"/>
                <a:gd name="T4" fmla="*/ 85 w 183"/>
                <a:gd name="T5" fmla="*/ 111 h 172"/>
                <a:gd name="T6" fmla="*/ 86 w 183"/>
                <a:gd name="T7" fmla="*/ 121 h 172"/>
                <a:gd name="T8" fmla="*/ 85 w 183"/>
                <a:gd name="T9" fmla="*/ 142 h 172"/>
                <a:gd name="T10" fmla="*/ 84 w 183"/>
                <a:gd name="T11" fmla="*/ 172 h 172"/>
                <a:gd name="T12" fmla="*/ 99 w 183"/>
                <a:gd name="T13" fmla="*/ 172 h 172"/>
                <a:gd name="T14" fmla="*/ 98 w 183"/>
                <a:gd name="T15" fmla="*/ 142 h 172"/>
                <a:gd name="T16" fmla="*/ 97 w 183"/>
                <a:gd name="T17" fmla="*/ 121 h 172"/>
                <a:gd name="T18" fmla="*/ 97 w 183"/>
                <a:gd name="T19" fmla="*/ 111 h 172"/>
                <a:gd name="T20" fmla="*/ 106 w 183"/>
                <a:gd name="T21" fmla="*/ 113 h 172"/>
                <a:gd name="T22" fmla="*/ 156 w 183"/>
                <a:gd name="T23" fmla="*/ 139 h 172"/>
                <a:gd name="T24" fmla="*/ 176 w 183"/>
                <a:gd name="T25" fmla="*/ 119 h 172"/>
                <a:gd name="T26" fmla="*/ 164 w 183"/>
                <a:gd name="T27" fmla="*/ 56 h 172"/>
                <a:gd name="T28" fmla="*/ 102 w 183"/>
                <a:gd name="T29" fmla="*/ 96 h 172"/>
                <a:gd name="T30" fmla="*/ 99 w 183"/>
                <a:gd name="T31" fmla="*/ 90 h 172"/>
                <a:gd name="T32" fmla="*/ 110 w 183"/>
                <a:gd name="T33" fmla="*/ 69 h 172"/>
                <a:gd name="T34" fmla="*/ 131 w 183"/>
                <a:gd name="T35" fmla="*/ 21 h 172"/>
                <a:gd name="T36" fmla="*/ 91 w 183"/>
                <a:gd name="T37" fmla="*/ 1 h 172"/>
                <a:gd name="T38" fmla="*/ 52 w 183"/>
                <a:gd name="T39" fmla="*/ 21 h 172"/>
                <a:gd name="T40" fmla="*/ 72 w 183"/>
                <a:gd name="T41" fmla="*/ 69 h 172"/>
                <a:gd name="T42" fmla="*/ 83 w 183"/>
                <a:gd name="T43" fmla="*/ 90 h 172"/>
                <a:gd name="T44" fmla="*/ 81 w 183"/>
                <a:gd name="T45" fmla="*/ 96 h 172"/>
                <a:gd name="T46" fmla="*/ 19 w 183"/>
                <a:gd name="T47" fmla="*/ 56 h 172"/>
                <a:gd name="T48" fmla="*/ 6 w 183"/>
                <a:gd name="T49" fmla="*/ 119 h 172"/>
                <a:gd name="T50" fmla="*/ 26 w 183"/>
                <a:gd name="T51" fmla="*/ 13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3" h="172">
                  <a:moveTo>
                    <a:pt x="26" y="139"/>
                  </a:moveTo>
                  <a:cubicBezTo>
                    <a:pt x="45" y="141"/>
                    <a:pt x="61" y="121"/>
                    <a:pt x="76" y="113"/>
                  </a:cubicBezTo>
                  <a:cubicBezTo>
                    <a:pt x="78" y="112"/>
                    <a:pt x="83" y="109"/>
                    <a:pt x="85" y="111"/>
                  </a:cubicBezTo>
                  <a:cubicBezTo>
                    <a:pt x="87" y="114"/>
                    <a:pt x="86" y="118"/>
                    <a:pt x="86" y="121"/>
                  </a:cubicBezTo>
                  <a:cubicBezTo>
                    <a:pt x="86" y="128"/>
                    <a:pt x="85" y="135"/>
                    <a:pt x="85" y="142"/>
                  </a:cubicBezTo>
                  <a:cubicBezTo>
                    <a:pt x="85" y="150"/>
                    <a:pt x="84" y="164"/>
                    <a:pt x="84" y="172"/>
                  </a:cubicBezTo>
                  <a:cubicBezTo>
                    <a:pt x="99" y="172"/>
                    <a:pt x="99" y="172"/>
                    <a:pt x="99" y="172"/>
                  </a:cubicBezTo>
                  <a:cubicBezTo>
                    <a:pt x="98" y="164"/>
                    <a:pt x="98" y="150"/>
                    <a:pt x="98" y="142"/>
                  </a:cubicBezTo>
                  <a:cubicBezTo>
                    <a:pt x="97" y="135"/>
                    <a:pt x="97" y="128"/>
                    <a:pt x="97" y="121"/>
                  </a:cubicBezTo>
                  <a:cubicBezTo>
                    <a:pt x="97" y="118"/>
                    <a:pt x="96" y="114"/>
                    <a:pt x="97" y="111"/>
                  </a:cubicBezTo>
                  <a:cubicBezTo>
                    <a:pt x="99" y="109"/>
                    <a:pt x="105" y="112"/>
                    <a:pt x="106" y="113"/>
                  </a:cubicBezTo>
                  <a:cubicBezTo>
                    <a:pt x="122" y="121"/>
                    <a:pt x="137" y="141"/>
                    <a:pt x="156" y="139"/>
                  </a:cubicBezTo>
                  <a:cubicBezTo>
                    <a:pt x="167" y="137"/>
                    <a:pt x="173" y="128"/>
                    <a:pt x="176" y="119"/>
                  </a:cubicBezTo>
                  <a:cubicBezTo>
                    <a:pt x="182" y="101"/>
                    <a:pt x="183" y="68"/>
                    <a:pt x="164" y="56"/>
                  </a:cubicBezTo>
                  <a:cubicBezTo>
                    <a:pt x="135" y="39"/>
                    <a:pt x="126" y="94"/>
                    <a:pt x="102" y="96"/>
                  </a:cubicBezTo>
                  <a:cubicBezTo>
                    <a:pt x="97" y="96"/>
                    <a:pt x="98" y="94"/>
                    <a:pt x="99" y="90"/>
                  </a:cubicBezTo>
                  <a:cubicBezTo>
                    <a:pt x="101" y="82"/>
                    <a:pt x="105" y="75"/>
                    <a:pt x="110" y="69"/>
                  </a:cubicBezTo>
                  <a:cubicBezTo>
                    <a:pt x="120" y="56"/>
                    <a:pt x="134" y="39"/>
                    <a:pt x="131" y="21"/>
                  </a:cubicBezTo>
                  <a:cubicBezTo>
                    <a:pt x="128" y="5"/>
                    <a:pt x="109" y="0"/>
                    <a:pt x="91" y="1"/>
                  </a:cubicBezTo>
                  <a:cubicBezTo>
                    <a:pt x="74" y="0"/>
                    <a:pt x="54" y="5"/>
                    <a:pt x="52" y="21"/>
                  </a:cubicBezTo>
                  <a:cubicBezTo>
                    <a:pt x="49" y="39"/>
                    <a:pt x="62" y="56"/>
                    <a:pt x="72" y="69"/>
                  </a:cubicBezTo>
                  <a:cubicBezTo>
                    <a:pt x="77" y="75"/>
                    <a:pt x="81" y="82"/>
                    <a:pt x="83" y="90"/>
                  </a:cubicBezTo>
                  <a:cubicBezTo>
                    <a:pt x="85" y="94"/>
                    <a:pt x="85" y="96"/>
                    <a:pt x="81" y="96"/>
                  </a:cubicBezTo>
                  <a:cubicBezTo>
                    <a:pt x="57" y="94"/>
                    <a:pt x="47" y="39"/>
                    <a:pt x="19" y="56"/>
                  </a:cubicBezTo>
                  <a:cubicBezTo>
                    <a:pt x="0" y="68"/>
                    <a:pt x="0" y="101"/>
                    <a:pt x="6" y="119"/>
                  </a:cubicBezTo>
                  <a:cubicBezTo>
                    <a:pt x="9" y="128"/>
                    <a:pt x="16" y="137"/>
                    <a:pt x="26" y="139"/>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2" name="Freeform 320"/>
            <p:cNvSpPr/>
            <p:nvPr/>
          </p:nvSpPr>
          <p:spPr bwMode="auto">
            <a:xfrm>
              <a:off x="-4222750" y="-420688"/>
              <a:ext cx="492125" cy="525463"/>
            </a:xfrm>
            <a:custGeom>
              <a:avLst/>
              <a:gdLst>
                <a:gd name="T0" fmla="*/ 108 w 131"/>
                <a:gd name="T1" fmla="*/ 96 h 140"/>
                <a:gd name="T2" fmla="*/ 118 w 131"/>
                <a:gd name="T3" fmla="*/ 91 h 140"/>
                <a:gd name="T4" fmla="*/ 129 w 131"/>
                <a:gd name="T5" fmla="*/ 87 h 140"/>
                <a:gd name="T6" fmla="*/ 130 w 131"/>
                <a:gd name="T7" fmla="*/ 70 h 140"/>
                <a:gd name="T8" fmla="*/ 127 w 131"/>
                <a:gd name="T9" fmla="*/ 41 h 140"/>
                <a:gd name="T10" fmla="*/ 98 w 131"/>
                <a:gd name="T11" fmla="*/ 66 h 140"/>
                <a:gd name="T12" fmla="*/ 88 w 131"/>
                <a:gd name="T13" fmla="*/ 76 h 140"/>
                <a:gd name="T14" fmla="*/ 88 w 131"/>
                <a:gd name="T15" fmla="*/ 65 h 140"/>
                <a:gd name="T16" fmla="*/ 98 w 131"/>
                <a:gd name="T17" fmla="*/ 46 h 140"/>
                <a:gd name="T18" fmla="*/ 89 w 131"/>
                <a:gd name="T19" fmla="*/ 28 h 140"/>
                <a:gd name="T20" fmla="*/ 66 w 131"/>
                <a:gd name="T21" fmla="*/ 1 h 140"/>
                <a:gd name="T22" fmla="*/ 66 w 131"/>
                <a:gd name="T23" fmla="*/ 0 h 140"/>
                <a:gd name="T24" fmla="*/ 65 w 131"/>
                <a:gd name="T25" fmla="*/ 0 h 140"/>
                <a:gd name="T26" fmla="*/ 65 w 131"/>
                <a:gd name="T27" fmla="*/ 0 h 140"/>
                <a:gd name="T28" fmla="*/ 65 w 131"/>
                <a:gd name="T29" fmla="*/ 1 h 140"/>
                <a:gd name="T30" fmla="*/ 42 w 131"/>
                <a:gd name="T31" fmla="*/ 28 h 140"/>
                <a:gd name="T32" fmla="*/ 33 w 131"/>
                <a:gd name="T33" fmla="*/ 46 h 140"/>
                <a:gd name="T34" fmla="*/ 43 w 131"/>
                <a:gd name="T35" fmla="*/ 65 h 140"/>
                <a:gd name="T36" fmla="*/ 43 w 131"/>
                <a:gd name="T37" fmla="*/ 76 h 140"/>
                <a:gd name="T38" fmla="*/ 33 w 131"/>
                <a:gd name="T39" fmla="*/ 66 h 140"/>
                <a:gd name="T40" fmla="*/ 4 w 131"/>
                <a:gd name="T41" fmla="*/ 41 h 140"/>
                <a:gd name="T42" fmla="*/ 1 w 131"/>
                <a:gd name="T43" fmla="*/ 70 h 140"/>
                <a:gd name="T44" fmla="*/ 2 w 131"/>
                <a:gd name="T45" fmla="*/ 87 h 140"/>
                <a:gd name="T46" fmla="*/ 13 w 131"/>
                <a:gd name="T47" fmla="*/ 91 h 140"/>
                <a:gd name="T48" fmla="*/ 23 w 131"/>
                <a:gd name="T49" fmla="*/ 96 h 140"/>
                <a:gd name="T50" fmla="*/ 21 w 131"/>
                <a:gd name="T51" fmla="*/ 103 h 140"/>
                <a:gd name="T52" fmla="*/ 1 w 131"/>
                <a:gd name="T53" fmla="*/ 96 h 140"/>
                <a:gd name="T54" fmla="*/ 30 w 131"/>
                <a:gd name="T55" fmla="*/ 137 h 140"/>
                <a:gd name="T56" fmla="*/ 44 w 131"/>
                <a:gd name="T57" fmla="*/ 135 h 140"/>
                <a:gd name="T58" fmla="*/ 58 w 131"/>
                <a:gd name="T59" fmla="*/ 126 h 140"/>
                <a:gd name="T60" fmla="*/ 62 w 131"/>
                <a:gd name="T61" fmla="*/ 124 h 140"/>
                <a:gd name="T62" fmla="*/ 62 w 131"/>
                <a:gd name="T63" fmla="*/ 118 h 140"/>
                <a:gd name="T64" fmla="*/ 65 w 131"/>
                <a:gd name="T65" fmla="*/ 62 h 140"/>
                <a:gd name="T66" fmla="*/ 69 w 131"/>
                <a:gd name="T67" fmla="*/ 118 h 140"/>
                <a:gd name="T68" fmla="*/ 69 w 131"/>
                <a:gd name="T69" fmla="*/ 124 h 140"/>
                <a:gd name="T70" fmla="*/ 73 w 131"/>
                <a:gd name="T71" fmla="*/ 126 h 140"/>
                <a:gd name="T72" fmla="*/ 87 w 131"/>
                <a:gd name="T73" fmla="*/ 135 h 140"/>
                <a:gd name="T74" fmla="*/ 101 w 131"/>
                <a:gd name="T75" fmla="*/ 137 h 140"/>
                <a:gd name="T76" fmla="*/ 130 w 131"/>
                <a:gd name="T77" fmla="*/ 96 h 140"/>
                <a:gd name="T78" fmla="*/ 110 w 131"/>
                <a:gd name="T79" fmla="*/ 103 h 140"/>
                <a:gd name="T80" fmla="*/ 108 w 131"/>
                <a:gd name="T81" fmla="*/ 9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140">
                  <a:moveTo>
                    <a:pt x="108" y="96"/>
                  </a:moveTo>
                  <a:cubicBezTo>
                    <a:pt x="111" y="94"/>
                    <a:pt x="114" y="93"/>
                    <a:pt x="118" y="91"/>
                  </a:cubicBezTo>
                  <a:cubicBezTo>
                    <a:pt x="121" y="90"/>
                    <a:pt x="125" y="89"/>
                    <a:pt x="129" y="87"/>
                  </a:cubicBezTo>
                  <a:cubicBezTo>
                    <a:pt x="130" y="81"/>
                    <a:pt x="131" y="76"/>
                    <a:pt x="130" y="70"/>
                  </a:cubicBezTo>
                  <a:cubicBezTo>
                    <a:pt x="129" y="60"/>
                    <a:pt x="127" y="51"/>
                    <a:pt x="127" y="41"/>
                  </a:cubicBezTo>
                  <a:cubicBezTo>
                    <a:pt x="115" y="48"/>
                    <a:pt x="101" y="52"/>
                    <a:pt x="98" y="66"/>
                  </a:cubicBezTo>
                  <a:cubicBezTo>
                    <a:pt x="97" y="69"/>
                    <a:pt x="93" y="79"/>
                    <a:pt x="88" y="76"/>
                  </a:cubicBezTo>
                  <a:cubicBezTo>
                    <a:pt x="84" y="73"/>
                    <a:pt x="86" y="68"/>
                    <a:pt x="88" y="65"/>
                  </a:cubicBezTo>
                  <a:cubicBezTo>
                    <a:pt x="92" y="59"/>
                    <a:pt x="98" y="54"/>
                    <a:pt x="98" y="46"/>
                  </a:cubicBezTo>
                  <a:cubicBezTo>
                    <a:pt x="98" y="39"/>
                    <a:pt x="93" y="33"/>
                    <a:pt x="89" y="28"/>
                  </a:cubicBezTo>
                  <a:cubicBezTo>
                    <a:pt x="82" y="19"/>
                    <a:pt x="73" y="11"/>
                    <a:pt x="66" y="1"/>
                  </a:cubicBezTo>
                  <a:cubicBezTo>
                    <a:pt x="66" y="0"/>
                    <a:pt x="66" y="0"/>
                    <a:pt x="66" y="0"/>
                  </a:cubicBezTo>
                  <a:cubicBezTo>
                    <a:pt x="66" y="0"/>
                    <a:pt x="66" y="0"/>
                    <a:pt x="65" y="0"/>
                  </a:cubicBezTo>
                  <a:cubicBezTo>
                    <a:pt x="65" y="0"/>
                    <a:pt x="65" y="0"/>
                    <a:pt x="65" y="0"/>
                  </a:cubicBezTo>
                  <a:cubicBezTo>
                    <a:pt x="65" y="1"/>
                    <a:pt x="65" y="1"/>
                    <a:pt x="65" y="1"/>
                  </a:cubicBezTo>
                  <a:cubicBezTo>
                    <a:pt x="58" y="11"/>
                    <a:pt x="49" y="19"/>
                    <a:pt x="42" y="28"/>
                  </a:cubicBezTo>
                  <a:cubicBezTo>
                    <a:pt x="38" y="33"/>
                    <a:pt x="33" y="39"/>
                    <a:pt x="33" y="46"/>
                  </a:cubicBezTo>
                  <a:cubicBezTo>
                    <a:pt x="33" y="54"/>
                    <a:pt x="39" y="59"/>
                    <a:pt x="43" y="65"/>
                  </a:cubicBezTo>
                  <a:cubicBezTo>
                    <a:pt x="45" y="68"/>
                    <a:pt x="47" y="73"/>
                    <a:pt x="43" y="76"/>
                  </a:cubicBezTo>
                  <a:cubicBezTo>
                    <a:pt x="38" y="79"/>
                    <a:pt x="34" y="69"/>
                    <a:pt x="33" y="66"/>
                  </a:cubicBezTo>
                  <a:cubicBezTo>
                    <a:pt x="30" y="52"/>
                    <a:pt x="16" y="48"/>
                    <a:pt x="4" y="41"/>
                  </a:cubicBezTo>
                  <a:cubicBezTo>
                    <a:pt x="4" y="51"/>
                    <a:pt x="2" y="60"/>
                    <a:pt x="1" y="70"/>
                  </a:cubicBezTo>
                  <a:cubicBezTo>
                    <a:pt x="0" y="76"/>
                    <a:pt x="1" y="81"/>
                    <a:pt x="2" y="87"/>
                  </a:cubicBezTo>
                  <a:cubicBezTo>
                    <a:pt x="6" y="89"/>
                    <a:pt x="10" y="90"/>
                    <a:pt x="13" y="91"/>
                  </a:cubicBezTo>
                  <a:cubicBezTo>
                    <a:pt x="17" y="93"/>
                    <a:pt x="20" y="94"/>
                    <a:pt x="23" y="96"/>
                  </a:cubicBezTo>
                  <a:cubicBezTo>
                    <a:pt x="26" y="98"/>
                    <a:pt x="26" y="104"/>
                    <a:pt x="21" y="103"/>
                  </a:cubicBezTo>
                  <a:cubicBezTo>
                    <a:pt x="14" y="102"/>
                    <a:pt x="8" y="95"/>
                    <a:pt x="1" y="96"/>
                  </a:cubicBezTo>
                  <a:cubicBezTo>
                    <a:pt x="4" y="114"/>
                    <a:pt x="13" y="130"/>
                    <a:pt x="30" y="137"/>
                  </a:cubicBezTo>
                  <a:cubicBezTo>
                    <a:pt x="36" y="140"/>
                    <a:pt x="39" y="139"/>
                    <a:pt x="44" y="135"/>
                  </a:cubicBezTo>
                  <a:cubicBezTo>
                    <a:pt x="49" y="131"/>
                    <a:pt x="52" y="127"/>
                    <a:pt x="58" y="126"/>
                  </a:cubicBezTo>
                  <a:cubicBezTo>
                    <a:pt x="60" y="126"/>
                    <a:pt x="62" y="127"/>
                    <a:pt x="62" y="124"/>
                  </a:cubicBezTo>
                  <a:cubicBezTo>
                    <a:pt x="62" y="122"/>
                    <a:pt x="62" y="120"/>
                    <a:pt x="62" y="118"/>
                  </a:cubicBezTo>
                  <a:cubicBezTo>
                    <a:pt x="63" y="97"/>
                    <a:pt x="65" y="84"/>
                    <a:pt x="65" y="62"/>
                  </a:cubicBezTo>
                  <a:cubicBezTo>
                    <a:pt x="66" y="84"/>
                    <a:pt x="68" y="97"/>
                    <a:pt x="69" y="118"/>
                  </a:cubicBezTo>
                  <a:cubicBezTo>
                    <a:pt x="69" y="120"/>
                    <a:pt x="69" y="122"/>
                    <a:pt x="69" y="124"/>
                  </a:cubicBezTo>
                  <a:cubicBezTo>
                    <a:pt x="69" y="127"/>
                    <a:pt x="71" y="126"/>
                    <a:pt x="73" y="126"/>
                  </a:cubicBezTo>
                  <a:cubicBezTo>
                    <a:pt x="79" y="127"/>
                    <a:pt x="82" y="131"/>
                    <a:pt x="87" y="135"/>
                  </a:cubicBezTo>
                  <a:cubicBezTo>
                    <a:pt x="92" y="139"/>
                    <a:pt x="95" y="140"/>
                    <a:pt x="101" y="137"/>
                  </a:cubicBezTo>
                  <a:cubicBezTo>
                    <a:pt x="118" y="130"/>
                    <a:pt x="127" y="114"/>
                    <a:pt x="130" y="96"/>
                  </a:cubicBezTo>
                  <a:cubicBezTo>
                    <a:pt x="123" y="95"/>
                    <a:pt x="117" y="102"/>
                    <a:pt x="110" y="103"/>
                  </a:cubicBezTo>
                  <a:cubicBezTo>
                    <a:pt x="105" y="104"/>
                    <a:pt x="105" y="98"/>
                    <a:pt x="108" y="96"/>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3" name="Rectangle 321"/>
            <p:cNvSpPr>
              <a:spLocks noChangeArrowheads="1"/>
            </p:cNvSpPr>
            <p:nvPr/>
          </p:nvSpPr>
          <p:spPr bwMode="auto">
            <a:xfrm>
              <a:off x="-3994150" y="68262"/>
              <a:ext cx="34925" cy="157163"/>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324" name="Freeform 322"/>
            <p:cNvSpPr>
              <a:spLocks noEditPoints="1"/>
            </p:cNvSpPr>
            <p:nvPr/>
          </p:nvSpPr>
          <p:spPr bwMode="auto">
            <a:xfrm>
              <a:off x="-3865563" y="8597900"/>
              <a:ext cx="577850" cy="420688"/>
            </a:xfrm>
            <a:custGeom>
              <a:avLst/>
              <a:gdLst>
                <a:gd name="T0" fmla="*/ 103 w 154"/>
                <a:gd name="T1" fmla="*/ 112 h 112"/>
                <a:gd name="T2" fmla="*/ 154 w 154"/>
                <a:gd name="T3" fmla="*/ 112 h 112"/>
                <a:gd name="T4" fmla="*/ 154 w 154"/>
                <a:gd name="T5" fmla="*/ 0 h 112"/>
                <a:gd name="T6" fmla="*/ 103 w 154"/>
                <a:gd name="T7" fmla="*/ 0 h 112"/>
                <a:gd name="T8" fmla="*/ 103 w 154"/>
                <a:gd name="T9" fmla="*/ 47 h 112"/>
                <a:gd name="T10" fmla="*/ 140 w 154"/>
                <a:gd name="T11" fmla="*/ 99 h 112"/>
                <a:gd name="T12" fmla="*/ 103 w 154"/>
                <a:gd name="T13" fmla="*/ 99 h 112"/>
                <a:gd name="T14" fmla="*/ 103 w 154"/>
                <a:gd name="T15" fmla="*/ 112 h 112"/>
                <a:gd name="T16" fmla="*/ 70 w 154"/>
                <a:gd name="T17" fmla="*/ 112 h 112"/>
                <a:gd name="T18" fmla="*/ 103 w 154"/>
                <a:gd name="T19" fmla="*/ 112 h 112"/>
                <a:gd name="T20" fmla="*/ 103 w 154"/>
                <a:gd name="T21" fmla="*/ 99 h 112"/>
                <a:gd name="T22" fmla="*/ 80 w 154"/>
                <a:gd name="T23" fmla="*/ 99 h 112"/>
                <a:gd name="T24" fmla="*/ 78 w 154"/>
                <a:gd name="T25" fmla="*/ 96 h 112"/>
                <a:gd name="T26" fmla="*/ 70 w 154"/>
                <a:gd name="T27" fmla="*/ 85 h 112"/>
                <a:gd name="T28" fmla="*/ 70 w 154"/>
                <a:gd name="T29" fmla="*/ 92 h 112"/>
                <a:gd name="T30" fmla="*/ 75 w 154"/>
                <a:gd name="T31" fmla="*/ 99 h 112"/>
                <a:gd name="T32" fmla="*/ 70 w 154"/>
                <a:gd name="T33" fmla="*/ 99 h 112"/>
                <a:gd name="T34" fmla="*/ 70 w 154"/>
                <a:gd name="T35" fmla="*/ 112 h 112"/>
                <a:gd name="T36" fmla="*/ 103 w 154"/>
                <a:gd name="T37" fmla="*/ 0 h 112"/>
                <a:gd name="T38" fmla="*/ 70 w 154"/>
                <a:gd name="T39" fmla="*/ 0 h 112"/>
                <a:gd name="T40" fmla="*/ 70 w 154"/>
                <a:gd name="T41" fmla="*/ 72 h 112"/>
                <a:gd name="T42" fmla="*/ 95 w 154"/>
                <a:gd name="T43" fmla="*/ 37 h 112"/>
                <a:gd name="T44" fmla="*/ 95 w 154"/>
                <a:gd name="T45" fmla="*/ 37 h 112"/>
                <a:gd name="T46" fmla="*/ 103 w 154"/>
                <a:gd name="T47" fmla="*/ 47 h 112"/>
                <a:gd name="T48" fmla="*/ 103 w 154"/>
                <a:gd name="T49" fmla="*/ 0 h 112"/>
                <a:gd name="T50" fmla="*/ 44 w 154"/>
                <a:gd name="T51" fmla="*/ 112 h 112"/>
                <a:gd name="T52" fmla="*/ 70 w 154"/>
                <a:gd name="T53" fmla="*/ 112 h 112"/>
                <a:gd name="T54" fmla="*/ 70 w 154"/>
                <a:gd name="T55" fmla="*/ 99 h 112"/>
                <a:gd name="T56" fmla="*/ 51 w 154"/>
                <a:gd name="T57" fmla="*/ 99 h 112"/>
                <a:gd name="T58" fmla="*/ 44 w 154"/>
                <a:gd name="T59" fmla="*/ 99 h 112"/>
                <a:gd name="T60" fmla="*/ 44 w 154"/>
                <a:gd name="T61" fmla="*/ 112 h 112"/>
                <a:gd name="T62" fmla="*/ 70 w 154"/>
                <a:gd name="T63" fmla="*/ 0 h 112"/>
                <a:gd name="T64" fmla="*/ 44 w 154"/>
                <a:gd name="T65" fmla="*/ 0 h 112"/>
                <a:gd name="T66" fmla="*/ 44 w 154"/>
                <a:gd name="T67" fmla="*/ 19 h 112"/>
                <a:gd name="T68" fmla="*/ 47 w 154"/>
                <a:gd name="T69" fmla="*/ 27 h 112"/>
                <a:gd name="T70" fmla="*/ 44 w 154"/>
                <a:gd name="T71" fmla="*/ 35 h 112"/>
                <a:gd name="T72" fmla="*/ 44 w 154"/>
                <a:gd name="T73" fmla="*/ 56 h 112"/>
                <a:gd name="T74" fmla="*/ 44 w 154"/>
                <a:gd name="T75" fmla="*/ 56 h 112"/>
                <a:gd name="T76" fmla="*/ 63 w 154"/>
                <a:gd name="T77" fmla="*/ 82 h 112"/>
                <a:gd name="T78" fmla="*/ 70 w 154"/>
                <a:gd name="T79" fmla="*/ 92 h 112"/>
                <a:gd name="T80" fmla="*/ 70 w 154"/>
                <a:gd name="T81" fmla="*/ 85 h 112"/>
                <a:gd name="T82" fmla="*/ 66 w 154"/>
                <a:gd name="T83" fmla="*/ 78 h 112"/>
                <a:gd name="T84" fmla="*/ 70 w 154"/>
                <a:gd name="T85" fmla="*/ 72 h 112"/>
                <a:gd name="T86" fmla="*/ 70 w 154"/>
                <a:gd name="T87" fmla="*/ 0 h 112"/>
                <a:gd name="T88" fmla="*/ 0 w 154"/>
                <a:gd name="T89" fmla="*/ 112 h 112"/>
                <a:gd name="T90" fmla="*/ 44 w 154"/>
                <a:gd name="T91" fmla="*/ 112 h 112"/>
                <a:gd name="T92" fmla="*/ 44 w 154"/>
                <a:gd name="T93" fmla="*/ 99 h 112"/>
                <a:gd name="T94" fmla="*/ 13 w 154"/>
                <a:gd name="T95" fmla="*/ 99 h 112"/>
                <a:gd name="T96" fmla="*/ 13 w 154"/>
                <a:gd name="T97" fmla="*/ 99 h 112"/>
                <a:gd name="T98" fmla="*/ 44 w 154"/>
                <a:gd name="T99" fmla="*/ 56 h 112"/>
                <a:gd name="T100" fmla="*/ 44 w 154"/>
                <a:gd name="T101" fmla="*/ 35 h 112"/>
                <a:gd name="T102" fmla="*/ 35 w 154"/>
                <a:gd name="T103" fmla="*/ 39 h 112"/>
                <a:gd name="T104" fmla="*/ 22 w 154"/>
                <a:gd name="T105" fmla="*/ 27 h 112"/>
                <a:gd name="T106" fmla="*/ 35 w 154"/>
                <a:gd name="T107" fmla="*/ 15 h 112"/>
                <a:gd name="T108" fmla="*/ 35 w 154"/>
                <a:gd name="T109" fmla="*/ 15 h 112"/>
                <a:gd name="T110" fmla="*/ 44 w 154"/>
                <a:gd name="T111" fmla="*/ 19 h 112"/>
                <a:gd name="T112" fmla="*/ 44 w 154"/>
                <a:gd name="T113" fmla="*/ 0 h 112"/>
                <a:gd name="T114" fmla="*/ 0 w 154"/>
                <a:gd name="T115" fmla="*/ 0 h 112"/>
                <a:gd name="T116" fmla="*/ 0 w 154"/>
                <a:gd name="T1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4" h="112">
                  <a:moveTo>
                    <a:pt x="103" y="112"/>
                  </a:moveTo>
                  <a:cubicBezTo>
                    <a:pt x="154" y="112"/>
                    <a:pt x="154" y="112"/>
                    <a:pt x="154" y="112"/>
                  </a:cubicBezTo>
                  <a:cubicBezTo>
                    <a:pt x="154" y="0"/>
                    <a:pt x="154" y="0"/>
                    <a:pt x="154" y="0"/>
                  </a:cubicBezTo>
                  <a:cubicBezTo>
                    <a:pt x="103" y="0"/>
                    <a:pt x="103" y="0"/>
                    <a:pt x="103" y="0"/>
                  </a:cubicBezTo>
                  <a:cubicBezTo>
                    <a:pt x="103" y="47"/>
                    <a:pt x="103" y="47"/>
                    <a:pt x="103" y="47"/>
                  </a:cubicBezTo>
                  <a:cubicBezTo>
                    <a:pt x="140" y="99"/>
                    <a:pt x="140" y="99"/>
                    <a:pt x="140" y="99"/>
                  </a:cubicBezTo>
                  <a:cubicBezTo>
                    <a:pt x="103" y="99"/>
                    <a:pt x="103" y="99"/>
                    <a:pt x="103" y="99"/>
                  </a:cubicBezTo>
                  <a:lnTo>
                    <a:pt x="103" y="112"/>
                  </a:lnTo>
                  <a:close/>
                  <a:moveTo>
                    <a:pt x="70" y="112"/>
                  </a:moveTo>
                  <a:cubicBezTo>
                    <a:pt x="103" y="112"/>
                    <a:pt x="103" y="112"/>
                    <a:pt x="103" y="112"/>
                  </a:cubicBezTo>
                  <a:cubicBezTo>
                    <a:pt x="103" y="99"/>
                    <a:pt x="103" y="99"/>
                    <a:pt x="103" y="99"/>
                  </a:cubicBezTo>
                  <a:cubicBezTo>
                    <a:pt x="80" y="99"/>
                    <a:pt x="80" y="99"/>
                    <a:pt x="80" y="99"/>
                  </a:cubicBezTo>
                  <a:cubicBezTo>
                    <a:pt x="78" y="96"/>
                    <a:pt x="78" y="96"/>
                    <a:pt x="78" y="96"/>
                  </a:cubicBezTo>
                  <a:cubicBezTo>
                    <a:pt x="70" y="85"/>
                    <a:pt x="70" y="85"/>
                    <a:pt x="70" y="85"/>
                  </a:cubicBezTo>
                  <a:cubicBezTo>
                    <a:pt x="70" y="92"/>
                    <a:pt x="70" y="92"/>
                    <a:pt x="70" y="92"/>
                  </a:cubicBezTo>
                  <a:cubicBezTo>
                    <a:pt x="75" y="99"/>
                    <a:pt x="75" y="99"/>
                    <a:pt x="75" y="99"/>
                  </a:cubicBezTo>
                  <a:cubicBezTo>
                    <a:pt x="70" y="99"/>
                    <a:pt x="70" y="99"/>
                    <a:pt x="70" y="99"/>
                  </a:cubicBezTo>
                  <a:cubicBezTo>
                    <a:pt x="70" y="112"/>
                    <a:pt x="70" y="112"/>
                    <a:pt x="70" y="112"/>
                  </a:cubicBezTo>
                  <a:close/>
                  <a:moveTo>
                    <a:pt x="103" y="0"/>
                  </a:moveTo>
                  <a:cubicBezTo>
                    <a:pt x="70" y="0"/>
                    <a:pt x="70" y="0"/>
                    <a:pt x="70" y="0"/>
                  </a:cubicBezTo>
                  <a:cubicBezTo>
                    <a:pt x="70" y="72"/>
                    <a:pt x="70" y="72"/>
                    <a:pt x="70" y="72"/>
                  </a:cubicBezTo>
                  <a:cubicBezTo>
                    <a:pt x="95" y="37"/>
                    <a:pt x="95" y="37"/>
                    <a:pt x="95" y="37"/>
                  </a:cubicBezTo>
                  <a:cubicBezTo>
                    <a:pt x="95" y="37"/>
                    <a:pt x="95" y="37"/>
                    <a:pt x="95" y="37"/>
                  </a:cubicBezTo>
                  <a:cubicBezTo>
                    <a:pt x="103" y="47"/>
                    <a:pt x="103" y="47"/>
                    <a:pt x="103" y="47"/>
                  </a:cubicBezTo>
                  <a:lnTo>
                    <a:pt x="103" y="0"/>
                  </a:lnTo>
                  <a:close/>
                  <a:moveTo>
                    <a:pt x="44" y="112"/>
                  </a:moveTo>
                  <a:cubicBezTo>
                    <a:pt x="70" y="112"/>
                    <a:pt x="70" y="112"/>
                    <a:pt x="70" y="112"/>
                  </a:cubicBezTo>
                  <a:cubicBezTo>
                    <a:pt x="70" y="99"/>
                    <a:pt x="70" y="99"/>
                    <a:pt x="70" y="99"/>
                  </a:cubicBezTo>
                  <a:cubicBezTo>
                    <a:pt x="51" y="99"/>
                    <a:pt x="51" y="99"/>
                    <a:pt x="51" y="99"/>
                  </a:cubicBezTo>
                  <a:cubicBezTo>
                    <a:pt x="44" y="99"/>
                    <a:pt x="44" y="99"/>
                    <a:pt x="44" y="99"/>
                  </a:cubicBezTo>
                  <a:cubicBezTo>
                    <a:pt x="44" y="112"/>
                    <a:pt x="44" y="112"/>
                    <a:pt x="44" y="112"/>
                  </a:cubicBezTo>
                  <a:close/>
                  <a:moveTo>
                    <a:pt x="70" y="0"/>
                  </a:moveTo>
                  <a:cubicBezTo>
                    <a:pt x="44" y="0"/>
                    <a:pt x="44" y="0"/>
                    <a:pt x="44" y="0"/>
                  </a:cubicBezTo>
                  <a:cubicBezTo>
                    <a:pt x="44" y="19"/>
                    <a:pt x="44" y="19"/>
                    <a:pt x="44" y="19"/>
                  </a:cubicBezTo>
                  <a:cubicBezTo>
                    <a:pt x="46" y="21"/>
                    <a:pt x="47" y="24"/>
                    <a:pt x="47" y="27"/>
                  </a:cubicBezTo>
                  <a:cubicBezTo>
                    <a:pt x="47" y="30"/>
                    <a:pt x="46" y="32"/>
                    <a:pt x="44" y="35"/>
                  </a:cubicBezTo>
                  <a:cubicBezTo>
                    <a:pt x="44" y="56"/>
                    <a:pt x="44" y="56"/>
                    <a:pt x="44" y="56"/>
                  </a:cubicBezTo>
                  <a:cubicBezTo>
                    <a:pt x="44" y="56"/>
                    <a:pt x="44" y="56"/>
                    <a:pt x="44" y="56"/>
                  </a:cubicBezTo>
                  <a:cubicBezTo>
                    <a:pt x="63" y="82"/>
                    <a:pt x="63" y="82"/>
                    <a:pt x="63" y="82"/>
                  </a:cubicBezTo>
                  <a:cubicBezTo>
                    <a:pt x="70" y="92"/>
                    <a:pt x="70" y="92"/>
                    <a:pt x="70" y="92"/>
                  </a:cubicBezTo>
                  <a:cubicBezTo>
                    <a:pt x="70" y="85"/>
                    <a:pt x="70" y="85"/>
                    <a:pt x="70" y="85"/>
                  </a:cubicBezTo>
                  <a:cubicBezTo>
                    <a:pt x="66" y="78"/>
                    <a:pt x="66" y="78"/>
                    <a:pt x="66" y="78"/>
                  </a:cubicBezTo>
                  <a:cubicBezTo>
                    <a:pt x="70" y="72"/>
                    <a:pt x="70" y="72"/>
                    <a:pt x="70" y="72"/>
                  </a:cubicBezTo>
                  <a:lnTo>
                    <a:pt x="70" y="0"/>
                  </a:lnTo>
                  <a:close/>
                  <a:moveTo>
                    <a:pt x="0" y="112"/>
                  </a:moveTo>
                  <a:cubicBezTo>
                    <a:pt x="44" y="112"/>
                    <a:pt x="44" y="112"/>
                    <a:pt x="44" y="112"/>
                  </a:cubicBezTo>
                  <a:cubicBezTo>
                    <a:pt x="44" y="99"/>
                    <a:pt x="44" y="99"/>
                    <a:pt x="44" y="99"/>
                  </a:cubicBezTo>
                  <a:cubicBezTo>
                    <a:pt x="13" y="99"/>
                    <a:pt x="13" y="99"/>
                    <a:pt x="13" y="99"/>
                  </a:cubicBezTo>
                  <a:cubicBezTo>
                    <a:pt x="13" y="99"/>
                    <a:pt x="13" y="99"/>
                    <a:pt x="13" y="99"/>
                  </a:cubicBezTo>
                  <a:cubicBezTo>
                    <a:pt x="44" y="56"/>
                    <a:pt x="44" y="56"/>
                    <a:pt x="44" y="56"/>
                  </a:cubicBezTo>
                  <a:cubicBezTo>
                    <a:pt x="44" y="35"/>
                    <a:pt x="44" y="35"/>
                    <a:pt x="44" y="35"/>
                  </a:cubicBezTo>
                  <a:cubicBezTo>
                    <a:pt x="42" y="37"/>
                    <a:pt x="38" y="39"/>
                    <a:pt x="35" y="39"/>
                  </a:cubicBezTo>
                  <a:cubicBezTo>
                    <a:pt x="28" y="39"/>
                    <a:pt x="22" y="34"/>
                    <a:pt x="22" y="27"/>
                  </a:cubicBezTo>
                  <a:cubicBezTo>
                    <a:pt x="22" y="20"/>
                    <a:pt x="28" y="15"/>
                    <a:pt x="35" y="15"/>
                  </a:cubicBezTo>
                  <a:cubicBezTo>
                    <a:pt x="35" y="15"/>
                    <a:pt x="35" y="15"/>
                    <a:pt x="35" y="15"/>
                  </a:cubicBezTo>
                  <a:cubicBezTo>
                    <a:pt x="38" y="15"/>
                    <a:pt x="42" y="17"/>
                    <a:pt x="44" y="19"/>
                  </a:cubicBezTo>
                  <a:cubicBezTo>
                    <a:pt x="44" y="0"/>
                    <a:pt x="44" y="0"/>
                    <a:pt x="44" y="0"/>
                  </a:cubicBezTo>
                  <a:cubicBezTo>
                    <a:pt x="0" y="0"/>
                    <a:pt x="0" y="0"/>
                    <a:pt x="0" y="0"/>
                  </a:cubicBezTo>
                  <a:lnTo>
                    <a:pt x="0" y="112"/>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5" name="Freeform 323"/>
            <p:cNvSpPr>
              <a:spLocks noEditPoints="1"/>
            </p:cNvSpPr>
            <p:nvPr/>
          </p:nvSpPr>
          <p:spPr bwMode="auto">
            <a:xfrm>
              <a:off x="-5237163" y="4356100"/>
              <a:ext cx="585787" cy="561975"/>
            </a:xfrm>
            <a:custGeom>
              <a:avLst/>
              <a:gdLst>
                <a:gd name="T0" fmla="*/ 80 w 156"/>
                <a:gd name="T1" fmla="*/ 147 h 150"/>
                <a:gd name="T2" fmla="*/ 107 w 156"/>
                <a:gd name="T3" fmla="*/ 145 h 150"/>
                <a:gd name="T4" fmla="*/ 133 w 156"/>
                <a:gd name="T5" fmla="*/ 104 h 150"/>
                <a:gd name="T6" fmla="*/ 156 w 156"/>
                <a:gd name="T7" fmla="*/ 0 h 150"/>
                <a:gd name="T8" fmla="*/ 80 w 156"/>
                <a:gd name="T9" fmla="*/ 17 h 150"/>
                <a:gd name="T10" fmla="*/ 80 w 156"/>
                <a:gd name="T11" fmla="*/ 32 h 150"/>
                <a:gd name="T12" fmla="*/ 136 w 156"/>
                <a:gd name="T13" fmla="*/ 20 h 150"/>
                <a:gd name="T14" fmla="*/ 119 w 156"/>
                <a:gd name="T15" fmla="*/ 97 h 150"/>
                <a:gd name="T16" fmla="*/ 105 w 156"/>
                <a:gd name="T17" fmla="*/ 127 h 150"/>
                <a:gd name="T18" fmla="*/ 80 w 156"/>
                <a:gd name="T19" fmla="*/ 130 h 150"/>
                <a:gd name="T20" fmla="*/ 80 w 156"/>
                <a:gd name="T21" fmla="*/ 147 h 150"/>
                <a:gd name="T22" fmla="*/ 80 w 156"/>
                <a:gd name="T23" fmla="*/ 111 h 150"/>
                <a:gd name="T24" fmla="*/ 80 w 156"/>
                <a:gd name="T25" fmla="*/ 96 h 150"/>
                <a:gd name="T26" fmla="*/ 107 w 156"/>
                <a:gd name="T27" fmla="*/ 96 h 150"/>
                <a:gd name="T28" fmla="*/ 103 w 156"/>
                <a:gd name="T29" fmla="*/ 109 h 150"/>
                <a:gd name="T30" fmla="*/ 96 w 156"/>
                <a:gd name="T31" fmla="*/ 111 h 150"/>
                <a:gd name="T32" fmla="*/ 80 w 156"/>
                <a:gd name="T33" fmla="*/ 111 h 150"/>
                <a:gd name="T34" fmla="*/ 80 w 156"/>
                <a:gd name="T35" fmla="*/ 86 h 150"/>
                <a:gd name="T36" fmla="*/ 80 w 156"/>
                <a:gd name="T37" fmla="*/ 45 h 150"/>
                <a:gd name="T38" fmla="*/ 88 w 156"/>
                <a:gd name="T39" fmla="*/ 43 h 150"/>
                <a:gd name="T40" fmla="*/ 88 w 156"/>
                <a:gd name="T41" fmla="*/ 58 h 150"/>
                <a:gd name="T42" fmla="*/ 105 w 156"/>
                <a:gd name="T43" fmla="*/ 41 h 150"/>
                <a:gd name="T44" fmla="*/ 121 w 156"/>
                <a:gd name="T45" fmla="*/ 35 h 150"/>
                <a:gd name="T46" fmla="*/ 115 w 156"/>
                <a:gd name="T47" fmla="*/ 51 h 150"/>
                <a:gd name="T48" fmla="*/ 98 w 156"/>
                <a:gd name="T49" fmla="*/ 68 h 150"/>
                <a:gd name="T50" fmla="*/ 113 w 156"/>
                <a:gd name="T51" fmla="*/ 68 h 150"/>
                <a:gd name="T52" fmla="*/ 109 w 156"/>
                <a:gd name="T53" fmla="*/ 83 h 150"/>
                <a:gd name="T54" fmla="*/ 96 w 156"/>
                <a:gd name="T55" fmla="*/ 84 h 150"/>
                <a:gd name="T56" fmla="*/ 82 w 156"/>
                <a:gd name="T57" fmla="*/ 84 h 150"/>
                <a:gd name="T58" fmla="*/ 80 w 156"/>
                <a:gd name="T59" fmla="*/ 86 h 150"/>
                <a:gd name="T60" fmla="*/ 19 w 156"/>
                <a:gd name="T61" fmla="*/ 137 h 150"/>
                <a:gd name="T62" fmla="*/ 24 w 156"/>
                <a:gd name="T63" fmla="*/ 142 h 150"/>
                <a:gd name="T64" fmla="*/ 50 w 156"/>
                <a:gd name="T65" fmla="*/ 116 h 150"/>
                <a:gd name="T66" fmla="*/ 80 w 156"/>
                <a:gd name="T67" fmla="*/ 147 h 150"/>
                <a:gd name="T68" fmla="*/ 80 w 156"/>
                <a:gd name="T69" fmla="*/ 130 h 150"/>
                <a:gd name="T70" fmla="*/ 67 w 156"/>
                <a:gd name="T71" fmla="*/ 111 h 150"/>
                <a:gd name="T72" fmla="*/ 80 w 156"/>
                <a:gd name="T73" fmla="*/ 111 h 150"/>
                <a:gd name="T74" fmla="*/ 80 w 156"/>
                <a:gd name="T75" fmla="*/ 96 h 150"/>
                <a:gd name="T76" fmla="*/ 70 w 156"/>
                <a:gd name="T77" fmla="*/ 96 h 150"/>
                <a:gd name="T78" fmla="*/ 80 w 156"/>
                <a:gd name="T79" fmla="*/ 86 h 150"/>
                <a:gd name="T80" fmla="*/ 80 w 156"/>
                <a:gd name="T81" fmla="*/ 45 h 150"/>
                <a:gd name="T82" fmla="*/ 73 w 156"/>
                <a:gd name="T83" fmla="*/ 47 h 150"/>
                <a:gd name="T84" fmla="*/ 72 w 156"/>
                <a:gd name="T85" fmla="*/ 61 h 150"/>
                <a:gd name="T86" fmla="*/ 72 w 156"/>
                <a:gd name="T87" fmla="*/ 74 h 150"/>
                <a:gd name="T88" fmla="*/ 60 w 156"/>
                <a:gd name="T89" fmla="*/ 86 h 150"/>
                <a:gd name="T90" fmla="*/ 60 w 156"/>
                <a:gd name="T91" fmla="*/ 49 h 150"/>
                <a:gd name="T92" fmla="*/ 47 w 156"/>
                <a:gd name="T93" fmla="*/ 53 h 150"/>
                <a:gd name="T94" fmla="*/ 45 w 156"/>
                <a:gd name="T95" fmla="*/ 60 h 150"/>
                <a:gd name="T96" fmla="*/ 45 w 156"/>
                <a:gd name="T97" fmla="*/ 89 h 150"/>
                <a:gd name="T98" fmla="*/ 29 w 156"/>
                <a:gd name="T99" fmla="*/ 51 h 150"/>
                <a:gd name="T100" fmla="*/ 29 w 156"/>
                <a:gd name="T101" fmla="*/ 51 h 150"/>
                <a:gd name="T102" fmla="*/ 59 w 156"/>
                <a:gd name="T103" fmla="*/ 38 h 150"/>
                <a:gd name="T104" fmla="*/ 80 w 156"/>
                <a:gd name="T105" fmla="*/ 32 h 150"/>
                <a:gd name="T106" fmla="*/ 80 w 156"/>
                <a:gd name="T107" fmla="*/ 17 h 150"/>
                <a:gd name="T108" fmla="*/ 52 w 156"/>
                <a:gd name="T109" fmla="*/ 24 h 150"/>
                <a:gd name="T110" fmla="*/ 11 w 156"/>
                <a:gd name="T111" fmla="*/ 49 h 150"/>
                <a:gd name="T112" fmla="*/ 40 w 156"/>
                <a:gd name="T113" fmla="*/ 106 h 150"/>
                <a:gd name="T114" fmla="*/ 14 w 156"/>
                <a:gd name="T115" fmla="*/ 132 h 150"/>
                <a:gd name="T116" fmla="*/ 19 w 156"/>
                <a:gd name="T117" fmla="*/ 1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150">
                  <a:moveTo>
                    <a:pt x="80" y="147"/>
                  </a:moveTo>
                  <a:cubicBezTo>
                    <a:pt x="88" y="150"/>
                    <a:pt x="98" y="149"/>
                    <a:pt x="107" y="145"/>
                  </a:cubicBezTo>
                  <a:cubicBezTo>
                    <a:pt x="124" y="137"/>
                    <a:pt x="128" y="121"/>
                    <a:pt x="133" y="104"/>
                  </a:cubicBezTo>
                  <a:cubicBezTo>
                    <a:pt x="141" y="70"/>
                    <a:pt x="149" y="35"/>
                    <a:pt x="156" y="0"/>
                  </a:cubicBezTo>
                  <a:cubicBezTo>
                    <a:pt x="130" y="5"/>
                    <a:pt x="105" y="11"/>
                    <a:pt x="80" y="17"/>
                  </a:cubicBezTo>
                  <a:cubicBezTo>
                    <a:pt x="80" y="32"/>
                    <a:pt x="80" y="32"/>
                    <a:pt x="80" y="32"/>
                  </a:cubicBezTo>
                  <a:cubicBezTo>
                    <a:pt x="99" y="27"/>
                    <a:pt x="118" y="23"/>
                    <a:pt x="136" y="20"/>
                  </a:cubicBezTo>
                  <a:cubicBezTo>
                    <a:pt x="132" y="46"/>
                    <a:pt x="125" y="72"/>
                    <a:pt x="119" y="97"/>
                  </a:cubicBezTo>
                  <a:cubicBezTo>
                    <a:pt x="116" y="108"/>
                    <a:pt x="114" y="120"/>
                    <a:pt x="105" y="127"/>
                  </a:cubicBezTo>
                  <a:cubicBezTo>
                    <a:pt x="97" y="133"/>
                    <a:pt x="88" y="134"/>
                    <a:pt x="80" y="130"/>
                  </a:cubicBezTo>
                  <a:cubicBezTo>
                    <a:pt x="80" y="147"/>
                    <a:pt x="80" y="147"/>
                    <a:pt x="80" y="147"/>
                  </a:cubicBezTo>
                  <a:close/>
                  <a:moveTo>
                    <a:pt x="80" y="111"/>
                  </a:moveTo>
                  <a:cubicBezTo>
                    <a:pt x="80" y="96"/>
                    <a:pt x="80" y="96"/>
                    <a:pt x="80" y="96"/>
                  </a:cubicBezTo>
                  <a:cubicBezTo>
                    <a:pt x="107" y="96"/>
                    <a:pt x="107" y="96"/>
                    <a:pt x="107" y="96"/>
                  </a:cubicBezTo>
                  <a:cubicBezTo>
                    <a:pt x="106" y="100"/>
                    <a:pt x="104" y="105"/>
                    <a:pt x="103" y="109"/>
                  </a:cubicBezTo>
                  <a:cubicBezTo>
                    <a:pt x="102" y="112"/>
                    <a:pt x="99" y="111"/>
                    <a:pt x="96" y="111"/>
                  </a:cubicBezTo>
                  <a:cubicBezTo>
                    <a:pt x="80" y="111"/>
                    <a:pt x="80" y="111"/>
                    <a:pt x="80" y="111"/>
                  </a:cubicBezTo>
                  <a:close/>
                  <a:moveTo>
                    <a:pt x="80" y="86"/>
                  </a:moveTo>
                  <a:cubicBezTo>
                    <a:pt x="80" y="45"/>
                    <a:pt x="80" y="45"/>
                    <a:pt x="80" y="45"/>
                  </a:cubicBezTo>
                  <a:cubicBezTo>
                    <a:pt x="88" y="43"/>
                    <a:pt x="88" y="43"/>
                    <a:pt x="88" y="43"/>
                  </a:cubicBezTo>
                  <a:cubicBezTo>
                    <a:pt x="88" y="58"/>
                    <a:pt x="88" y="58"/>
                    <a:pt x="88" y="58"/>
                  </a:cubicBezTo>
                  <a:cubicBezTo>
                    <a:pt x="94" y="52"/>
                    <a:pt x="100" y="46"/>
                    <a:pt x="105" y="41"/>
                  </a:cubicBezTo>
                  <a:cubicBezTo>
                    <a:pt x="110" y="36"/>
                    <a:pt x="115" y="36"/>
                    <a:pt x="121" y="35"/>
                  </a:cubicBezTo>
                  <a:cubicBezTo>
                    <a:pt x="120" y="41"/>
                    <a:pt x="120" y="47"/>
                    <a:pt x="115" y="51"/>
                  </a:cubicBezTo>
                  <a:cubicBezTo>
                    <a:pt x="110" y="57"/>
                    <a:pt x="104" y="62"/>
                    <a:pt x="98" y="68"/>
                  </a:cubicBezTo>
                  <a:cubicBezTo>
                    <a:pt x="113" y="68"/>
                    <a:pt x="113" y="68"/>
                    <a:pt x="113" y="68"/>
                  </a:cubicBezTo>
                  <a:cubicBezTo>
                    <a:pt x="112" y="73"/>
                    <a:pt x="111" y="78"/>
                    <a:pt x="109" y="83"/>
                  </a:cubicBezTo>
                  <a:cubicBezTo>
                    <a:pt x="108" y="85"/>
                    <a:pt x="98" y="84"/>
                    <a:pt x="96" y="84"/>
                  </a:cubicBezTo>
                  <a:cubicBezTo>
                    <a:pt x="93" y="84"/>
                    <a:pt x="84" y="83"/>
                    <a:pt x="82" y="84"/>
                  </a:cubicBezTo>
                  <a:lnTo>
                    <a:pt x="80" y="86"/>
                  </a:lnTo>
                  <a:close/>
                  <a:moveTo>
                    <a:pt x="19" y="137"/>
                  </a:moveTo>
                  <a:cubicBezTo>
                    <a:pt x="24" y="142"/>
                    <a:pt x="24" y="142"/>
                    <a:pt x="24" y="142"/>
                  </a:cubicBezTo>
                  <a:cubicBezTo>
                    <a:pt x="50" y="116"/>
                    <a:pt x="50" y="116"/>
                    <a:pt x="50" y="116"/>
                  </a:cubicBezTo>
                  <a:cubicBezTo>
                    <a:pt x="54" y="131"/>
                    <a:pt x="66" y="143"/>
                    <a:pt x="80" y="147"/>
                  </a:cubicBezTo>
                  <a:cubicBezTo>
                    <a:pt x="80" y="130"/>
                    <a:pt x="80" y="130"/>
                    <a:pt x="80" y="130"/>
                  </a:cubicBezTo>
                  <a:cubicBezTo>
                    <a:pt x="73" y="127"/>
                    <a:pt x="67" y="120"/>
                    <a:pt x="67" y="111"/>
                  </a:cubicBezTo>
                  <a:cubicBezTo>
                    <a:pt x="80" y="111"/>
                    <a:pt x="80" y="111"/>
                    <a:pt x="80" y="111"/>
                  </a:cubicBezTo>
                  <a:cubicBezTo>
                    <a:pt x="80" y="96"/>
                    <a:pt x="80" y="96"/>
                    <a:pt x="80" y="96"/>
                  </a:cubicBezTo>
                  <a:cubicBezTo>
                    <a:pt x="70" y="96"/>
                    <a:pt x="70" y="96"/>
                    <a:pt x="70" y="96"/>
                  </a:cubicBezTo>
                  <a:cubicBezTo>
                    <a:pt x="80" y="86"/>
                    <a:pt x="80" y="86"/>
                    <a:pt x="80" y="86"/>
                  </a:cubicBezTo>
                  <a:cubicBezTo>
                    <a:pt x="80" y="45"/>
                    <a:pt x="80" y="45"/>
                    <a:pt x="80" y="45"/>
                  </a:cubicBezTo>
                  <a:cubicBezTo>
                    <a:pt x="73" y="47"/>
                    <a:pt x="73" y="47"/>
                    <a:pt x="73" y="47"/>
                  </a:cubicBezTo>
                  <a:cubicBezTo>
                    <a:pt x="71" y="48"/>
                    <a:pt x="72" y="59"/>
                    <a:pt x="72" y="61"/>
                  </a:cubicBezTo>
                  <a:cubicBezTo>
                    <a:pt x="72" y="63"/>
                    <a:pt x="74" y="72"/>
                    <a:pt x="72" y="74"/>
                  </a:cubicBezTo>
                  <a:cubicBezTo>
                    <a:pt x="68" y="78"/>
                    <a:pt x="64" y="82"/>
                    <a:pt x="60" y="86"/>
                  </a:cubicBezTo>
                  <a:cubicBezTo>
                    <a:pt x="60" y="49"/>
                    <a:pt x="60" y="49"/>
                    <a:pt x="60" y="49"/>
                  </a:cubicBezTo>
                  <a:cubicBezTo>
                    <a:pt x="56" y="50"/>
                    <a:pt x="51" y="52"/>
                    <a:pt x="47" y="53"/>
                  </a:cubicBezTo>
                  <a:cubicBezTo>
                    <a:pt x="44" y="54"/>
                    <a:pt x="45" y="57"/>
                    <a:pt x="45" y="60"/>
                  </a:cubicBezTo>
                  <a:cubicBezTo>
                    <a:pt x="45" y="70"/>
                    <a:pt x="45" y="80"/>
                    <a:pt x="45" y="89"/>
                  </a:cubicBezTo>
                  <a:cubicBezTo>
                    <a:pt x="26" y="88"/>
                    <a:pt x="17" y="66"/>
                    <a:pt x="29" y="51"/>
                  </a:cubicBezTo>
                  <a:cubicBezTo>
                    <a:pt x="29" y="51"/>
                    <a:pt x="29" y="51"/>
                    <a:pt x="29" y="51"/>
                  </a:cubicBezTo>
                  <a:cubicBezTo>
                    <a:pt x="36" y="42"/>
                    <a:pt x="48" y="40"/>
                    <a:pt x="59" y="38"/>
                  </a:cubicBezTo>
                  <a:cubicBezTo>
                    <a:pt x="66" y="36"/>
                    <a:pt x="73" y="34"/>
                    <a:pt x="80" y="32"/>
                  </a:cubicBezTo>
                  <a:cubicBezTo>
                    <a:pt x="80" y="17"/>
                    <a:pt x="80" y="17"/>
                    <a:pt x="80" y="17"/>
                  </a:cubicBezTo>
                  <a:cubicBezTo>
                    <a:pt x="71" y="19"/>
                    <a:pt x="62" y="21"/>
                    <a:pt x="52" y="24"/>
                  </a:cubicBezTo>
                  <a:cubicBezTo>
                    <a:pt x="36" y="28"/>
                    <a:pt x="19" y="32"/>
                    <a:pt x="11" y="49"/>
                  </a:cubicBezTo>
                  <a:cubicBezTo>
                    <a:pt x="0" y="73"/>
                    <a:pt x="16" y="100"/>
                    <a:pt x="40" y="106"/>
                  </a:cubicBezTo>
                  <a:cubicBezTo>
                    <a:pt x="14" y="132"/>
                    <a:pt x="14" y="132"/>
                    <a:pt x="14" y="132"/>
                  </a:cubicBezTo>
                  <a:lnTo>
                    <a:pt x="19" y="137"/>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6" name="Freeform 324"/>
            <p:cNvSpPr/>
            <p:nvPr/>
          </p:nvSpPr>
          <p:spPr bwMode="auto">
            <a:xfrm>
              <a:off x="-2674938" y="6529388"/>
              <a:ext cx="60325" cy="192088"/>
            </a:xfrm>
            <a:custGeom>
              <a:avLst/>
              <a:gdLst>
                <a:gd name="T0" fmla="*/ 16 w 16"/>
                <a:gd name="T1" fmla="*/ 51 h 51"/>
                <a:gd name="T2" fmla="*/ 16 w 16"/>
                <a:gd name="T3" fmla="*/ 0 h 51"/>
                <a:gd name="T4" fmla="*/ 8 w 16"/>
                <a:gd name="T5" fmla="*/ 0 h 51"/>
                <a:gd name="T6" fmla="*/ 0 w 16"/>
                <a:gd name="T7" fmla="*/ 0 h 51"/>
                <a:gd name="T8" fmla="*/ 0 w 16"/>
                <a:gd name="T9" fmla="*/ 51 h 51"/>
                <a:gd name="T10" fmla="*/ 8 w 16"/>
                <a:gd name="T11" fmla="*/ 51 h 51"/>
                <a:gd name="T12" fmla="*/ 16 w 16"/>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16" y="51"/>
                  </a:moveTo>
                  <a:cubicBezTo>
                    <a:pt x="16" y="0"/>
                    <a:pt x="16" y="0"/>
                    <a:pt x="16" y="0"/>
                  </a:cubicBezTo>
                  <a:cubicBezTo>
                    <a:pt x="13" y="0"/>
                    <a:pt x="11" y="0"/>
                    <a:pt x="8" y="0"/>
                  </a:cubicBezTo>
                  <a:cubicBezTo>
                    <a:pt x="5" y="0"/>
                    <a:pt x="3" y="0"/>
                    <a:pt x="0" y="0"/>
                  </a:cubicBezTo>
                  <a:cubicBezTo>
                    <a:pt x="0" y="51"/>
                    <a:pt x="0" y="51"/>
                    <a:pt x="0" y="51"/>
                  </a:cubicBezTo>
                  <a:cubicBezTo>
                    <a:pt x="3" y="51"/>
                    <a:pt x="5" y="51"/>
                    <a:pt x="8" y="51"/>
                  </a:cubicBezTo>
                  <a:cubicBezTo>
                    <a:pt x="11" y="51"/>
                    <a:pt x="13" y="51"/>
                    <a:pt x="16" y="51"/>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7" name="Freeform 325"/>
            <p:cNvSpPr/>
            <p:nvPr/>
          </p:nvSpPr>
          <p:spPr bwMode="auto">
            <a:xfrm>
              <a:off x="-2922588" y="6097588"/>
              <a:ext cx="555625" cy="412750"/>
            </a:xfrm>
            <a:custGeom>
              <a:avLst/>
              <a:gdLst>
                <a:gd name="T0" fmla="*/ 148 w 148"/>
                <a:gd name="T1" fmla="*/ 36 h 110"/>
                <a:gd name="T2" fmla="*/ 138 w 148"/>
                <a:gd name="T3" fmla="*/ 0 h 110"/>
                <a:gd name="T4" fmla="*/ 106 w 148"/>
                <a:gd name="T5" fmla="*/ 18 h 110"/>
                <a:gd name="T6" fmla="*/ 74 w 148"/>
                <a:gd name="T7" fmla="*/ 0 h 110"/>
                <a:gd name="T8" fmla="*/ 42 w 148"/>
                <a:gd name="T9" fmla="*/ 18 h 110"/>
                <a:gd name="T10" fmla="*/ 10 w 148"/>
                <a:gd name="T11" fmla="*/ 0 h 110"/>
                <a:gd name="T12" fmla="*/ 0 w 148"/>
                <a:gd name="T13" fmla="*/ 36 h 110"/>
                <a:gd name="T14" fmla="*/ 66 w 148"/>
                <a:gd name="T15" fmla="*/ 110 h 110"/>
                <a:gd name="T16" fmla="*/ 74 w 148"/>
                <a:gd name="T17" fmla="*/ 110 h 110"/>
                <a:gd name="T18" fmla="*/ 82 w 148"/>
                <a:gd name="T19" fmla="*/ 110 h 110"/>
                <a:gd name="T20" fmla="*/ 148 w 148"/>
                <a:gd name="T21"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 h="110">
                  <a:moveTo>
                    <a:pt x="148" y="36"/>
                  </a:moveTo>
                  <a:cubicBezTo>
                    <a:pt x="148" y="23"/>
                    <a:pt x="144" y="11"/>
                    <a:pt x="138" y="0"/>
                  </a:cubicBezTo>
                  <a:cubicBezTo>
                    <a:pt x="106" y="18"/>
                    <a:pt x="106" y="18"/>
                    <a:pt x="106" y="18"/>
                  </a:cubicBezTo>
                  <a:cubicBezTo>
                    <a:pt x="74" y="0"/>
                    <a:pt x="74" y="0"/>
                    <a:pt x="74" y="0"/>
                  </a:cubicBezTo>
                  <a:cubicBezTo>
                    <a:pt x="42" y="18"/>
                    <a:pt x="42" y="18"/>
                    <a:pt x="42" y="18"/>
                  </a:cubicBezTo>
                  <a:cubicBezTo>
                    <a:pt x="10" y="0"/>
                    <a:pt x="10" y="0"/>
                    <a:pt x="10" y="0"/>
                  </a:cubicBezTo>
                  <a:cubicBezTo>
                    <a:pt x="4" y="11"/>
                    <a:pt x="0" y="23"/>
                    <a:pt x="0" y="36"/>
                  </a:cubicBezTo>
                  <a:cubicBezTo>
                    <a:pt x="0" y="74"/>
                    <a:pt x="29" y="106"/>
                    <a:pt x="66" y="110"/>
                  </a:cubicBezTo>
                  <a:cubicBezTo>
                    <a:pt x="69" y="110"/>
                    <a:pt x="71" y="110"/>
                    <a:pt x="74" y="110"/>
                  </a:cubicBezTo>
                  <a:cubicBezTo>
                    <a:pt x="77" y="110"/>
                    <a:pt x="79" y="110"/>
                    <a:pt x="82" y="110"/>
                  </a:cubicBezTo>
                  <a:cubicBezTo>
                    <a:pt x="119" y="106"/>
                    <a:pt x="148" y="74"/>
                    <a:pt x="148" y="36"/>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8" name="Freeform 326"/>
            <p:cNvSpPr/>
            <p:nvPr/>
          </p:nvSpPr>
          <p:spPr bwMode="auto">
            <a:xfrm>
              <a:off x="-2806700" y="6537325"/>
              <a:ext cx="115887" cy="115888"/>
            </a:xfrm>
            <a:custGeom>
              <a:avLst/>
              <a:gdLst>
                <a:gd name="T0" fmla="*/ 30 w 31"/>
                <a:gd name="T1" fmla="*/ 29 h 31"/>
                <a:gd name="T2" fmla="*/ 23 w 31"/>
                <a:gd name="T3" fmla="*/ 8 h 31"/>
                <a:gd name="T4" fmla="*/ 2 w 31"/>
                <a:gd name="T5" fmla="*/ 1 h 31"/>
                <a:gd name="T6" fmla="*/ 8 w 31"/>
                <a:gd name="T7" fmla="*/ 23 h 31"/>
                <a:gd name="T8" fmla="*/ 30 w 31"/>
                <a:gd name="T9" fmla="*/ 29 h 31"/>
              </a:gdLst>
              <a:ahLst/>
              <a:cxnLst>
                <a:cxn ang="0">
                  <a:pos x="T0" y="T1"/>
                </a:cxn>
                <a:cxn ang="0">
                  <a:pos x="T2" y="T3"/>
                </a:cxn>
                <a:cxn ang="0">
                  <a:pos x="T4" y="T5"/>
                </a:cxn>
                <a:cxn ang="0">
                  <a:pos x="T6" y="T7"/>
                </a:cxn>
                <a:cxn ang="0">
                  <a:pos x="T8" y="T9"/>
                </a:cxn>
              </a:cxnLst>
              <a:rect l="0" t="0" r="r" b="b"/>
              <a:pathLst>
                <a:path w="31" h="31">
                  <a:moveTo>
                    <a:pt x="30" y="29"/>
                  </a:moveTo>
                  <a:cubicBezTo>
                    <a:pt x="31" y="22"/>
                    <a:pt x="29" y="14"/>
                    <a:pt x="23" y="8"/>
                  </a:cubicBezTo>
                  <a:cubicBezTo>
                    <a:pt x="17" y="2"/>
                    <a:pt x="9" y="0"/>
                    <a:pt x="2" y="1"/>
                  </a:cubicBezTo>
                  <a:cubicBezTo>
                    <a:pt x="0" y="9"/>
                    <a:pt x="3" y="17"/>
                    <a:pt x="8" y="23"/>
                  </a:cubicBezTo>
                  <a:cubicBezTo>
                    <a:pt x="14" y="28"/>
                    <a:pt x="22" y="31"/>
                    <a:pt x="30" y="29"/>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29" name="Freeform 327"/>
            <p:cNvSpPr/>
            <p:nvPr/>
          </p:nvSpPr>
          <p:spPr bwMode="auto">
            <a:xfrm>
              <a:off x="-2600325" y="6537325"/>
              <a:ext cx="115887" cy="115888"/>
            </a:xfrm>
            <a:custGeom>
              <a:avLst/>
              <a:gdLst>
                <a:gd name="T0" fmla="*/ 23 w 31"/>
                <a:gd name="T1" fmla="*/ 23 h 31"/>
                <a:gd name="T2" fmla="*/ 29 w 31"/>
                <a:gd name="T3" fmla="*/ 1 h 31"/>
                <a:gd name="T4" fmla="*/ 8 w 31"/>
                <a:gd name="T5" fmla="*/ 8 h 31"/>
                <a:gd name="T6" fmla="*/ 1 w 31"/>
                <a:gd name="T7" fmla="*/ 29 h 31"/>
                <a:gd name="T8" fmla="*/ 23 w 31"/>
                <a:gd name="T9" fmla="*/ 23 h 31"/>
              </a:gdLst>
              <a:ahLst/>
              <a:cxnLst>
                <a:cxn ang="0">
                  <a:pos x="T0" y="T1"/>
                </a:cxn>
                <a:cxn ang="0">
                  <a:pos x="T2" y="T3"/>
                </a:cxn>
                <a:cxn ang="0">
                  <a:pos x="T4" y="T5"/>
                </a:cxn>
                <a:cxn ang="0">
                  <a:pos x="T6" y="T7"/>
                </a:cxn>
                <a:cxn ang="0">
                  <a:pos x="T8" y="T9"/>
                </a:cxn>
              </a:cxnLst>
              <a:rect l="0" t="0" r="r" b="b"/>
              <a:pathLst>
                <a:path w="31" h="31">
                  <a:moveTo>
                    <a:pt x="23" y="23"/>
                  </a:moveTo>
                  <a:cubicBezTo>
                    <a:pt x="29" y="17"/>
                    <a:pt x="31" y="9"/>
                    <a:pt x="29" y="1"/>
                  </a:cubicBezTo>
                  <a:cubicBezTo>
                    <a:pt x="22" y="0"/>
                    <a:pt x="14" y="2"/>
                    <a:pt x="8" y="8"/>
                  </a:cubicBezTo>
                  <a:cubicBezTo>
                    <a:pt x="2" y="14"/>
                    <a:pt x="0" y="22"/>
                    <a:pt x="1" y="29"/>
                  </a:cubicBezTo>
                  <a:cubicBezTo>
                    <a:pt x="9" y="31"/>
                    <a:pt x="17" y="28"/>
                    <a:pt x="23" y="23"/>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30" name="Freeform 328"/>
            <p:cNvSpPr/>
            <p:nvPr/>
          </p:nvSpPr>
          <p:spPr bwMode="auto">
            <a:xfrm>
              <a:off x="-2806700" y="6738938"/>
              <a:ext cx="322262" cy="95250"/>
            </a:xfrm>
            <a:custGeom>
              <a:avLst/>
              <a:gdLst>
                <a:gd name="T0" fmla="*/ 51 w 86"/>
                <a:gd name="T1" fmla="*/ 0 h 25"/>
                <a:gd name="T2" fmla="*/ 43 w 86"/>
                <a:gd name="T3" fmla="*/ 0 h 25"/>
                <a:gd name="T4" fmla="*/ 35 w 86"/>
                <a:gd name="T5" fmla="*/ 0 h 25"/>
                <a:gd name="T6" fmla="*/ 0 w 86"/>
                <a:gd name="T7" fmla="*/ 25 h 25"/>
                <a:gd name="T8" fmla="*/ 86 w 86"/>
                <a:gd name="T9" fmla="*/ 25 h 25"/>
                <a:gd name="T10" fmla="*/ 51 w 86"/>
                <a:gd name="T11" fmla="*/ 0 h 25"/>
              </a:gdLst>
              <a:ahLst/>
              <a:cxnLst>
                <a:cxn ang="0">
                  <a:pos x="T0" y="T1"/>
                </a:cxn>
                <a:cxn ang="0">
                  <a:pos x="T2" y="T3"/>
                </a:cxn>
                <a:cxn ang="0">
                  <a:pos x="T4" y="T5"/>
                </a:cxn>
                <a:cxn ang="0">
                  <a:pos x="T6" y="T7"/>
                </a:cxn>
                <a:cxn ang="0">
                  <a:pos x="T8" y="T9"/>
                </a:cxn>
                <a:cxn ang="0">
                  <a:pos x="T10" y="T11"/>
                </a:cxn>
              </a:cxnLst>
              <a:rect l="0" t="0" r="r" b="b"/>
              <a:pathLst>
                <a:path w="86" h="25">
                  <a:moveTo>
                    <a:pt x="51" y="0"/>
                  </a:moveTo>
                  <a:cubicBezTo>
                    <a:pt x="48" y="0"/>
                    <a:pt x="46" y="0"/>
                    <a:pt x="43" y="0"/>
                  </a:cubicBezTo>
                  <a:cubicBezTo>
                    <a:pt x="40" y="0"/>
                    <a:pt x="38" y="0"/>
                    <a:pt x="35" y="0"/>
                  </a:cubicBezTo>
                  <a:cubicBezTo>
                    <a:pt x="15" y="2"/>
                    <a:pt x="0" y="13"/>
                    <a:pt x="0" y="25"/>
                  </a:cubicBezTo>
                  <a:cubicBezTo>
                    <a:pt x="86" y="25"/>
                    <a:pt x="86" y="25"/>
                    <a:pt x="86" y="25"/>
                  </a:cubicBezTo>
                  <a:cubicBezTo>
                    <a:pt x="86" y="13"/>
                    <a:pt x="71" y="2"/>
                    <a:pt x="51"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31" name="Freeform 329"/>
            <p:cNvSpPr/>
            <p:nvPr/>
          </p:nvSpPr>
          <p:spPr bwMode="auto">
            <a:xfrm>
              <a:off x="-5410200" y="3240087"/>
              <a:ext cx="323850" cy="244475"/>
            </a:xfrm>
            <a:custGeom>
              <a:avLst/>
              <a:gdLst>
                <a:gd name="T0" fmla="*/ 43 w 86"/>
                <a:gd name="T1" fmla="*/ 0 h 65"/>
                <a:gd name="T2" fmla="*/ 0 w 86"/>
                <a:gd name="T3" fmla="*/ 44 h 65"/>
                <a:gd name="T4" fmla="*/ 5 w 86"/>
                <a:gd name="T5" fmla="*/ 64 h 65"/>
                <a:gd name="T6" fmla="*/ 5 w 86"/>
                <a:gd name="T7" fmla="*/ 53 h 65"/>
                <a:gd name="T8" fmla="*/ 7 w 86"/>
                <a:gd name="T9" fmla="*/ 47 h 65"/>
                <a:gd name="T10" fmla="*/ 7 w 86"/>
                <a:gd name="T11" fmla="*/ 44 h 65"/>
                <a:gd name="T12" fmla="*/ 43 w 86"/>
                <a:gd name="T13" fmla="*/ 7 h 65"/>
                <a:gd name="T14" fmla="*/ 79 w 86"/>
                <a:gd name="T15" fmla="*/ 44 h 65"/>
                <a:gd name="T16" fmla="*/ 79 w 86"/>
                <a:gd name="T17" fmla="*/ 47 h 65"/>
                <a:gd name="T18" fmla="*/ 80 w 86"/>
                <a:gd name="T19" fmla="*/ 53 h 65"/>
                <a:gd name="T20" fmla="*/ 80 w 86"/>
                <a:gd name="T21" fmla="*/ 65 h 65"/>
                <a:gd name="T22" fmla="*/ 86 w 86"/>
                <a:gd name="T23" fmla="*/ 44 h 65"/>
                <a:gd name="T24" fmla="*/ 43 w 86"/>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65">
                  <a:moveTo>
                    <a:pt x="43" y="0"/>
                  </a:moveTo>
                  <a:cubicBezTo>
                    <a:pt x="19" y="0"/>
                    <a:pt x="0" y="20"/>
                    <a:pt x="0" y="44"/>
                  </a:cubicBezTo>
                  <a:cubicBezTo>
                    <a:pt x="0" y="51"/>
                    <a:pt x="1" y="58"/>
                    <a:pt x="5" y="64"/>
                  </a:cubicBezTo>
                  <a:cubicBezTo>
                    <a:pt x="5" y="53"/>
                    <a:pt x="5" y="53"/>
                    <a:pt x="5" y="53"/>
                  </a:cubicBezTo>
                  <a:cubicBezTo>
                    <a:pt x="5" y="51"/>
                    <a:pt x="6" y="49"/>
                    <a:pt x="7" y="47"/>
                  </a:cubicBezTo>
                  <a:cubicBezTo>
                    <a:pt x="7" y="46"/>
                    <a:pt x="7" y="45"/>
                    <a:pt x="7" y="44"/>
                  </a:cubicBezTo>
                  <a:cubicBezTo>
                    <a:pt x="7" y="24"/>
                    <a:pt x="23" y="7"/>
                    <a:pt x="43" y="7"/>
                  </a:cubicBezTo>
                  <a:cubicBezTo>
                    <a:pt x="63" y="7"/>
                    <a:pt x="79" y="24"/>
                    <a:pt x="79" y="44"/>
                  </a:cubicBezTo>
                  <a:cubicBezTo>
                    <a:pt x="79" y="45"/>
                    <a:pt x="79" y="46"/>
                    <a:pt x="79" y="47"/>
                  </a:cubicBezTo>
                  <a:cubicBezTo>
                    <a:pt x="80" y="49"/>
                    <a:pt x="80" y="51"/>
                    <a:pt x="80" y="53"/>
                  </a:cubicBezTo>
                  <a:cubicBezTo>
                    <a:pt x="80" y="65"/>
                    <a:pt x="80" y="65"/>
                    <a:pt x="80" y="65"/>
                  </a:cubicBezTo>
                  <a:cubicBezTo>
                    <a:pt x="84" y="58"/>
                    <a:pt x="86" y="51"/>
                    <a:pt x="86" y="44"/>
                  </a:cubicBezTo>
                  <a:cubicBezTo>
                    <a:pt x="86" y="20"/>
                    <a:pt x="67" y="0"/>
                    <a:pt x="43"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32" name="Freeform 330"/>
            <p:cNvSpPr/>
            <p:nvPr/>
          </p:nvSpPr>
          <p:spPr bwMode="auto">
            <a:xfrm>
              <a:off x="-5383213" y="3405187"/>
              <a:ext cx="71437" cy="128588"/>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8"/>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2" y="3"/>
                    <a:pt x="0" y="7"/>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333" name="Freeform 331"/>
            <p:cNvSpPr/>
            <p:nvPr/>
          </p:nvSpPr>
          <p:spPr bwMode="auto">
            <a:xfrm>
              <a:off x="-5187950" y="3405187"/>
              <a:ext cx="71437" cy="128588"/>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sp>
        <p:nvSpPr>
          <p:cNvPr id="334" name="Rectangle 694"/>
          <p:cNvSpPr/>
          <p:nvPr/>
        </p:nvSpPr>
        <p:spPr>
          <a:xfrm>
            <a:off x="6854190" y="988695"/>
            <a:ext cx="829945" cy="1568450"/>
          </a:xfrm>
          <a:prstGeom prst="rect">
            <a:avLst/>
          </a:prstGeom>
        </p:spPr>
        <p:txBody>
          <a:bodyPr wrap="square">
            <a:spAutoFit/>
          </a:bodyPr>
          <a:lstStyle/>
          <a:p>
            <a:pPr algn="ctr"/>
            <a:r>
              <a:rPr lang="zh-CN" altLang="en-US" sz="4800" dirty="0">
                <a:solidFill>
                  <a:schemeClr val="bg1">
                    <a:lumMod val="50000"/>
                  </a:schemeClr>
                </a:solidFill>
                <a:latin typeface="PT Sans" panose="020B0503020203020204" pitchFamily="34" charset="0"/>
              </a:rPr>
              <a:t>要</a:t>
            </a:r>
          </a:p>
          <a:p>
            <a:pPr algn="ctr"/>
            <a:r>
              <a:rPr lang="zh-CN" altLang="en-US" sz="4800" dirty="0">
                <a:solidFill>
                  <a:schemeClr val="bg1">
                    <a:lumMod val="50000"/>
                  </a:schemeClr>
                </a:solidFill>
                <a:latin typeface="PT Sans" panose="020B0503020203020204" pitchFamily="34" charset="0"/>
              </a:rPr>
              <a:t>求</a:t>
            </a:r>
          </a:p>
        </p:txBody>
      </p:sp>
    </p:spTree>
  </p:cSld>
  <p:clrMapOvr>
    <a:masterClrMapping/>
  </p:clrMapOvr>
  <p:transition advTm="6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 calcmode="lin" valueType="num">
                                      <p:cBhvr>
                                        <p:cTn id="10" dur="2000" fill="hold"/>
                                        <p:tgtEl>
                                          <p:spTgt spid="114"/>
                                        </p:tgtEl>
                                        <p:attrNameLst>
                                          <p:attrName>ppt_w</p:attrName>
                                        </p:attrNameLst>
                                      </p:cBhvr>
                                      <p:tavLst>
                                        <p:tav tm="0">
                                          <p:val>
                                            <p:fltVal val="0"/>
                                          </p:val>
                                        </p:tav>
                                        <p:tav tm="100000">
                                          <p:val>
                                            <p:strVal val="#ppt_w"/>
                                          </p:val>
                                        </p:tav>
                                      </p:tavLst>
                                    </p:anim>
                                    <p:anim calcmode="lin" valueType="num">
                                      <p:cBhvr>
                                        <p:cTn id="11" dur="2000" fill="hold"/>
                                        <p:tgtEl>
                                          <p:spTgt spid="114"/>
                                        </p:tgtEl>
                                        <p:attrNameLst>
                                          <p:attrName>ppt_h</p:attrName>
                                        </p:attrNameLst>
                                      </p:cBhvr>
                                      <p:tavLst>
                                        <p:tav tm="0">
                                          <p:val>
                                            <p:fltVal val="0"/>
                                          </p:val>
                                        </p:tav>
                                        <p:tav tm="100000">
                                          <p:val>
                                            <p:strVal val="#ppt_h"/>
                                          </p:val>
                                        </p:tav>
                                      </p:tavLst>
                                    </p:anim>
                                    <p:animEffect transition="in" filter="fade">
                                      <p:cBhvr>
                                        <p:cTn id="12" dur="2000"/>
                                        <p:tgtEl>
                                          <p:spTgt spid="114"/>
                                        </p:tgtEl>
                                      </p:cBhvr>
                                    </p:animEffect>
                                  </p:childTnLst>
                                </p:cTn>
                              </p:par>
                              <p:par>
                                <p:cTn id="13" presetID="10" presetClass="entr" presetSubtype="0" fill="hold" nodeType="with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fade">
                                      <p:cBhvr>
                                        <p:cTn id="15" dur="500"/>
                                        <p:tgtEl>
                                          <p:spTgt spid="27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34"/>
                                        </p:tgtEl>
                                        <p:attrNameLst>
                                          <p:attrName>style.visibility</p:attrName>
                                        </p:attrNameLst>
                                      </p:cBhvr>
                                      <p:to>
                                        <p:strVal val="visible"/>
                                      </p:to>
                                    </p:set>
                                    <p:animEffect transition="in" filter="fade">
                                      <p:cBhvr>
                                        <p:cTn id="19"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图片 7" descr="2012316212553B0C97"/>
          <p:cNvPicPr>
            <a:picLocks noChangeAspect="1"/>
          </p:cNvPicPr>
          <p:nvPr/>
        </p:nvPicPr>
        <p:blipFill>
          <a:blip r:embed="rId2"/>
          <a:srcRect/>
          <a:stretch>
            <a:fillRect/>
          </a:stretch>
        </p:blipFill>
        <p:spPr>
          <a:xfrm>
            <a:off x="3801745" y="8890"/>
            <a:ext cx="2225040" cy="5140960"/>
          </a:xfrm>
          <a:prstGeom prst="rect">
            <a:avLst/>
          </a:prstGeom>
          <a:noFill/>
          <a:ln w="9525">
            <a:noFill/>
          </a:ln>
        </p:spPr>
      </p:pic>
      <p:pic>
        <p:nvPicPr>
          <p:cNvPr id="7" name="图片 6"/>
          <p:cNvPicPr>
            <a:picLocks noChangeAspect="1"/>
          </p:cNvPicPr>
          <p:nvPr/>
        </p:nvPicPr>
        <p:blipFill>
          <a:blip r:embed="rId3">
            <a:lum bright="12000" contrast="24000"/>
          </a:blip>
          <a:stretch>
            <a:fillRect/>
          </a:stretch>
        </p:blipFill>
        <p:spPr>
          <a:xfrm>
            <a:off x="-6350" y="403225"/>
            <a:ext cx="3733800" cy="2095500"/>
          </a:xfrm>
          <a:prstGeom prst="rect">
            <a:avLst/>
          </a:prstGeom>
          <a:solidFill>
            <a:schemeClr val="lt1"/>
          </a:solidFill>
        </p:spPr>
      </p:pic>
      <p:pic>
        <p:nvPicPr>
          <p:cNvPr id="8" name="图片 7"/>
          <p:cNvPicPr>
            <a:picLocks noChangeAspect="1"/>
          </p:cNvPicPr>
          <p:nvPr/>
        </p:nvPicPr>
        <p:blipFill>
          <a:blip r:embed="rId4">
            <a:lum bright="12000" contrast="18000"/>
          </a:blip>
          <a:stretch>
            <a:fillRect/>
          </a:stretch>
        </p:blipFill>
        <p:spPr>
          <a:xfrm>
            <a:off x="-6350" y="2639060"/>
            <a:ext cx="3734435" cy="2095500"/>
          </a:xfrm>
          <a:prstGeom prst="rect">
            <a:avLst/>
          </a:prstGeom>
          <a:solidFill>
            <a:schemeClr val="lt1"/>
          </a:solidFill>
        </p:spPr>
      </p:pic>
      <p:pic>
        <p:nvPicPr>
          <p:cNvPr id="2" name="图片 1"/>
          <p:cNvPicPr>
            <a:picLocks noChangeAspect="1"/>
          </p:cNvPicPr>
          <p:nvPr/>
        </p:nvPicPr>
        <p:blipFill>
          <a:blip r:embed="rId5"/>
          <a:stretch>
            <a:fillRect/>
          </a:stretch>
        </p:blipFill>
        <p:spPr>
          <a:xfrm>
            <a:off x="6094730" y="-8255"/>
            <a:ext cx="3049270" cy="2458085"/>
          </a:xfrm>
          <a:prstGeom prst="rect">
            <a:avLst/>
          </a:prstGeom>
        </p:spPr>
      </p:pic>
      <p:pic>
        <p:nvPicPr>
          <p:cNvPr id="4" name="图片 3"/>
          <p:cNvPicPr>
            <a:picLocks noChangeAspect="1"/>
          </p:cNvPicPr>
          <p:nvPr/>
        </p:nvPicPr>
        <p:blipFill>
          <a:blip r:embed="rId6"/>
          <a:stretch>
            <a:fillRect/>
          </a:stretch>
        </p:blipFill>
        <p:spPr>
          <a:xfrm>
            <a:off x="6032500" y="2926715"/>
            <a:ext cx="3111500" cy="222313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图片 9" descr="红点2013作品大全——亲自收集 (112)"/>
          <p:cNvPicPr>
            <a:picLocks noChangeAspect="1"/>
          </p:cNvPicPr>
          <p:nvPr/>
        </p:nvPicPr>
        <p:blipFill>
          <a:blip r:embed="rId2"/>
          <a:srcRect/>
          <a:stretch>
            <a:fillRect/>
          </a:stretch>
        </p:blipFill>
        <p:spPr>
          <a:xfrm>
            <a:off x="11430" y="3089910"/>
            <a:ext cx="3021330" cy="1815465"/>
          </a:xfrm>
          <a:prstGeom prst="rect">
            <a:avLst/>
          </a:prstGeom>
          <a:noFill/>
          <a:ln w="9525">
            <a:noFill/>
          </a:ln>
        </p:spPr>
      </p:pic>
      <p:pic>
        <p:nvPicPr>
          <p:cNvPr id="2" name="图片 9" descr="红点2013作品大全——亲自收集 (112)"/>
          <p:cNvPicPr>
            <a:picLocks noChangeAspect="1"/>
          </p:cNvPicPr>
          <p:nvPr/>
        </p:nvPicPr>
        <p:blipFill>
          <a:blip r:embed="rId3"/>
          <a:srcRect/>
          <a:stretch>
            <a:fillRect/>
          </a:stretch>
        </p:blipFill>
        <p:spPr>
          <a:xfrm>
            <a:off x="-3810" y="0"/>
            <a:ext cx="3073400" cy="2618105"/>
          </a:xfrm>
          <a:prstGeom prst="rect">
            <a:avLst/>
          </a:prstGeom>
          <a:noFill/>
          <a:ln w="9525">
            <a:noFill/>
          </a:ln>
        </p:spPr>
      </p:pic>
      <p:pic>
        <p:nvPicPr>
          <p:cNvPr id="5" name="图片 4" descr="图片1"/>
          <p:cNvPicPr>
            <a:picLocks noChangeAspect="1"/>
          </p:cNvPicPr>
          <p:nvPr/>
        </p:nvPicPr>
        <p:blipFill>
          <a:blip r:embed="rId4"/>
          <a:stretch>
            <a:fillRect/>
          </a:stretch>
        </p:blipFill>
        <p:spPr>
          <a:xfrm>
            <a:off x="3112135" y="2946400"/>
            <a:ext cx="3110230" cy="2198370"/>
          </a:xfrm>
          <a:prstGeom prst="rect">
            <a:avLst/>
          </a:prstGeom>
        </p:spPr>
      </p:pic>
      <p:pic>
        <p:nvPicPr>
          <p:cNvPr id="7" name="图片 6" descr="032"/>
          <p:cNvPicPr>
            <a:picLocks noChangeAspect="1"/>
          </p:cNvPicPr>
          <p:nvPr/>
        </p:nvPicPr>
        <p:blipFill>
          <a:blip r:embed="rId5"/>
          <a:srcRect/>
          <a:stretch>
            <a:fillRect/>
          </a:stretch>
        </p:blipFill>
        <p:spPr>
          <a:xfrm>
            <a:off x="6297295" y="2947035"/>
            <a:ext cx="2841625" cy="2192020"/>
          </a:xfrm>
          <a:prstGeom prst="rect">
            <a:avLst/>
          </a:prstGeom>
        </p:spPr>
      </p:pic>
      <p:pic>
        <p:nvPicPr>
          <p:cNvPr id="6" name="图片 5" descr="304"/>
          <p:cNvPicPr>
            <a:picLocks noChangeAspect="1"/>
          </p:cNvPicPr>
          <p:nvPr/>
        </p:nvPicPr>
        <p:blipFill>
          <a:blip r:embed="rId6"/>
          <a:stretch>
            <a:fillRect/>
          </a:stretch>
        </p:blipFill>
        <p:spPr>
          <a:xfrm>
            <a:off x="4142105" y="0"/>
            <a:ext cx="5015230" cy="282130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81q3rm8EjhL111"/>
          <p:cNvPicPr>
            <a:picLocks noChangeAspect="1"/>
          </p:cNvPicPr>
          <p:nvPr/>
        </p:nvPicPr>
        <p:blipFill>
          <a:blip r:embed="rId4"/>
          <a:stretch>
            <a:fillRect/>
          </a:stretch>
        </p:blipFill>
        <p:spPr>
          <a:xfrm>
            <a:off x="-3810" y="4445"/>
            <a:ext cx="9143365" cy="5145405"/>
          </a:xfrm>
          <a:prstGeom prst="rect">
            <a:avLst/>
          </a:prstGeom>
          <a:solidFill>
            <a:schemeClr val="lt1"/>
          </a:solidFill>
        </p:spPr>
      </p:pic>
      <p:pic>
        <p:nvPicPr>
          <p:cNvPr id="3" name="WeChat_20171101144005">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663065" y="674370"/>
            <a:ext cx="5800090" cy="3318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lum bright="-12000" contrast="12000"/>
          </a:blip>
          <a:stretch>
            <a:fillRect/>
          </a:stretch>
        </p:blipFill>
        <p:spPr>
          <a:xfrm>
            <a:off x="523875" y="-4445"/>
            <a:ext cx="3267710" cy="5149215"/>
          </a:xfrm>
          <a:prstGeom prst="rect">
            <a:avLst/>
          </a:prstGeom>
          <a:solidFill>
            <a:schemeClr val="lt1"/>
          </a:solidFill>
        </p:spPr>
      </p:pic>
      <p:pic>
        <p:nvPicPr>
          <p:cNvPr id="2" name="图片 1" descr="微信图片_20171115145813"/>
          <p:cNvPicPr>
            <a:picLocks noChangeAspect="1"/>
          </p:cNvPicPr>
          <p:nvPr/>
        </p:nvPicPr>
        <p:blipFill>
          <a:blip r:embed="rId3"/>
          <a:srcRect/>
          <a:stretch>
            <a:fillRect/>
          </a:stretch>
        </p:blipFill>
        <p:spPr>
          <a:xfrm>
            <a:off x="4534535" y="-4445"/>
            <a:ext cx="4140200" cy="515874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图片 5" descr="20140120_133407"/>
          <p:cNvPicPr>
            <a:picLocks noChangeAspect="1"/>
          </p:cNvPicPr>
          <p:nvPr/>
        </p:nvPicPr>
        <p:blipFill>
          <a:blip r:embed="rId2"/>
          <a:srcRect/>
          <a:stretch>
            <a:fillRect/>
          </a:stretch>
        </p:blipFill>
        <p:spPr>
          <a:xfrm>
            <a:off x="-11430" y="2958465"/>
            <a:ext cx="3729355" cy="2187575"/>
          </a:xfrm>
          <a:prstGeom prst="rect">
            <a:avLst/>
          </a:prstGeom>
          <a:noFill/>
          <a:ln w="9525">
            <a:noFill/>
          </a:ln>
        </p:spPr>
      </p:pic>
      <p:pic>
        <p:nvPicPr>
          <p:cNvPr id="2" name="图片 1" descr="65aaae3_结果"/>
          <p:cNvPicPr>
            <a:picLocks noChangeAspect="1"/>
          </p:cNvPicPr>
          <p:nvPr/>
        </p:nvPicPr>
        <p:blipFill>
          <a:blip r:embed="rId3"/>
          <a:srcRect/>
          <a:stretch>
            <a:fillRect/>
          </a:stretch>
        </p:blipFill>
        <p:spPr>
          <a:xfrm>
            <a:off x="-11430" y="-5080"/>
            <a:ext cx="2993390" cy="2414270"/>
          </a:xfrm>
          <a:prstGeom prst="rect">
            <a:avLst/>
          </a:prstGeom>
          <a:solidFill>
            <a:schemeClr val="lt1"/>
          </a:solidFill>
        </p:spPr>
      </p:pic>
      <p:pic>
        <p:nvPicPr>
          <p:cNvPr id="6" name="图片 5" descr="d486172_结果"/>
          <p:cNvPicPr>
            <a:picLocks noChangeAspect="1"/>
          </p:cNvPicPr>
          <p:nvPr/>
        </p:nvPicPr>
        <p:blipFill>
          <a:blip r:embed="rId4"/>
          <a:srcRect/>
          <a:stretch>
            <a:fillRect/>
          </a:stretch>
        </p:blipFill>
        <p:spPr>
          <a:xfrm>
            <a:off x="3255645" y="302260"/>
            <a:ext cx="2204085" cy="2181225"/>
          </a:xfrm>
          <a:prstGeom prst="rect">
            <a:avLst/>
          </a:prstGeom>
          <a:solidFill>
            <a:schemeClr val="lt1"/>
          </a:solidFill>
        </p:spPr>
      </p:pic>
      <p:pic>
        <p:nvPicPr>
          <p:cNvPr id="76802" name="图片 3" descr="mmexport1388999360901"/>
          <p:cNvPicPr>
            <a:picLocks noChangeAspect="1"/>
          </p:cNvPicPr>
          <p:nvPr/>
        </p:nvPicPr>
        <p:blipFill>
          <a:blip r:embed="rId5"/>
          <a:srcRect/>
          <a:stretch>
            <a:fillRect/>
          </a:stretch>
        </p:blipFill>
        <p:spPr>
          <a:xfrm>
            <a:off x="6807200" y="-7620"/>
            <a:ext cx="2331085" cy="5122545"/>
          </a:xfrm>
          <a:prstGeom prst="rect">
            <a:avLst/>
          </a:prstGeom>
          <a:noFill/>
          <a:ln w="9525">
            <a:noFill/>
          </a:ln>
        </p:spPr>
      </p:pic>
      <p:pic>
        <p:nvPicPr>
          <p:cNvPr id="3" name="图片 2"/>
          <p:cNvPicPr>
            <a:picLocks noChangeAspect="1"/>
          </p:cNvPicPr>
          <p:nvPr/>
        </p:nvPicPr>
        <p:blipFill>
          <a:blip r:embed="rId6"/>
          <a:srcRect/>
          <a:stretch>
            <a:fillRect/>
          </a:stretch>
        </p:blipFill>
        <p:spPr>
          <a:xfrm>
            <a:off x="3827780" y="2958465"/>
            <a:ext cx="2916555" cy="166052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81q3rm8EjhL111"/>
          <p:cNvPicPr>
            <a:picLocks noChangeAspect="1"/>
          </p:cNvPicPr>
          <p:nvPr/>
        </p:nvPicPr>
        <p:blipFill>
          <a:blip r:embed="rId4"/>
          <a:stretch>
            <a:fillRect/>
          </a:stretch>
        </p:blipFill>
        <p:spPr>
          <a:xfrm>
            <a:off x="-3810" y="4445"/>
            <a:ext cx="9143365" cy="5145405"/>
          </a:xfrm>
          <a:prstGeom prst="rect">
            <a:avLst/>
          </a:prstGeom>
          <a:solidFill>
            <a:schemeClr val="lt1"/>
          </a:solidFill>
        </p:spPr>
      </p:pic>
      <p:pic>
        <p:nvPicPr>
          <p:cNvPr id="3" name="k0323wo2blr.p703.1">
            <a:hlinkClick r:id="" action="ppaction://media"/>
          </p:cNvPr>
          <p:cNvPicPr/>
          <p:nvPr>
            <a:videoFile r:link="rId1"/>
            <p:extLst>
              <p:ext uri="{DAA4B4D4-6D71-4841-9C94-3DE7FCFB9230}">
                <p14:media xmlns:p14="http://schemas.microsoft.com/office/powerpoint/2010/main" r:link="rId2">
                  <p14:trim end="18301"/>
                </p14:media>
              </p:ext>
            </p:extLst>
          </p:nvPr>
        </p:nvPicPr>
        <p:blipFill>
          <a:blip r:embed="rId5"/>
          <a:stretch>
            <a:fillRect/>
          </a:stretch>
        </p:blipFill>
        <p:spPr>
          <a:xfrm>
            <a:off x="1661160" y="670560"/>
            <a:ext cx="5824855" cy="3319145"/>
          </a:xfrm>
          <a:prstGeom prst="rect">
            <a:avLst/>
          </a:prstGeom>
          <a:solidFill>
            <a:schemeClr val="lt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descr="20110228-take-easy-1"/>
          <p:cNvPicPr>
            <a:picLocks noChangeAspect="1"/>
          </p:cNvPicPr>
          <p:nvPr/>
        </p:nvPicPr>
        <p:blipFill>
          <a:blip r:embed="rId2"/>
          <a:stretch>
            <a:fillRect/>
          </a:stretch>
        </p:blipFill>
        <p:spPr>
          <a:xfrm>
            <a:off x="248285" y="-5715"/>
            <a:ext cx="4356735" cy="5159375"/>
          </a:xfrm>
          <a:prstGeom prst="rect">
            <a:avLst/>
          </a:prstGeom>
          <a:noFill/>
          <a:ln w="9525">
            <a:noFill/>
          </a:ln>
        </p:spPr>
      </p:pic>
      <p:pic>
        <p:nvPicPr>
          <p:cNvPr id="3" name="图片 2" descr="微信图片_20171219102637"/>
          <p:cNvPicPr>
            <a:picLocks noChangeAspect="1"/>
          </p:cNvPicPr>
          <p:nvPr/>
        </p:nvPicPr>
        <p:blipFill>
          <a:blip r:embed="rId3"/>
          <a:srcRect/>
          <a:stretch>
            <a:fillRect/>
          </a:stretch>
        </p:blipFill>
        <p:spPr>
          <a:xfrm>
            <a:off x="5484495" y="2333625"/>
            <a:ext cx="3406140" cy="2811145"/>
          </a:xfrm>
          <a:prstGeom prst="rect">
            <a:avLst/>
          </a:prstGeom>
        </p:spPr>
      </p:pic>
      <p:pic>
        <p:nvPicPr>
          <p:cNvPr id="5" name="图片 4" descr="微信图片_20171219102647"/>
          <p:cNvPicPr>
            <a:picLocks noChangeAspect="1"/>
          </p:cNvPicPr>
          <p:nvPr/>
        </p:nvPicPr>
        <p:blipFill>
          <a:blip r:embed="rId4"/>
          <a:stretch>
            <a:fillRect/>
          </a:stretch>
        </p:blipFill>
        <p:spPr>
          <a:xfrm>
            <a:off x="5485130" y="-2540"/>
            <a:ext cx="3405505" cy="226885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图片 6" descr="mmexport1388883402585"/>
          <p:cNvPicPr>
            <a:picLocks noChangeAspect="1"/>
          </p:cNvPicPr>
          <p:nvPr/>
        </p:nvPicPr>
        <p:blipFill>
          <a:blip r:embed="rId2"/>
          <a:srcRect/>
          <a:stretch>
            <a:fillRect/>
          </a:stretch>
        </p:blipFill>
        <p:spPr>
          <a:xfrm>
            <a:off x="4964430" y="-635"/>
            <a:ext cx="3583305" cy="2868930"/>
          </a:xfrm>
          <a:prstGeom prst="rect">
            <a:avLst/>
          </a:prstGeom>
          <a:noFill/>
          <a:ln w="9525">
            <a:noFill/>
          </a:ln>
        </p:spPr>
      </p:pic>
      <p:pic>
        <p:nvPicPr>
          <p:cNvPr id="4" name="图片 3" descr="897114335091549879"/>
          <p:cNvPicPr>
            <a:picLocks noChangeAspect="1"/>
          </p:cNvPicPr>
          <p:nvPr/>
        </p:nvPicPr>
        <p:blipFill>
          <a:blip r:embed="rId3"/>
          <a:srcRect/>
          <a:stretch>
            <a:fillRect/>
          </a:stretch>
        </p:blipFill>
        <p:spPr>
          <a:xfrm>
            <a:off x="4970780" y="3394710"/>
            <a:ext cx="3583940" cy="1758950"/>
          </a:xfrm>
          <a:prstGeom prst="rect">
            <a:avLst/>
          </a:prstGeom>
          <a:solidFill>
            <a:schemeClr val="lt1"/>
          </a:solidFill>
        </p:spPr>
      </p:pic>
      <p:pic>
        <p:nvPicPr>
          <p:cNvPr id="5" name="图片 6" descr="mmexport1388883402585"/>
          <p:cNvPicPr>
            <a:picLocks noChangeAspect="1"/>
          </p:cNvPicPr>
          <p:nvPr/>
        </p:nvPicPr>
        <p:blipFill>
          <a:blip r:embed="rId4"/>
          <a:srcRect/>
          <a:stretch>
            <a:fillRect/>
          </a:stretch>
        </p:blipFill>
        <p:spPr>
          <a:xfrm>
            <a:off x="4979035" y="2900045"/>
            <a:ext cx="3583305" cy="410845"/>
          </a:xfrm>
          <a:prstGeom prst="rect">
            <a:avLst/>
          </a:prstGeom>
          <a:noFill/>
          <a:ln w="9525">
            <a:noFill/>
          </a:ln>
        </p:spPr>
      </p:pic>
      <p:pic>
        <p:nvPicPr>
          <p:cNvPr id="7" name="图片 6" descr="0_IMG_0963"/>
          <p:cNvPicPr>
            <a:picLocks noChangeAspect="1"/>
          </p:cNvPicPr>
          <p:nvPr/>
        </p:nvPicPr>
        <p:blipFill>
          <a:blip r:embed="rId5"/>
          <a:srcRect/>
          <a:stretch>
            <a:fillRect/>
          </a:stretch>
        </p:blipFill>
        <p:spPr>
          <a:xfrm>
            <a:off x="492760" y="-18415"/>
            <a:ext cx="4107815" cy="2495550"/>
          </a:xfrm>
          <a:prstGeom prst="rect">
            <a:avLst/>
          </a:prstGeom>
        </p:spPr>
      </p:pic>
      <p:pic>
        <p:nvPicPr>
          <p:cNvPr id="8" name="图片 7" descr="微信图片_20171104143448"/>
          <p:cNvPicPr>
            <a:picLocks noChangeAspect="1"/>
          </p:cNvPicPr>
          <p:nvPr/>
        </p:nvPicPr>
        <p:blipFill>
          <a:blip r:embed="rId6">
            <a:lum bright="-12000" contrast="6000"/>
          </a:blip>
          <a:stretch>
            <a:fillRect/>
          </a:stretch>
        </p:blipFill>
        <p:spPr>
          <a:xfrm>
            <a:off x="492760" y="2570480"/>
            <a:ext cx="4089400" cy="256857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rcRect/>
          <a:stretch>
            <a:fillRect/>
          </a:stretch>
        </p:blipFill>
        <p:spPr>
          <a:xfrm>
            <a:off x="442595" y="-7620"/>
            <a:ext cx="3887470" cy="2551430"/>
          </a:xfrm>
          <a:prstGeom prst="rect">
            <a:avLst/>
          </a:prstGeom>
          <a:solidFill>
            <a:schemeClr val="lt1"/>
          </a:solidFill>
        </p:spPr>
      </p:pic>
      <p:pic>
        <p:nvPicPr>
          <p:cNvPr id="10" name="图片 9"/>
          <p:cNvPicPr>
            <a:picLocks noChangeAspect="1"/>
          </p:cNvPicPr>
          <p:nvPr/>
        </p:nvPicPr>
        <p:blipFill>
          <a:blip r:embed="rId3"/>
          <a:srcRect/>
          <a:stretch>
            <a:fillRect/>
          </a:stretch>
        </p:blipFill>
        <p:spPr>
          <a:xfrm>
            <a:off x="442595" y="2591435"/>
            <a:ext cx="3826510" cy="2551430"/>
          </a:xfrm>
          <a:prstGeom prst="rect">
            <a:avLst/>
          </a:prstGeom>
          <a:solidFill>
            <a:schemeClr val="lt1"/>
          </a:solidFill>
        </p:spPr>
      </p:pic>
      <p:pic>
        <p:nvPicPr>
          <p:cNvPr id="2" name="图片 1" descr="113551_2013071908111200_20130719_081113"/>
          <p:cNvPicPr>
            <a:picLocks noChangeAspect="1"/>
          </p:cNvPicPr>
          <p:nvPr/>
        </p:nvPicPr>
        <p:blipFill>
          <a:blip r:embed="rId4">
            <a:lum bright="6000"/>
          </a:blip>
          <a:srcRect/>
          <a:stretch>
            <a:fillRect/>
          </a:stretch>
        </p:blipFill>
        <p:spPr>
          <a:xfrm>
            <a:off x="4826635" y="-7620"/>
            <a:ext cx="3942080" cy="3090545"/>
          </a:xfrm>
          <a:prstGeom prst="rect">
            <a:avLst/>
          </a:prstGeom>
        </p:spPr>
      </p:pic>
      <p:pic>
        <p:nvPicPr>
          <p:cNvPr id="7" name="图片 6" descr="timg"/>
          <p:cNvPicPr>
            <a:picLocks noChangeAspect="1"/>
          </p:cNvPicPr>
          <p:nvPr/>
        </p:nvPicPr>
        <p:blipFill>
          <a:blip r:embed="rId5"/>
          <a:stretch>
            <a:fillRect/>
          </a:stretch>
        </p:blipFill>
        <p:spPr>
          <a:xfrm>
            <a:off x="4826635" y="2924810"/>
            <a:ext cx="3942080" cy="221805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905" y="835660"/>
            <a:ext cx="4479925" cy="3162935"/>
          </a:xfrm>
          <a:prstGeom prst="rect">
            <a:avLst/>
          </a:prstGeom>
          <a:solidFill>
            <a:schemeClr val="lt1"/>
          </a:solidFill>
        </p:spPr>
      </p:pic>
      <p:pic>
        <p:nvPicPr>
          <p:cNvPr id="2" name="图片 1"/>
          <p:cNvPicPr>
            <a:picLocks noChangeAspect="1"/>
          </p:cNvPicPr>
          <p:nvPr/>
        </p:nvPicPr>
        <p:blipFill>
          <a:blip r:embed="rId3">
            <a:lum bright="12000" contrast="12000"/>
          </a:blip>
          <a:stretch>
            <a:fillRect/>
          </a:stretch>
        </p:blipFill>
        <p:spPr>
          <a:xfrm>
            <a:off x="4612640" y="387350"/>
            <a:ext cx="4537710" cy="3630295"/>
          </a:xfrm>
          <a:prstGeom prst="rect">
            <a:avLst/>
          </a:prstGeom>
          <a:solidFill>
            <a:schemeClr val="lt1"/>
          </a:solid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3ce6c4f70fa8d681503fa1dd42bb04a668d3155350a6b-cmNQZ7_fw658"/>
          <p:cNvPicPr>
            <a:picLocks noChangeAspect="1"/>
          </p:cNvPicPr>
          <p:nvPr/>
        </p:nvPicPr>
        <p:blipFill>
          <a:blip r:embed="rId2"/>
          <a:srcRect/>
          <a:stretch>
            <a:fillRect/>
          </a:stretch>
        </p:blipFill>
        <p:spPr>
          <a:xfrm>
            <a:off x="7601585" y="3828415"/>
            <a:ext cx="1307465" cy="906780"/>
          </a:xfrm>
          <a:prstGeom prst="rect">
            <a:avLst/>
          </a:prstGeom>
          <a:solidFill>
            <a:schemeClr val="lt1"/>
          </a:solidFill>
        </p:spPr>
      </p:pic>
      <p:pic>
        <p:nvPicPr>
          <p:cNvPr id="8" name="图片 7" descr="6fb598568ffd3304f72a4c8960abb8c4f4800bd08aba1-BHRpRq_fw658"/>
          <p:cNvPicPr>
            <a:picLocks noChangeAspect="1"/>
          </p:cNvPicPr>
          <p:nvPr/>
        </p:nvPicPr>
        <p:blipFill>
          <a:blip r:embed="rId3"/>
          <a:srcRect/>
          <a:stretch>
            <a:fillRect/>
          </a:stretch>
        </p:blipFill>
        <p:spPr>
          <a:xfrm>
            <a:off x="92075" y="31750"/>
            <a:ext cx="1280795" cy="5076190"/>
          </a:xfrm>
          <a:prstGeom prst="rect">
            <a:avLst/>
          </a:prstGeom>
          <a:solidFill>
            <a:schemeClr val="lt1"/>
          </a:solidFill>
        </p:spPr>
      </p:pic>
      <p:pic>
        <p:nvPicPr>
          <p:cNvPr id="9" name="图片 8" descr="07ab777490df064878fe100f6872e1649c4013353fc45-UO7hTo_fw658"/>
          <p:cNvPicPr>
            <a:picLocks noChangeAspect="1"/>
          </p:cNvPicPr>
          <p:nvPr/>
        </p:nvPicPr>
        <p:blipFill>
          <a:blip r:embed="rId4"/>
          <a:srcRect/>
          <a:stretch>
            <a:fillRect/>
          </a:stretch>
        </p:blipFill>
        <p:spPr>
          <a:xfrm>
            <a:off x="5999480" y="2738120"/>
            <a:ext cx="1443990" cy="2072640"/>
          </a:xfrm>
          <a:prstGeom prst="rect">
            <a:avLst/>
          </a:prstGeom>
          <a:solidFill>
            <a:schemeClr val="lt1"/>
          </a:solidFill>
        </p:spPr>
      </p:pic>
      <p:pic>
        <p:nvPicPr>
          <p:cNvPr id="10" name="图片 9" descr="031e94b1672a0c72b8bd5e64c08f7a481bae6a9a8bce9-0azUFG_fw658"/>
          <p:cNvPicPr>
            <a:picLocks noChangeAspect="1"/>
          </p:cNvPicPr>
          <p:nvPr/>
        </p:nvPicPr>
        <p:blipFill>
          <a:blip r:embed="rId5"/>
          <a:srcRect/>
          <a:stretch>
            <a:fillRect/>
          </a:stretch>
        </p:blipFill>
        <p:spPr>
          <a:xfrm>
            <a:off x="3178810" y="86995"/>
            <a:ext cx="1271270" cy="3255010"/>
          </a:xfrm>
          <a:prstGeom prst="rect">
            <a:avLst/>
          </a:prstGeom>
          <a:solidFill>
            <a:schemeClr val="lt1"/>
          </a:solidFill>
        </p:spPr>
      </p:pic>
      <p:pic>
        <p:nvPicPr>
          <p:cNvPr id="12" name="图片 11" descr="71cd44cdcaea70c46dbf533fd970c2b0b1bb0f6431542-WXj0Dk_fw658"/>
          <p:cNvPicPr>
            <a:picLocks noChangeAspect="1"/>
          </p:cNvPicPr>
          <p:nvPr/>
        </p:nvPicPr>
        <p:blipFill>
          <a:blip r:embed="rId6"/>
          <a:srcRect/>
          <a:stretch>
            <a:fillRect/>
          </a:stretch>
        </p:blipFill>
        <p:spPr>
          <a:xfrm>
            <a:off x="7521575" y="230505"/>
            <a:ext cx="1419860" cy="1177925"/>
          </a:xfrm>
          <a:prstGeom prst="rect">
            <a:avLst/>
          </a:prstGeom>
          <a:solidFill>
            <a:schemeClr val="lt1"/>
          </a:solidFill>
        </p:spPr>
      </p:pic>
      <p:pic>
        <p:nvPicPr>
          <p:cNvPr id="13" name="图片 12" descr="377d37669bdd4c6e358790e22eb568ad32e9296d2b13a-T7YPJi_fw658"/>
          <p:cNvPicPr>
            <a:picLocks noChangeAspect="1"/>
          </p:cNvPicPr>
          <p:nvPr/>
        </p:nvPicPr>
        <p:blipFill>
          <a:blip r:embed="rId7"/>
          <a:srcRect/>
          <a:stretch>
            <a:fillRect/>
          </a:stretch>
        </p:blipFill>
        <p:spPr>
          <a:xfrm>
            <a:off x="4671060" y="3907790"/>
            <a:ext cx="1054100" cy="1111885"/>
          </a:xfrm>
          <a:prstGeom prst="rect">
            <a:avLst/>
          </a:prstGeom>
          <a:solidFill>
            <a:schemeClr val="lt1"/>
          </a:solidFill>
        </p:spPr>
      </p:pic>
      <p:pic>
        <p:nvPicPr>
          <p:cNvPr id="15" name="图片 14" descr="a46a03695a945e946936bd2e90037065b9ff5a4a5e68e-ELFtA2_fw658"/>
          <p:cNvPicPr>
            <a:picLocks noChangeAspect="1"/>
          </p:cNvPicPr>
          <p:nvPr/>
        </p:nvPicPr>
        <p:blipFill>
          <a:blip r:embed="rId8"/>
          <a:srcRect/>
          <a:stretch>
            <a:fillRect/>
          </a:stretch>
        </p:blipFill>
        <p:spPr>
          <a:xfrm flipH="1">
            <a:off x="5877560" y="230505"/>
            <a:ext cx="1454785" cy="822960"/>
          </a:xfrm>
          <a:prstGeom prst="rect">
            <a:avLst/>
          </a:prstGeom>
          <a:solidFill>
            <a:schemeClr val="lt1"/>
          </a:solidFill>
        </p:spPr>
      </p:pic>
      <p:pic>
        <p:nvPicPr>
          <p:cNvPr id="17" name="图片 16" descr="affd16e4d1eabfd59aefe1a94977a4c35760dcf06357b-D9fnmt_fw658"/>
          <p:cNvPicPr>
            <a:picLocks noChangeAspect="1"/>
          </p:cNvPicPr>
          <p:nvPr/>
        </p:nvPicPr>
        <p:blipFill>
          <a:blip r:embed="rId9"/>
          <a:srcRect/>
          <a:stretch>
            <a:fillRect/>
          </a:stretch>
        </p:blipFill>
        <p:spPr>
          <a:xfrm>
            <a:off x="4717415" y="1407795"/>
            <a:ext cx="1062355" cy="1125220"/>
          </a:xfrm>
          <a:prstGeom prst="rect">
            <a:avLst/>
          </a:prstGeom>
          <a:solidFill>
            <a:schemeClr val="lt1"/>
          </a:solidFill>
        </p:spPr>
      </p:pic>
      <p:pic>
        <p:nvPicPr>
          <p:cNvPr id="18" name="图片 17" descr="b3f67a117fe83ef5d438626503c9d03204e6def131bae-Cj3adB_fw658"/>
          <p:cNvPicPr>
            <a:picLocks noChangeAspect="1"/>
          </p:cNvPicPr>
          <p:nvPr/>
        </p:nvPicPr>
        <p:blipFill>
          <a:blip r:embed="rId10"/>
          <a:srcRect/>
          <a:stretch>
            <a:fillRect/>
          </a:stretch>
        </p:blipFill>
        <p:spPr>
          <a:xfrm flipH="1">
            <a:off x="4533900" y="86995"/>
            <a:ext cx="1078230" cy="1361440"/>
          </a:xfrm>
          <a:prstGeom prst="rect">
            <a:avLst/>
          </a:prstGeom>
          <a:solidFill>
            <a:schemeClr val="lt1"/>
          </a:solidFill>
        </p:spPr>
      </p:pic>
      <p:pic>
        <p:nvPicPr>
          <p:cNvPr id="20" name="图片 19" descr="a46a03695a945e946936bd2e90037065b9ff5a4a5e68e-ELFtA2_fw658"/>
          <p:cNvPicPr>
            <a:picLocks noChangeAspect="1"/>
          </p:cNvPicPr>
          <p:nvPr/>
        </p:nvPicPr>
        <p:blipFill>
          <a:blip r:embed="rId11"/>
          <a:srcRect/>
          <a:stretch>
            <a:fillRect/>
          </a:stretch>
        </p:blipFill>
        <p:spPr>
          <a:xfrm flipH="1">
            <a:off x="5999480" y="1158240"/>
            <a:ext cx="1301115" cy="1254125"/>
          </a:xfrm>
          <a:prstGeom prst="rect">
            <a:avLst/>
          </a:prstGeom>
          <a:solidFill>
            <a:schemeClr val="lt1"/>
          </a:solidFill>
        </p:spPr>
      </p:pic>
      <p:pic>
        <p:nvPicPr>
          <p:cNvPr id="21" name="图片 20" descr="377d37669bdd4c6e358790e22eb568ad32e9296d2b13a-T7YPJi_fw658"/>
          <p:cNvPicPr>
            <a:picLocks noChangeAspect="1"/>
          </p:cNvPicPr>
          <p:nvPr/>
        </p:nvPicPr>
        <p:blipFill>
          <a:blip r:embed="rId12"/>
          <a:srcRect/>
          <a:stretch>
            <a:fillRect/>
          </a:stretch>
        </p:blipFill>
        <p:spPr>
          <a:xfrm>
            <a:off x="4671060" y="2738120"/>
            <a:ext cx="1017905" cy="1015365"/>
          </a:xfrm>
          <a:prstGeom prst="rect">
            <a:avLst/>
          </a:prstGeom>
          <a:solidFill>
            <a:schemeClr val="lt1"/>
          </a:solidFill>
        </p:spPr>
      </p:pic>
      <p:pic>
        <p:nvPicPr>
          <p:cNvPr id="22" name="图片 21" descr="377d37669bdd4c6e358790e22eb568ad32e9296d2b13a-T7YPJi_fw658"/>
          <p:cNvPicPr>
            <a:picLocks noChangeAspect="1"/>
          </p:cNvPicPr>
          <p:nvPr/>
        </p:nvPicPr>
        <p:blipFill>
          <a:blip r:embed="rId13"/>
          <a:srcRect/>
          <a:stretch>
            <a:fillRect/>
          </a:stretch>
        </p:blipFill>
        <p:spPr>
          <a:xfrm>
            <a:off x="3178810" y="3660775"/>
            <a:ext cx="1355090" cy="1244600"/>
          </a:xfrm>
          <a:prstGeom prst="rect">
            <a:avLst/>
          </a:prstGeom>
          <a:solidFill>
            <a:schemeClr val="lt1"/>
          </a:solidFill>
        </p:spPr>
      </p:pic>
      <p:pic>
        <p:nvPicPr>
          <p:cNvPr id="23" name="图片 22" descr="71cd44cdcaea70c46dbf533fd970c2b0b1bb0f6431542-WXj0Dk_fw658"/>
          <p:cNvPicPr>
            <a:picLocks noChangeAspect="1"/>
          </p:cNvPicPr>
          <p:nvPr/>
        </p:nvPicPr>
        <p:blipFill>
          <a:blip r:embed="rId14"/>
          <a:srcRect/>
          <a:stretch>
            <a:fillRect/>
          </a:stretch>
        </p:blipFill>
        <p:spPr>
          <a:xfrm>
            <a:off x="7747000" y="1797050"/>
            <a:ext cx="1162050" cy="1699895"/>
          </a:xfrm>
          <a:prstGeom prst="rect">
            <a:avLst/>
          </a:prstGeom>
          <a:solidFill>
            <a:schemeClr val="lt1"/>
          </a:solidFill>
        </p:spPr>
      </p:pic>
      <p:pic>
        <p:nvPicPr>
          <p:cNvPr id="24" name="图片 23" descr="6fb598568ffd3304f72a4c8960abb8c4f4800bd08aba1-BHRpRq_fw658"/>
          <p:cNvPicPr>
            <a:picLocks noChangeAspect="1"/>
          </p:cNvPicPr>
          <p:nvPr/>
        </p:nvPicPr>
        <p:blipFill>
          <a:blip r:embed="rId15"/>
          <a:srcRect/>
          <a:stretch>
            <a:fillRect/>
          </a:stretch>
        </p:blipFill>
        <p:spPr>
          <a:xfrm>
            <a:off x="1497965" y="31750"/>
            <a:ext cx="1637030" cy="5088255"/>
          </a:xfrm>
          <a:prstGeom prst="rect">
            <a:avLst/>
          </a:prstGeom>
          <a:solidFill>
            <a:schemeClr val="lt1"/>
          </a:solid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 name="组合 211"/>
          <p:cNvGrpSpPr/>
          <p:nvPr/>
        </p:nvGrpSpPr>
        <p:grpSpPr>
          <a:xfrm>
            <a:off x="4625975" y="528320"/>
            <a:ext cx="4279265" cy="4614545"/>
            <a:chOff x="7285" y="832"/>
            <a:chExt cx="6739" cy="7267"/>
          </a:xfrm>
        </p:grpSpPr>
        <p:sp>
          <p:nvSpPr>
            <p:cNvPr id="6" name="Freeform 21"/>
            <p:cNvSpPr>
              <a:spLocks noEditPoints="1"/>
            </p:cNvSpPr>
            <p:nvPr/>
          </p:nvSpPr>
          <p:spPr bwMode="auto">
            <a:xfrm>
              <a:off x="7516" y="2637"/>
              <a:ext cx="1077" cy="1167"/>
            </a:xfrm>
            <a:custGeom>
              <a:avLst/>
              <a:gdLst>
                <a:gd name="T0" fmla="*/ 175 w 349"/>
                <a:gd name="T1" fmla="*/ 0 h 349"/>
                <a:gd name="T2" fmla="*/ 0 w 349"/>
                <a:gd name="T3" fmla="*/ 174 h 349"/>
                <a:gd name="T4" fmla="*/ 175 w 349"/>
                <a:gd name="T5" fmla="*/ 349 h 349"/>
                <a:gd name="T6" fmla="*/ 349 w 349"/>
                <a:gd name="T7" fmla="*/ 174 h 349"/>
                <a:gd name="T8" fmla="*/ 175 w 349"/>
                <a:gd name="T9" fmla="*/ 0 h 349"/>
                <a:gd name="T10" fmla="*/ 178 w 349"/>
                <a:gd name="T11" fmla="*/ 289 h 349"/>
                <a:gd name="T12" fmla="*/ 178 w 349"/>
                <a:gd name="T13" fmla="*/ 289 h 349"/>
                <a:gd name="T14" fmla="*/ 178 w 349"/>
                <a:gd name="T15" fmla="*/ 289 h 349"/>
                <a:gd name="T16" fmla="*/ 178 w 349"/>
                <a:gd name="T17" fmla="*/ 289 h 349"/>
                <a:gd name="T18" fmla="*/ 178 w 349"/>
                <a:gd name="T19" fmla="*/ 289 h 349"/>
                <a:gd name="T20" fmla="*/ 72 w 349"/>
                <a:gd name="T21" fmla="*/ 165 h 349"/>
                <a:gd name="T22" fmla="*/ 173 w 349"/>
                <a:gd name="T23" fmla="*/ 151 h 349"/>
                <a:gd name="T24" fmla="*/ 176 w 349"/>
                <a:gd name="T25" fmla="*/ 161 h 349"/>
                <a:gd name="T26" fmla="*/ 178 w 349"/>
                <a:gd name="T27" fmla="*/ 151 h 349"/>
                <a:gd name="T28" fmla="*/ 280 w 349"/>
                <a:gd name="T29" fmla="*/ 162 h 349"/>
                <a:gd name="T30" fmla="*/ 178 w 349"/>
                <a:gd name="T31" fmla="*/ 28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49">
                  <a:moveTo>
                    <a:pt x="175" y="0"/>
                  </a:moveTo>
                  <a:cubicBezTo>
                    <a:pt x="78" y="0"/>
                    <a:pt x="0" y="78"/>
                    <a:pt x="0" y="174"/>
                  </a:cubicBezTo>
                  <a:cubicBezTo>
                    <a:pt x="0" y="271"/>
                    <a:pt x="78" y="349"/>
                    <a:pt x="175" y="349"/>
                  </a:cubicBezTo>
                  <a:cubicBezTo>
                    <a:pt x="271" y="349"/>
                    <a:pt x="349" y="271"/>
                    <a:pt x="349" y="174"/>
                  </a:cubicBezTo>
                  <a:cubicBezTo>
                    <a:pt x="349" y="78"/>
                    <a:pt x="271" y="0"/>
                    <a:pt x="175" y="0"/>
                  </a:cubicBezTo>
                  <a:close/>
                  <a:moveTo>
                    <a:pt x="178" y="289"/>
                  </a:moveTo>
                  <a:cubicBezTo>
                    <a:pt x="178" y="289"/>
                    <a:pt x="178" y="289"/>
                    <a:pt x="178" y="289"/>
                  </a:cubicBezTo>
                  <a:cubicBezTo>
                    <a:pt x="178" y="289"/>
                    <a:pt x="178" y="289"/>
                    <a:pt x="178" y="289"/>
                  </a:cubicBezTo>
                  <a:cubicBezTo>
                    <a:pt x="178" y="289"/>
                    <a:pt x="178" y="289"/>
                    <a:pt x="178" y="289"/>
                  </a:cubicBezTo>
                  <a:cubicBezTo>
                    <a:pt x="178" y="289"/>
                    <a:pt x="178" y="289"/>
                    <a:pt x="178" y="289"/>
                  </a:cubicBezTo>
                  <a:cubicBezTo>
                    <a:pt x="142" y="257"/>
                    <a:pt x="73" y="220"/>
                    <a:pt x="72" y="165"/>
                  </a:cubicBezTo>
                  <a:cubicBezTo>
                    <a:pt x="72" y="96"/>
                    <a:pt x="157" y="86"/>
                    <a:pt x="173" y="151"/>
                  </a:cubicBezTo>
                  <a:cubicBezTo>
                    <a:pt x="176" y="161"/>
                    <a:pt x="176" y="161"/>
                    <a:pt x="176" y="161"/>
                  </a:cubicBezTo>
                  <a:cubicBezTo>
                    <a:pt x="178" y="151"/>
                    <a:pt x="178" y="151"/>
                    <a:pt x="178" y="151"/>
                  </a:cubicBezTo>
                  <a:cubicBezTo>
                    <a:pt x="193" y="86"/>
                    <a:pt x="279" y="93"/>
                    <a:pt x="280" y="162"/>
                  </a:cubicBezTo>
                  <a:cubicBezTo>
                    <a:pt x="280" y="218"/>
                    <a:pt x="212" y="256"/>
                    <a:pt x="178" y="289"/>
                  </a:cubicBez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sp>
          <p:nvSpPr>
            <p:cNvPr id="7" name="Freeform 22"/>
            <p:cNvSpPr>
              <a:spLocks noEditPoints="1"/>
            </p:cNvSpPr>
            <p:nvPr/>
          </p:nvSpPr>
          <p:spPr bwMode="auto">
            <a:xfrm>
              <a:off x="8149" y="1450"/>
              <a:ext cx="1086" cy="1177"/>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89 w 352"/>
                <a:gd name="T11" fmla="*/ 90 h 352"/>
                <a:gd name="T12" fmla="*/ 263 w 352"/>
                <a:gd name="T13" fmla="*/ 90 h 352"/>
                <a:gd name="T14" fmla="*/ 276 w 352"/>
                <a:gd name="T15" fmla="*/ 93 h 352"/>
                <a:gd name="T16" fmla="*/ 176 w 352"/>
                <a:gd name="T17" fmla="*/ 182 h 352"/>
                <a:gd name="T18" fmla="*/ 75 w 352"/>
                <a:gd name="T19" fmla="*/ 93 h 352"/>
                <a:gd name="T20" fmla="*/ 89 w 352"/>
                <a:gd name="T21" fmla="*/ 90 h 352"/>
                <a:gd name="T22" fmla="*/ 60 w 352"/>
                <a:gd name="T23" fmla="*/ 235 h 352"/>
                <a:gd name="T24" fmla="*/ 60 w 352"/>
                <a:gd name="T25" fmla="*/ 119 h 352"/>
                <a:gd name="T26" fmla="*/ 65 w 352"/>
                <a:gd name="T27" fmla="*/ 103 h 352"/>
                <a:gd name="T28" fmla="*/ 137 w 352"/>
                <a:gd name="T29" fmla="*/ 167 h 352"/>
                <a:gd name="T30" fmla="*/ 64 w 352"/>
                <a:gd name="T31" fmla="*/ 248 h 352"/>
                <a:gd name="T32" fmla="*/ 60 w 352"/>
                <a:gd name="T33" fmla="*/ 235 h 352"/>
                <a:gd name="T34" fmla="*/ 263 w 352"/>
                <a:gd name="T35" fmla="*/ 263 h 352"/>
                <a:gd name="T36" fmla="*/ 89 w 352"/>
                <a:gd name="T37" fmla="*/ 263 h 352"/>
                <a:gd name="T38" fmla="*/ 74 w 352"/>
                <a:gd name="T39" fmla="*/ 259 h 352"/>
                <a:gd name="T40" fmla="*/ 148 w 352"/>
                <a:gd name="T41" fmla="*/ 176 h 352"/>
                <a:gd name="T42" fmla="*/ 171 w 352"/>
                <a:gd name="T43" fmla="*/ 197 h 352"/>
                <a:gd name="T44" fmla="*/ 176 w 352"/>
                <a:gd name="T45" fmla="*/ 198 h 352"/>
                <a:gd name="T46" fmla="*/ 181 w 352"/>
                <a:gd name="T47" fmla="*/ 197 h 352"/>
                <a:gd name="T48" fmla="*/ 204 w 352"/>
                <a:gd name="T49" fmla="*/ 176 h 352"/>
                <a:gd name="T50" fmla="*/ 278 w 352"/>
                <a:gd name="T51" fmla="*/ 259 h 352"/>
                <a:gd name="T52" fmla="*/ 263 w 352"/>
                <a:gd name="T53" fmla="*/ 263 h 352"/>
                <a:gd name="T54" fmla="*/ 286 w 352"/>
                <a:gd name="T55" fmla="*/ 233 h 352"/>
                <a:gd name="T56" fmla="*/ 283 w 352"/>
                <a:gd name="T57" fmla="*/ 247 h 352"/>
                <a:gd name="T58" fmla="*/ 211 w 352"/>
                <a:gd name="T59" fmla="*/ 167 h 352"/>
                <a:gd name="T60" fmla="*/ 282 w 352"/>
                <a:gd name="T61" fmla="*/ 105 h 352"/>
                <a:gd name="T62" fmla="*/ 286 w 352"/>
                <a:gd name="T63" fmla="*/ 120 h 352"/>
                <a:gd name="T64" fmla="*/ 286 w 352"/>
                <a:gd name="T65" fmla="*/ 23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89" y="90"/>
                  </a:moveTo>
                  <a:cubicBezTo>
                    <a:pt x="263" y="90"/>
                    <a:pt x="263" y="90"/>
                    <a:pt x="263" y="90"/>
                  </a:cubicBezTo>
                  <a:cubicBezTo>
                    <a:pt x="268" y="90"/>
                    <a:pt x="272" y="91"/>
                    <a:pt x="276" y="93"/>
                  </a:cubicBezTo>
                  <a:cubicBezTo>
                    <a:pt x="176" y="182"/>
                    <a:pt x="176" y="182"/>
                    <a:pt x="176" y="182"/>
                  </a:cubicBezTo>
                  <a:cubicBezTo>
                    <a:pt x="75" y="93"/>
                    <a:pt x="75" y="93"/>
                    <a:pt x="75" y="93"/>
                  </a:cubicBezTo>
                  <a:cubicBezTo>
                    <a:pt x="79" y="91"/>
                    <a:pt x="84" y="90"/>
                    <a:pt x="89" y="90"/>
                  </a:cubicBezTo>
                  <a:close/>
                  <a:moveTo>
                    <a:pt x="60" y="235"/>
                  </a:moveTo>
                  <a:cubicBezTo>
                    <a:pt x="60" y="119"/>
                    <a:pt x="60" y="119"/>
                    <a:pt x="60" y="119"/>
                  </a:cubicBezTo>
                  <a:cubicBezTo>
                    <a:pt x="60" y="113"/>
                    <a:pt x="62" y="108"/>
                    <a:pt x="65" y="103"/>
                  </a:cubicBezTo>
                  <a:cubicBezTo>
                    <a:pt x="137" y="167"/>
                    <a:pt x="137" y="167"/>
                    <a:pt x="137" y="167"/>
                  </a:cubicBezTo>
                  <a:cubicBezTo>
                    <a:pt x="64" y="248"/>
                    <a:pt x="64" y="248"/>
                    <a:pt x="64" y="248"/>
                  </a:cubicBezTo>
                  <a:cubicBezTo>
                    <a:pt x="62" y="244"/>
                    <a:pt x="60" y="240"/>
                    <a:pt x="60" y="235"/>
                  </a:cubicBezTo>
                  <a:close/>
                  <a:moveTo>
                    <a:pt x="263" y="263"/>
                  </a:moveTo>
                  <a:cubicBezTo>
                    <a:pt x="89" y="263"/>
                    <a:pt x="89" y="263"/>
                    <a:pt x="89" y="263"/>
                  </a:cubicBezTo>
                  <a:cubicBezTo>
                    <a:pt x="83" y="263"/>
                    <a:pt x="78" y="262"/>
                    <a:pt x="74" y="259"/>
                  </a:cubicBezTo>
                  <a:cubicBezTo>
                    <a:pt x="148" y="176"/>
                    <a:pt x="148" y="176"/>
                    <a:pt x="148" y="176"/>
                  </a:cubicBezTo>
                  <a:cubicBezTo>
                    <a:pt x="171" y="197"/>
                    <a:pt x="171" y="197"/>
                    <a:pt x="171" y="197"/>
                  </a:cubicBezTo>
                  <a:cubicBezTo>
                    <a:pt x="172" y="198"/>
                    <a:pt x="174" y="198"/>
                    <a:pt x="176" y="198"/>
                  </a:cubicBezTo>
                  <a:cubicBezTo>
                    <a:pt x="178" y="198"/>
                    <a:pt x="179" y="198"/>
                    <a:pt x="181" y="197"/>
                  </a:cubicBezTo>
                  <a:cubicBezTo>
                    <a:pt x="204" y="176"/>
                    <a:pt x="204" y="176"/>
                    <a:pt x="204" y="176"/>
                  </a:cubicBezTo>
                  <a:cubicBezTo>
                    <a:pt x="278" y="259"/>
                    <a:pt x="278" y="259"/>
                    <a:pt x="278" y="259"/>
                  </a:cubicBezTo>
                  <a:cubicBezTo>
                    <a:pt x="274" y="262"/>
                    <a:pt x="268" y="263"/>
                    <a:pt x="263" y="263"/>
                  </a:cubicBezTo>
                  <a:close/>
                  <a:moveTo>
                    <a:pt x="286" y="233"/>
                  </a:moveTo>
                  <a:cubicBezTo>
                    <a:pt x="286" y="238"/>
                    <a:pt x="285" y="243"/>
                    <a:pt x="283" y="247"/>
                  </a:cubicBezTo>
                  <a:cubicBezTo>
                    <a:pt x="211" y="167"/>
                    <a:pt x="211" y="167"/>
                    <a:pt x="211" y="167"/>
                  </a:cubicBezTo>
                  <a:cubicBezTo>
                    <a:pt x="282" y="105"/>
                    <a:pt x="282" y="105"/>
                    <a:pt x="282" y="105"/>
                  </a:cubicBezTo>
                  <a:cubicBezTo>
                    <a:pt x="285" y="109"/>
                    <a:pt x="286" y="115"/>
                    <a:pt x="286" y="120"/>
                  </a:cubicBezTo>
                  <a:lnTo>
                    <a:pt x="286" y="233"/>
                  </a:ln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grpSp>
          <p:nvGrpSpPr>
            <p:cNvPr id="8" name="Group 92"/>
            <p:cNvGrpSpPr/>
            <p:nvPr/>
          </p:nvGrpSpPr>
          <p:grpSpPr>
            <a:xfrm>
              <a:off x="8599" y="3818"/>
              <a:ext cx="884" cy="959"/>
              <a:chOff x="4427538" y="3192463"/>
              <a:chExt cx="823913" cy="825500"/>
            </a:xfrm>
            <a:solidFill>
              <a:srgbClr val="00B0F0"/>
            </a:solidFill>
          </p:grpSpPr>
          <p:sp>
            <p:nvSpPr>
              <p:cNvPr id="9" name="Oval 23"/>
              <p:cNvSpPr>
                <a:spLocks noChangeArrowheads="1"/>
              </p:cNvSpPr>
              <p:nvPr/>
            </p:nvSpPr>
            <p:spPr bwMode="auto">
              <a:xfrm>
                <a:off x="4813301" y="3825875"/>
                <a:ext cx="57150" cy="57150"/>
              </a:xfrm>
              <a:prstGeom prst="ellipse">
                <a:avLst/>
              </a:prstGeom>
              <a:grpFill/>
              <a:ln>
                <a:solidFill>
                  <a:srgbClr val="00B0F0"/>
                </a:solidFill>
              </a:ln>
              <a:extLst/>
            </p:spPr>
            <p:txBody>
              <a:bodyPr vert="horz" wrap="square" lIns="91440" tIns="45720" rIns="91440" bIns="45720" numCol="1" anchor="t" anchorCtr="0" compatLnSpc="1"/>
              <a:lstStyle/>
              <a:p>
                <a:endParaRPr lang="id-ID"/>
              </a:p>
            </p:txBody>
          </p:sp>
          <p:sp>
            <p:nvSpPr>
              <p:cNvPr id="10" name="Rectangle 24"/>
              <p:cNvSpPr>
                <a:spLocks noChangeArrowheads="1"/>
              </p:cNvSpPr>
              <p:nvPr/>
            </p:nvSpPr>
            <p:spPr bwMode="auto">
              <a:xfrm>
                <a:off x="4784726" y="3352800"/>
                <a:ext cx="115888" cy="15875"/>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sp>
            <p:nvSpPr>
              <p:cNvPr id="11"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2" name="Oval 26"/>
              <p:cNvSpPr>
                <a:spLocks noChangeArrowheads="1"/>
              </p:cNvSpPr>
              <p:nvPr/>
            </p:nvSpPr>
            <p:spPr bwMode="auto">
              <a:xfrm>
                <a:off x="4926013" y="3351213"/>
                <a:ext cx="22225" cy="19050"/>
              </a:xfrm>
              <a:prstGeom prst="ellipse">
                <a:avLst/>
              </a:prstGeom>
              <a:grpFill/>
              <a:ln>
                <a:solidFill>
                  <a:srgbClr val="00B0F0"/>
                </a:solidFill>
              </a:ln>
              <a:extLst/>
            </p:spPr>
            <p:txBody>
              <a:bodyPr vert="horz" wrap="square" lIns="91440" tIns="45720" rIns="91440" bIns="45720" numCol="1" anchor="t" anchorCtr="0" compatLnSpc="1"/>
              <a:lstStyle/>
              <a:p>
                <a:endParaRPr lang="id-ID"/>
              </a:p>
            </p:txBody>
          </p:sp>
          <p:sp>
            <p:nvSpPr>
              <p:cNvPr id="13" name="Rectangle 27"/>
              <p:cNvSpPr>
                <a:spLocks noChangeArrowheads="1"/>
              </p:cNvSpPr>
              <p:nvPr/>
            </p:nvSpPr>
            <p:spPr bwMode="auto">
              <a:xfrm>
                <a:off x="4710113" y="3397250"/>
                <a:ext cx="265113" cy="400050"/>
              </a:xfrm>
              <a:prstGeom prst="rect">
                <a:avLst/>
              </a:prstGeom>
              <a:grpFill/>
              <a:ln>
                <a:solidFill>
                  <a:srgbClr val="00B0F0"/>
                </a:solidFill>
              </a:ln>
              <a:extLst/>
            </p:spPr>
            <p:txBody>
              <a:bodyPr vert="horz" wrap="square" lIns="91440" tIns="45720" rIns="91440" bIns="45720" numCol="1" anchor="t" anchorCtr="0" compatLnSpc="1"/>
              <a:lstStyle/>
              <a:p>
                <a:endParaRPr lang="id-ID"/>
              </a:p>
            </p:txBody>
          </p:sp>
        </p:grpSp>
        <p:sp>
          <p:nvSpPr>
            <p:cNvPr id="14" name="Freeform 28"/>
            <p:cNvSpPr>
              <a:spLocks noEditPoints="1"/>
            </p:cNvSpPr>
            <p:nvPr/>
          </p:nvSpPr>
          <p:spPr bwMode="auto">
            <a:xfrm>
              <a:off x="7285" y="3965"/>
              <a:ext cx="1098" cy="1185"/>
            </a:xfrm>
            <a:custGeom>
              <a:avLst/>
              <a:gdLst>
                <a:gd name="T0" fmla="*/ 178 w 356"/>
                <a:gd name="T1" fmla="*/ 0 h 355"/>
                <a:gd name="T2" fmla="*/ 0 w 356"/>
                <a:gd name="T3" fmla="*/ 177 h 355"/>
                <a:gd name="T4" fmla="*/ 178 w 356"/>
                <a:gd name="T5" fmla="*/ 355 h 355"/>
                <a:gd name="T6" fmla="*/ 356 w 356"/>
                <a:gd name="T7" fmla="*/ 177 h 355"/>
                <a:gd name="T8" fmla="*/ 178 w 356"/>
                <a:gd name="T9" fmla="*/ 0 h 355"/>
                <a:gd name="T10" fmla="*/ 186 w 356"/>
                <a:gd name="T11" fmla="*/ 124 h 355"/>
                <a:gd name="T12" fmla="*/ 186 w 356"/>
                <a:gd name="T13" fmla="*/ 246 h 355"/>
                <a:gd name="T14" fmla="*/ 140 w 356"/>
                <a:gd name="T15" fmla="*/ 276 h 355"/>
                <a:gd name="T16" fmla="*/ 94 w 356"/>
                <a:gd name="T17" fmla="*/ 246 h 355"/>
                <a:gd name="T18" fmla="*/ 140 w 356"/>
                <a:gd name="T19" fmla="*/ 215 h 355"/>
                <a:gd name="T20" fmla="*/ 170 w 356"/>
                <a:gd name="T21" fmla="*/ 223 h 355"/>
                <a:gd name="T22" fmla="*/ 170 w 356"/>
                <a:gd name="T23" fmla="*/ 78 h 355"/>
                <a:gd name="T24" fmla="*/ 186 w 356"/>
                <a:gd name="T25" fmla="*/ 78 h 355"/>
                <a:gd name="T26" fmla="*/ 262 w 356"/>
                <a:gd name="T27" fmla="*/ 185 h 355"/>
                <a:gd name="T28" fmla="*/ 186 w 356"/>
                <a:gd name="T29" fmla="*/ 1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55">
                  <a:moveTo>
                    <a:pt x="178" y="0"/>
                  </a:moveTo>
                  <a:cubicBezTo>
                    <a:pt x="80" y="0"/>
                    <a:pt x="0" y="79"/>
                    <a:pt x="0" y="177"/>
                  </a:cubicBezTo>
                  <a:cubicBezTo>
                    <a:pt x="0" y="275"/>
                    <a:pt x="80" y="355"/>
                    <a:pt x="178" y="355"/>
                  </a:cubicBezTo>
                  <a:cubicBezTo>
                    <a:pt x="276" y="355"/>
                    <a:pt x="356" y="275"/>
                    <a:pt x="356" y="177"/>
                  </a:cubicBezTo>
                  <a:cubicBezTo>
                    <a:pt x="356" y="79"/>
                    <a:pt x="276" y="0"/>
                    <a:pt x="178" y="0"/>
                  </a:cubicBezTo>
                  <a:close/>
                  <a:moveTo>
                    <a:pt x="186" y="124"/>
                  </a:moveTo>
                  <a:cubicBezTo>
                    <a:pt x="186" y="246"/>
                    <a:pt x="186" y="246"/>
                    <a:pt x="186" y="246"/>
                  </a:cubicBezTo>
                  <a:cubicBezTo>
                    <a:pt x="186" y="262"/>
                    <a:pt x="165" y="276"/>
                    <a:pt x="140" y="276"/>
                  </a:cubicBezTo>
                  <a:cubicBezTo>
                    <a:pt x="115" y="276"/>
                    <a:pt x="94" y="262"/>
                    <a:pt x="94" y="246"/>
                  </a:cubicBezTo>
                  <a:cubicBezTo>
                    <a:pt x="94" y="229"/>
                    <a:pt x="115" y="215"/>
                    <a:pt x="140" y="215"/>
                  </a:cubicBezTo>
                  <a:cubicBezTo>
                    <a:pt x="152" y="215"/>
                    <a:pt x="162" y="218"/>
                    <a:pt x="170" y="223"/>
                  </a:cubicBezTo>
                  <a:cubicBezTo>
                    <a:pt x="170" y="78"/>
                    <a:pt x="170" y="78"/>
                    <a:pt x="170" y="78"/>
                  </a:cubicBezTo>
                  <a:cubicBezTo>
                    <a:pt x="186" y="78"/>
                    <a:pt x="186" y="78"/>
                    <a:pt x="186" y="78"/>
                  </a:cubicBezTo>
                  <a:cubicBezTo>
                    <a:pt x="186" y="78"/>
                    <a:pt x="252" y="78"/>
                    <a:pt x="262" y="185"/>
                  </a:cubicBezTo>
                  <a:cubicBezTo>
                    <a:pt x="246" y="162"/>
                    <a:pt x="224" y="118"/>
                    <a:pt x="186" y="124"/>
                  </a:cubicBez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grpSp>
          <p:nvGrpSpPr>
            <p:cNvPr id="15" name="Group 94"/>
            <p:cNvGrpSpPr/>
            <p:nvPr/>
          </p:nvGrpSpPr>
          <p:grpSpPr>
            <a:xfrm>
              <a:off x="8529" y="6276"/>
              <a:ext cx="1098" cy="1193"/>
              <a:chOff x="4362451" y="5308600"/>
              <a:chExt cx="1023938" cy="1027113"/>
            </a:xfrm>
            <a:solidFill>
              <a:srgbClr val="00B0F0"/>
            </a:solidFill>
          </p:grpSpPr>
          <p:sp>
            <p:nvSpPr>
              <p:cNvPr id="16" name="Freeform 29"/>
              <p:cNvSpPr>
                <a:spLocks noEditPoints="1"/>
              </p:cNvSpPr>
              <p:nvPr/>
            </p:nvSpPr>
            <p:spPr bwMode="auto">
              <a:xfrm>
                <a:off x="4362451" y="5308600"/>
                <a:ext cx="1023938" cy="1027113"/>
              </a:xfrm>
              <a:custGeom>
                <a:avLst/>
                <a:gdLst>
                  <a:gd name="T0" fmla="*/ 178 w 356"/>
                  <a:gd name="T1" fmla="*/ 0 h 357"/>
                  <a:gd name="T2" fmla="*/ 0 w 356"/>
                  <a:gd name="T3" fmla="*/ 179 h 357"/>
                  <a:gd name="T4" fmla="*/ 178 w 356"/>
                  <a:gd name="T5" fmla="*/ 357 h 357"/>
                  <a:gd name="T6" fmla="*/ 356 w 356"/>
                  <a:gd name="T7" fmla="*/ 179 h 357"/>
                  <a:gd name="T8" fmla="*/ 178 w 356"/>
                  <a:gd name="T9" fmla="*/ 0 h 357"/>
                  <a:gd name="T10" fmla="*/ 276 w 356"/>
                  <a:gd name="T11" fmla="*/ 268 h 357"/>
                  <a:gd name="T12" fmla="*/ 80 w 356"/>
                  <a:gd name="T13" fmla="*/ 268 h 357"/>
                  <a:gd name="T14" fmla="*/ 80 w 356"/>
                  <a:gd name="T15" fmla="*/ 190 h 357"/>
                  <a:gd name="T16" fmla="*/ 148 w 356"/>
                  <a:gd name="T17" fmla="*/ 190 h 357"/>
                  <a:gd name="T18" fmla="*/ 148 w 356"/>
                  <a:gd name="T19" fmla="*/ 210 h 357"/>
                  <a:gd name="T20" fmla="*/ 148 w 356"/>
                  <a:gd name="T21" fmla="*/ 224 h 357"/>
                  <a:gd name="T22" fmla="*/ 208 w 356"/>
                  <a:gd name="T23" fmla="*/ 224 h 357"/>
                  <a:gd name="T24" fmla="*/ 208 w 356"/>
                  <a:gd name="T25" fmla="*/ 224 h 357"/>
                  <a:gd name="T26" fmla="*/ 208 w 356"/>
                  <a:gd name="T27" fmla="*/ 210 h 357"/>
                  <a:gd name="T28" fmla="*/ 208 w 356"/>
                  <a:gd name="T29" fmla="*/ 190 h 357"/>
                  <a:gd name="T30" fmla="*/ 276 w 356"/>
                  <a:gd name="T31" fmla="*/ 190 h 357"/>
                  <a:gd name="T32" fmla="*/ 276 w 356"/>
                  <a:gd name="T33" fmla="*/ 268 h 357"/>
                  <a:gd name="T34" fmla="*/ 276 w 356"/>
                  <a:gd name="T35" fmla="*/ 176 h 357"/>
                  <a:gd name="T36" fmla="*/ 194 w 356"/>
                  <a:gd name="T37" fmla="*/ 176 h 357"/>
                  <a:gd name="T38" fmla="*/ 194 w 356"/>
                  <a:gd name="T39" fmla="*/ 176 h 357"/>
                  <a:gd name="T40" fmla="*/ 194 w 356"/>
                  <a:gd name="T41" fmla="*/ 176 h 357"/>
                  <a:gd name="T42" fmla="*/ 194 w 356"/>
                  <a:gd name="T43" fmla="*/ 210 h 357"/>
                  <a:gd name="T44" fmla="*/ 162 w 356"/>
                  <a:gd name="T45" fmla="*/ 210 h 357"/>
                  <a:gd name="T46" fmla="*/ 162 w 356"/>
                  <a:gd name="T47" fmla="*/ 176 h 357"/>
                  <a:gd name="T48" fmla="*/ 162 w 356"/>
                  <a:gd name="T49" fmla="*/ 176 h 357"/>
                  <a:gd name="T50" fmla="*/ 80 w 356"/>
                  <a:gd name="T51" fmla="*/ 176 h 357"/>
                  <a:gd name="T52" fmla="*/ 80 w 356"/>
                  <a:gd name="T53" fmla="*/ 121 h 357"/>
                  <a:gd name="T54" fmla="*/ 139 w 356"/>
                  <a:gd name="T55" fmla="*/ 121 h 357"/>
                  <a:gd name="T56" fmla="*/ 139 w 356"/>
                  <a:gd name="T57" fmla="*/ 121 h 357"/>
                  <a:gd name="T58" fmla="*/ 139 w 356"/>
                  <a:gd name="T59" fmla="*/ 83 h 357"/>
                  <a:gd name="T60" fmla="*/ 217 w 356"/>
                  <a:gd name="T61" fmla="*/ 83 h 357"/>
                  <a:gd name="T62" fmla="*/ 217 w 356"/>
                  <a:gd name="T63" fmla="*/ 121 h 357"/>
                  <a:gd name="T64" fmla="*/ 217 w 356"/>
                  <a:gd name="T65" fmla="*/ 121 h 357"/>
                  <a:gd name="T66" fmla="*/ 276 w 356"/>
                  <a:gd name="T67" fmla="*/ 121 h 357"/>
                  <a:gd name="T68" fmla="*/ 276 w 356"/>
                  <a:gd name="T69" fmla="*/ 17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7">
                    <a:moveTo>
                      <a:pt x="178" y="0"/>
                    </a:moveTo>
                    <a:cubicBezTo>
                      <a:pt x="79" y="0"/>
                      <a:pt x="0" y="80"/>
                      <a:pt x="0" y="179"/>
                    </a:cubicBezTo>
                    <a:cubicBezTo>
                      <a:pt x="0" y="277"/>
                      <a:pt x="79" y="357"/>
                      <a:pt x="178" y="357"/>
                    </a:cubicBezTo>
                    <a:cubicBezTo>
                      <a:pt x="277" y="357"/>
                      <a:pt x="356" y="277"/>
                      <a:pt x="356" y="179"/>
                    </a:cubicBezTo>
                    <a:cubicBezTo>
                      <a:pt x="356" y="80"/>
                      <a:pt x="277" y="0"/>
                      <a:pt x="178" y="0"/>
                    </a:cubicBezTo>
                    <a:close/>
                    <a:moveTo>
                      <a:pt x="276" y="268"/>
                    </a:moveTo>
                    <a:cubicBezTo>
                      <a:pt x="80" y="268"/>
                      <a:pt x="80" y="268"/>
                      <a:pt x="80" y="268"/>
                    </a:cubicBezTo>
                    <a:cubicBezTo>
                      <a:pt x="80" y="190"/>
                      <a:pt x="80" y="190"/>
                      <a:pt x="80" y="190"/>
                    </a:cubicBezTo>
                    <a:cubicBezTo>
                      <a:pt x="148" y="190"/>
                      <a:pt x="148" y="190"/>
                      <a:pt x="148" y="190"/>
                    </a:cubicBezTo>
                    <a:cubicBezTo>
                      <a:pt x="148" y="210"/>
                      <a:pt x="148" y="210"/>
                      <a:pt x="148" y="210"/>
                    </a:cubicBezTo>
                    <a:cubicBezTo>
                      <a:pt x="148" y="224"/>
                      <a:pt x="148" y="224"/>
                      <a:pt x="148" y="224"/>
                    </a:cubicBezTo>
                    <a:cubicBezTo>
                      <a:pt x="208" y="224"/>
                      <a:pt x="208" y="224"/>
                      <a:pt x="208" y="224"/>
                    </a:cubicBezTo>
                    <a:cubicBezTo>
                      <a:pt x="208" y="224"/>
                      <a:pt x="208" y="224"/>
                      <a:pt x="208" y="224"/>
                    </a:cubicBezTo>
                    <a:cubicBezTo>
                      <a:pt x="208" y="210"/>
                      <a:pt x="208" y="210"/>
                      <a:pt x="208" y="210"/>
                    </a:cubicBezTo>
                    <a:cubicBezTo>
                      <a:pt x="208" y="190"/>
                      <a:pt x="208" y="190"/>
                      <a:pt x="208" y="190"/>
                    </a:cubicBezTo>
                    <a:cubicBezTo>
                      <a:pt x="276" y="190"/>
                      <a:pt x="276" y="190"/>
                      <a:pt x="276" y="190"/>
                    </a:cubicBezTo>
                    <a:lnTo>
                      <a:pt x="276" y="268"/>
                    </a:lnTo>
                    <a:close/>
                    <a:moveTo>
                      <a:pt x="276" y="176"/>
                    </a:moveTo>
                    <a:cubicBezTo>
                      <a:pt x="194" y="176"/>
                      <a:pt x="194" y="176"/>
                      <a:pt x="194" y="176"/>
                    </a:cubicBezTo>
                    <a:cubicBezTo>
                      <a:pt x="194" y="176"/>
                      <a:pt x="194" y="176"/>
                      <a:pt x="194" y="176"/>
                    </a:cubicBezTo>
                    <a:cubicBezTo>
                      <a:pt x="194" y="176"/>
                      <a:pt x="194" y="176"/>
                      <a:pt x="194" y="176"/>
                    </a:cubicBezTo>
                    <a:cubicBezTo>
                      <a:pt x="194" y="210"/>
                      <a:pt x="194" y="210"/>
                      <a:pt x="194" y="210"/>
                    </a:cubicBezTo>
                    <a:cubicBezTo>
                      <a:pt x="162" y="210"/>
                      <a:pt x="162" y="210"/>
                      <a:pt x="162" y="210"/>
                    </a:cubicBezTo>
                    <a:cubicBezTo>
                      <a:pt x="162" y="176"/>
                      <a:pt x="162" y="176"/>
                      <a:pt x="162" y="176"/>
                    </a:cubicBezTo>
                    <a:cubicBezTo>
                      <a:pt x="162" y="176"/>
                      <a:pt x="162" y="176"/>
                      <a:pt x="162" y="176"/>
                    </a:cubicBezTo>
                    <a:cubicBezTo>
                      <a:pt x="80" y="176"/>
                      <a:pt x="80" y="176"/>
                      <a:pt x="80" y="176"/>
                    </a:cubicBezTo>
                    <a:cubicBezTo>
                      <a:pt x="80" y="121"/>
                      <a:pt x="80" y="121"/>
                      <a:pt x="80" y="121"/>
                    </a:cubicBezTo>
                    <a:cubicBezTo>
                      <a:pt x="139" y="121"/>
                      <a:pt x="139" y="121"/>
                      <a:pt x="139" y="121"/>
                    </a:cubicBezTo>
                    <a:cubicBezTo>
                      <a:pt x="139" y="121"/>
                      <a:pt x="139" y="121"/>
                      <a:pt x="139" y="121"/>
                    </a:cubicBezTo>
                    <a:cubicBezTo>
                      <a:pt x="139" y="83"/>
                      <a:pt x="139" y="83"/>
                      <a:pt x="139" y="83"/>
                    </a:cubicBezTo>
                    <a:cubicBezTo>
                      <a:pt x="217" y="83"/>
                      <a:pt x="217" y="83"/>
                      <a:pt x="217" y="83"/>
                    </a:cubicBezTo>
                    <a:cubicBezTo>
                      <a:pt x="217" y="121"/>
                      <a:pt x="217" y="121"/>
                      <a:pt x="217" y="121"/>
                    </a:cubicBezTo>
                    <a:cubicBezTo>
                      <a:pt x="217" y="121"/>
                      <a:pt x="217" y="121"/>
                      <a:pt x="217" y="121"/>
                    </a:cubicBezTo>
                    <a:cubicBezTo>
                      <a:pt x="276" y="121"/>
                      <a:pt x="276" y="121"/>
                      <a:pt x="276" y="121"/>
                    </a:cubicBezTo>
                    <a:lnTo>
                      <a:pt x="276" y="176"/>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7" name="Freeform 30"/>
              <p:cNvSpPr/>
              <p:nvPr/>
            </p:nvSpPr>
            <p:spPr bwMode="auto">
              <a:xfrm>
                <a:off x="4822826" y="5618163"/>
                <a:ext cx="103188" cy="38100"/>
              </a:xfrm>
              <a:custGeom>
                <a:avLst/>
                <a:gdLst>
                  <a:gd name="T0" fmla="*/ 0 w 65"/>
                  <a:gd name="T1" fmla="*/ 0 h 24"/>
                  <a:gd name="T2" fmla="*/ 0 w 65"/>
                  <a:gd name="T3" fmla="*/ 24 h 24"/>
                  <a:gd name="T4" fmla="*/ 0 w 65"/>
                  <a:gd name="T5" fmla="*/ 24 h 24"/>
                  <a:gd name="T6" fmla="*/ 65 w 65"/>
                  <a:gd name="T7" fmla="*/ 24 h 24"/>
                  <a:gd name="T8" fmla="*/ 65 w 65"/>
                  <a:gd name="T9" fmla="*/ 24 h 24"/>
                  <a:gd name="T10" fmla="*/ 65 w 65"/>
                  <a:gd name="T11" fmla="*/ 0 h 24"/>
                  <a:gd name="T12" fmla="*/ 0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0" y="0"/>
                    </a:moveTo>
                    <a:lnTo>
                      <a:pt x="0" y="24"/>
                    </a:lnTo>
                    <a:lnTo>
                      <a:pt x="0" y="24"/>
                    </a:lnTo>
                    <a:lnTo>
                      <a:pt x="65" y="24"/>
                    </a:lnTo>
                    <a:lnTo>
                      <a:pt x="65" y="24"/>
                    </a:lnTo>
                    <a:lnTo>
                      <a:pt x="65" y="0"/>
                    </a:lnTo>
                    <a:lnTo>
                      <a:pt x="0" y="0"/>
                    </a:lnTo>
                    <a:close/>
                  </a:path>
                </a:pathLst>
              </a:custGeom>
              <a:grpFill/>
              <a:ln>
                <a:solidFill>
                  <a:srgbClr val="00B0F0"/>
                </a:solidFill>
              </a:ln>
              <a:extLst/>
            </p:spPr>
            <p:txBody>
              <a:bodyPr vert="horz" wrap="square" lIns="91440" tIns="45720" rIns="91440" bIns="45720" numCol="1" anchor="t" anchorCtr="0" compatLnSpc="1"/>
              <a:lstStyle/>
              <a:p>
                <a:endParaRPr lang="id-ID"/>
              </a:p>
            </p:txBody>
          </p:sp>
        </p:grpSp>
        <p:sp>
          <p:nvSpPr>
            <p:cNvPr id="18" name="Freeform 31"/>
            <p:cNvSpPr>
              <a:spLocks noEditPoints="1"/>
            </p:cNvSpPr>
            <p:nvPr/>
          </p:nvSpPr>
          <p:spPr bwMode="auto">
            <a:xfrm>
              <a:off x="10214" y="3176"/>
              <a:ext cx="863" cy="937"/>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rgbClr val="00B0F0"/>
            </a:solidFill>
            <a:ln>
              <a:solidFill>
                <a:srgbClr val="00B0F0"/>
              </a:solidFill>
            </a:ln>
          </p:spPr>
          <p:txBody>
            <a:bodyPr vert="horz" wrap="square" lIns="91440" tIns="45720" rIns="91440" bIns="45720" numCol="1" anchor="t" anchorCtr="0" compatLnSpc="1"/>
            <a:lstStyle/>
            <a:p>
              <a:endParaRPr lang="id-ID"/>
            </a:p>
          </p:txBody>
        </p:sp>
        <p:grpSp>
          <p:nvGrpSpPr>
            <p:cNvPr id="19" name="Group 87"/>
            <p:cNvGrpSpPr/>
            <p:nvPr/>
          </p:nvGrpSpPr>
          <p:grpSpPr>
            <a:xfrm>
              <a:off x="10871" y="832"/>
              <a:ext cx="1071" cy="1160"/>
              <a:chOff x="6546851" y="622300"/>
              <a:chExt cx="998538" cy="998538"/>
            </a:xfrm>
            <a:solidFill>
              <a:srgbClr val="92D050"/>
            </a:solidFill>
          </p:grpSpPr>
          <p:sp>
            <p:nvSpPr>
              <p:cNvPr id="20" name="Freeform 32"/>
              <p:cNvSpPr>
                <a:spLocks noEditPoints="1"/>
              </p:cNvSpPr>
              <p:nvPr/>
            </p:nvSpPr>
            <p:spPr bwMode="auto">
              <a:xfrm>
                <a:off x="6773863" y="849313"/>
                <a:ext cx="541338" cy="541338"/>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38 w 188"/>
                  <a:gd name="T11" fmla="*/ 36 h 188"/>
                  <a:gd name="T12" fmla="*/ 152 w 188"/>
                  <a:gd name="T13" fmla="*/ 58 h 188"/>
                  <a:gd name="T14" fmla="*/ 138 w 188"/>
                  <a:gd name="T15" fmla="*/ 80 h 188"/>
                  <a:gd name="T16" fmla="*/ 123 w 188"/>
                  <a:gd name="T17" fmla="*/ 58 h 188"/>
                  <a:gd name="T18" fmla="*/ 138 w 188"/>
                  <a:gd name="T19" fmla="*/ 36 h 188"/>
                  <a:gd name="T20" fmla="*/ 51 w 188"/>
                  <a:gd name="T21" fmla="*/ 36 h 188"/>
                  <a:gd name="T22" fmla="*/ 65 w 188"/>
                  <a:gd name="T23" fmla="*/ 58 h 188"/>
                  <a:gd name="T24" fmla="*/ 51 w 188"/>
                  <a:gd name="T25" fmla="*/ 80 h 188"/>
                  <a:gd name="T26" fmla="*/ 36 w 188"/>
                  <a:gd name="T27" fmla="*/ 58 h 188"/>
                  <a:gd name="T28" fmla="*/ 51 w 188"/>
                  <a:gd name="T29" fmla="*/ 36 h 188"/>
                  <a:gd name="T30" fmla="*/ 94 w 188"/>
                  <a:gd name="T31" fmla="*/ 167 h 188"/>
                  <a:gd name="T32" fmla="*/ 22 w 188"/>
                  <a:gd name="T33" fmla="*/ 95 h 188"/>
                  <a:gd name="T34" fmla="*/ 94 w 188"/>
                  <a:gd name="T35" fmla="*/ 114 h 188"/>
                  <a:gd name="T36" fmla="*/ 167 w 188"/>
                  <a:gd name="T37" fmla="*/ 95 h 188"/>
                  <a:gd name="T38" fmla="*/ 94 w 188"/>
                  <a:gd name="T39" fmla="*/ 1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38" y="36"/>
                    </a:moveTo>
                    <a:cubicBezTo>
                      <a:pt x="146" y="36"/>
                      <a:pt x="152" y="46"/>
                      <a:pt x="152" y="58"/>
                    </a:cubicBezTo>
                    <a:cubicBezTo>
                      <a:pt x="152" y="70"/>
                      <a:pt x="146" y="80"/>
                      <a:pt x="138" y="80"/>
                    </a:cubicBezTo>
                    <a:cubicBezTo>
                      <a:pt x="130" y="80"/>
                      <a:pt x="123" y="70"/>
                      <a:pt x="123" y="58"/>
                    </a:cubicBezTo>
                    <a:cubicBezTo>
                      <a:pt x="123" y="46"/>
                      <a:pt x="130" y="36"/>
                      <a:pt x="138" y="36"/>
                    </a:cubicBezTo>
                    <a:close/>
                    <a:moveTo>
                      <a:pt x="51" y="36"/>
                    </a:moveTo>
                    <a:cubicBezTo>
                      <a:pt x="59" y="36"/>
                      <a:pt x="65" y="46"/>
                      <a:pt x="65" y="58"/>
                    </a:cubicBezTo>
                    <a:cubicBezTo>
                      <a:pt x="65" y="70"/>
                      <a:pt x="59" y="80"/>
                      <a:pt x="51" y="80"/>
                    </a:cubicBezTo>
                    <a:cubicBezTo>
                      <a:pt x="43" y="80"/>
                      <a:pt x="36" y="70"/>
                      <a:pt x="36" y="58"/>
                    </a:cubicBezTo>
                    <a:cubicBezTo>
                      <a:pt x="36" y="46"/>
                      <a:pt x="43" y="36"/>
                      <a:pt x="51" y="36"/>
                    </a:cubicBezTo>
                    <a:close/>
                    <a:moveTo>
                      <a:pt x="94" y="167"/>
                    </a:moveTo>
                    <a:cubicBezTo>
                      <a:pt x="56" y="167"/>
                      <a:pt x="25" y="135"/>
                      <a:pt x="22" y="95"/>
                    </a:cubicBezTo>
                    <a:cubicBezTo>
                      <a:pt x="43" y="107"/>
                      <a:pt x="68" y="114"/>
                      <a:pt x="94" y="114"/>
                    </a:cubicBezTo>
                    <a:cubicBezTo>
                      <a:pt x="120" y="114"/>
                      <a:pt x="145" y="107"/>
                      <a:pt x="167" y="95"/>
                    </a:cubicBezTo>
                    <a:cubicBezTo>
                      <a:pt x="163" y="135"/>
                      <a:pt x="132" y="167"/>
                      <a:pt x="94" y="167"/>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1" name="Freeform 33"/>
              <p:cNvSpPr>
                <a:spLocks noEditPoints="1"/>
              </p:cNvSpPr>
              <p:nvPr/>
            </p:nvSpPr>
            <p:spPr bwMode="auto">
              <a:xfrm>
                <a:off x="6546851" y="622300"/>
                <a:ext cx="998538" cy="998538"/>
              </a:xfrm>
              <a:custGeom>
                <a:avLst/>
                <a:gdLst>
                  <a:gd name="T0" fmla="*/ 173 w 347"/>
                  <a:gd name="T1" fmla="*/ 0 h 347"/>
                  <a:gd name="T2" fmla="*/ 0 w 347"/>
                  <a:gd name="T3" fmla="*/ 173 h 347"/>
                  <a:gd name="T4" fmla="*/ 173 w 347"/>
                  <a:gd name="T5" fmla="*/ 347 h 347"/>
                  <a:gd name="T6" fmla="*/ 347 w 347"/>
                  <a:gd name="T7" fmla="*/ 173 h 347"/>
                  <a:gd name="T8" fmla="*/ 173 w 347"/>
                  <a:gd name="T9" fmla="*/ 0 h 347"/>
                  <a:gd name="T10" fmla="*/ 173 w 347"/>
                  <a:gd name="T11" fmla="*/ 289 h 347"/>
                  <a:gd name="T12" fmla="*/ 57 w 347"/>
                  <a:gd name="T13" fmla="*/ 173 h 347"/>
                  <a:gd name="T14" fmla="*/ 173 w 347"/>
                  <a:gd name="T15" fmla="*/ 57 h 347"/>
                  <a:gd name="T16" fmla="*/ 289 w 347"/>
                  <a:gd name="T17" fmla="*/ 173 h 347"/>
                  <a:gd name="T18" fmla="*/ 173 w 347"/>
                  <a:gd name="T19" fmla="*/ 28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3" y="0"/>
                    </a:moveTo>
                    <a:cubicBezTo>
                      <a:pt x="77" y="0"/>
                      <a:pt x="0" y="77"/>
                      <a:pt x="0" y="173"/>
                    </a:cubicBezTo>
                    <a:cubicBezTo>
                      <a:pt x="0" y="269"/>
                      <a:pt x="77" y="347"/>
                      <a:pt x="173" y="347"/>
                    </a:cubicBezTo>
                    <a:cubicBezTo>
                      <a:pt x="269" y="347"/>
                      <a:pt x="347" y="269"/>
                      <a:pt x="347" y="173"/>
                    </a:cubicBezTo>
                    <a:cubicBezTo>
                      <a:pt x="347" y="77"/>
                      <a:pt x="269" y="0"/>
                      <a:pt x="173" y="0"/>
                    </a:cubicBezTo>
                    <a:close/>
                    <a:moveTo>
                      <a:pt x="173" y="289"/>
                    </a:moveTo>
                    <a:cubicBezTo>
                      <a:pt x="109" y="289"/>
                      <a:pt x="57" y="237"/>
                      <a:pt x="57" y="173"/>
                    </a:cubicBezTo>
                    <a:cubicBezTo>
                      <a:pt x="57" y="109"/>
                      <a:pt x="109" y="57"/>
                      <a:pt x="173" y="57"/>
                    </a:cubicBezTo>
                    <a:cubicBezTo>
                      <a:pt x="237" y="57"/>
                      <a:pt x="289" y="109"/>
                      <a:pt x="289" y="173"/>
                    </a:cubicBezTo>
                    <a:cubicBezTo>
                      <a:pt x="289" y="237"/>
                      <a:pt x="237" y="289"/>
                      <a:pt x="173" y="289"/>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grpSp>
          <p:nvGrpSpPr>
            <p:cNvPr id="22" name="Group 84"/>
            <p:cNvGrpSpPr/>
            <p:nvPr/>
          </p:nvGrpSpPr>
          <p:grpSpPr>
            <a:xfrm>
              <a:off x="11652" y="6268"/>
              <a:ext cx="1086" cy="1177"/>
              <a:chOff x="7275513" y="5302250"/>
              <a:chExt cx="1012825" cy="1012825"/>
            </a:xfrm>
            <a:solidFill>
              <a:srgbClr val="00B0F0"/>
            </a:solidFill>
          </p:grpSpPr>
          <p:sp>
            <p:nvSpPr>
              <p:cNvPr id="23" name="Freeform 34"/>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24"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grpSp>
        <p:sp>
          <p:nvSpPr>
            <p:cNvPr id="25" name="Freeform 36"/>
            <p:cNvSpPr>
              <a:spLocks noEditPoints="1"/>
            </p:cNvSpPr>
            <p:nvPr/>
          </p:nvSpPr>
          <p:spPr bwMode="auto">
            <a:xfrm>
              <a:off x="12765" y="2567"/>
              <a:ext cx="1101" cy="1189"/>
            </a:xfrm>
            <a:custGeom>
              <a:avLst/>
              <a:gdLst>
                <a:gd name="T0" fmla="*/ 178 w 357"/>
                <a:gd name="T1" fmla="*/ 0 h 356"/>
                <a:gd name="T2" fmla="*/ 0 w 357"/>
                <a:gd name="T3" fmla="*/ 178 h 356"/>
                <a:gd name="T4" fmla="*/ 178 w 357"/>
                <a:gd name="T5" fmla="*/ 356 h 356"/>
                <a:gd name="T6" fmla="*/ 357 w 357"/>
                <a:gd name="T7" fmla="*/ 178 h 356"/>
                <a:gd name="T8" fmla="*/ 178 w 357"/>
                <a:gd name="T9" fmla="*/ 0 h 356"/>
                <a:gd name="T10" fmla="*/ 220 w 357"/>
                <a:gd name="T11" fmla="*/ 77 h 356"/>
                <a:gd name="T12" fmla="*/ 258 w 357"/>
                <a:gd name="T13" fmla="*/ 77 h 356"/>
                <a:gd name="T14" fmla="*/ 258 w 357"/>
                <a:gd name="T15" fmla="*/ 125 h 356"/>
                <a:gd name="T16" fmla="*/ 220 w 357"/>
                <a:gd name="T17" fmla="*/ 94 h 356"/>
                <a:gd name="T18" fmla="*/ 220 w 357"/>
                <a:gd name="T19" fmla="*/ 77 h 356"/>
                <a:gd name="T20" fmla="*/ 258 w 357"/>
                <a:gd name="T21" fmla="*/ 200 h 356"/>
                <a:gd name="T22" fmla="*/ 258 w 357"/>
                <a:gd name="T23" fmla="*/ 272 h 356"/>
                <a:gd name="T24" fmla="*/ 208 w 357"/>
                <a:gd name="T25" fmla="*/ 272 h 356"/>
                <a:gd name="T26" fmla="*/ 208 w 357"/>
                <a:gd name="T27" fmla="*/ 185 h 356"/>
                <a:gd name="T28" fmla="*/ 149 w 357"/>
                <a:gd name="T29" fmla="*/ 185 h 356"/>
                <a:gd name="T30" fmla="*/ 149 w 357"/>
                <a:gd name="T31" fmla="*/ 272 h 356"/>
                <a:gd name="T32" fmla="*/ 98 w 357"/>
                <a:gd name="T33" fmla="*/ 272 h 356"/>
                <a:gd name="T34" fmla="*/ 98 w 357"/>
                <a:gd name="T35" fmla="*/ 184 h 356"/>
                <a:gd name="T36" fmla="*/ 178 w 357"/>
                <a:gd name="T37" fmla="*/ 118 h 356"/>
                <a:gd name="T38" fmla="*/ 220 w 357"/>
                <a:gd name="T39" fmla="*/ 152 h 356"/>
                <a:gd name="T40" fmla="*/ 258 w 357"/>
                <a:gd name="T41" fmla="*/ 184 h 356"/>
                <a:gd name="T42" fmla="*/ 258 w 357"/>
                <a:gd name="T43" fmla="*/ 200 h 356"/>
                <a:gd name="T44" fmla="*/ 276 w 357"/>
                <a:gd name="T45" fmla="*/ 190 h 356"/>
                <a:gd name="T46" fmla="*/ 258 w 357"/>
                <a:gd name="T47" fmla="*/ 175 h 356"/>
                <a:gd name="T48" fmla="*/ 220 w 357"/>
                <a:gd name="T49" fmla="*/ 144 h 356"/>
                <a:gd name="T50" fmla="*/ 178 w 357"/>
                <a:gd name="T51" fmla="*/ 110 h 356"/>
                <a:gd name="T52" fmla="*/ 98 w 357"/>
                <a:gd name="T53" fmla="*/ 175 h 356"/>
                <a:gd name="T54" fmla="*/ 81 w 357"/>
                <a:gd name="T55" fmla="*/ 190 h 356"/>
                <a:gd name="T56" fmla="*/ 60 w 357"/>
                <a:gd name="T57" fmla="*/ 165 h 356"/>
                <a:gd name="T58" fmla="*/ 178 w 357"/>
                <a:gd name="T59" fmla="*/ 69 h 356"/>
                <a:gd name="T60" fmla="*/ 220 w 357"/>
                <a:gd name="T61" fmla="*/ 102 h 356"/>
                <a:gd name="T62" fmla="*/ 258 w 357"/>
                <a:gd name="T63" fmla="*/ 134 h 356"/>
                <a:gd name="T64" fmla="*/ 296 w 357"/>
                <a:gd name="T65" fmla="*/ 165 h 356"/>
                <a:gd name="T66" fmla="*/ 276 w 357"/>
                <a:gd name="T67" fmla="*/ 1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6">
                  <a:moveTo>
                    <a:pt x="178" y="0"/>
                  </a:moveTo>
                  <a:cubicBezTo>
                    <a:pt x="80" y="0"/>
                    <a:pt x="0" y="80"/>
                    <a:pt x="0" y="178"/>
                  </a:cubicBezTo>
                  <a:cubicBezTo>
                    <a:pt x="0" y="277"/>
                    <a:pt x="80" y="356"/>
                    <a:pt x="178" y="356"/>
                  </a:cubicBezTo>
                  <a:cubicBezTo>
                    <a:pt x="277" y="356"/>
                    <a:pt x="357" y="277"/>
                    <a:pt x="357" y="178"/>
                  </a:cubicBezTo>
                  <a:cubicBezTo>
                    <a:pt x="357" y="80"/>
                    <a:pt x="277" y="0"/>
                    <a:pt x="178" y="0"/>
                  </a:cubicBezTo>
                  <a:close/>
                  <a:moveTo>
                    <a:pt x="220" y="77"/>
                  </a:moveTo>
                  <a:cubicBezTo>
                    <a:pt x="258" y="77"/>
                    <a:pt x="258" y="77"/>
                    <a:pt x="258" y="77"/>
                  </a:cubicBezTo>
                  <a:cubicBezTo>
                    <a:pt x="258" y="125"/>
                    <a:pt x="258" y="125"/>
                    <a:pt x="258" y="125"/>
                  </a:cubicBezTo>
                  <a:cubicBezTo>
                    <a:pt x="220" y="94"/>
                    <a:pt x="220" y="94"/>
                    <a:pt x="220" y="94"/>
                  </a:cubicBezTo>
                  <a:lnTo>
                    <a:pt x="220" y="77"/>
                  </a:lnTo>
                  <a:close/>
                  <a:moveTo>
                    <a:pt x="258" y="200"/>
                  </a:moveTo>
                  <a:cubicBezTo>
                    <a:pt x="258" y="272"/>
                    <a:pt x="258" y="272"/>
                    <a:pt x="258" y="272"/>
                  </a:cubicBezTo>
                  <a:cubicBezTo>
                    <a:pt x="208" y="272"/>
                    <a:pt x="208" y="272"/>
                    <a:pt x="208" y="272"/>
                  </a:cubicBezTo>
                  <a:cubicBezTo>
                    <a:pt x="208" y="185"/>
                    <a:pt x="208" y="185"/>
                    <a:pt x="208" y="185"/>
                  </a:cubicBezTo>
                  <a:cubicBezTo>
                    <a:pt x="149" y="185"/>
                    <a:pt x="149" y="185"/>
                    <a:pt x="149" y="185"/>
                  </a:cubicBezTo>
                  <a:cubicBezTo>
                    <a:pt x="149" y="272"/>
                    <a:pt x="149" y="272"/>
                    <a:pt x="149" y="272"/>
                  </a:cubicBezTo>
                  <a:cubicBezTo>
                    <a:pt x="98" y="272"/>
                    <a:pt x="98" y="272"/>
                    <a:pt x="98" y="272"/>
                  </a:cubicBezTo>
                  <a:cubicBezTo>
                    <a:pt x="98" y="184"/>
                    <a:pt x="98" y="184"/>
                    <a:pt x="98" y="184"/>
                  </a:cubicBezTo>
                  <a:cubicBezTo>
                    <a:pt x="178" y="118"/>
                    <a:pt x="178" y="118"/>
                    <a:pt x="178" y="118"/>
                  </a:cubicBezTo>
                  <a:cubicBezTo>
                    <a:pt x="220" y="152"/>
                    <a:pt x="220" y="152"/>
                    <a:pt x="220" y="152"/>
                  </a:cubicBezTo>
                  <a:cubicBezTo>
                    <a:pt x="258" y="184"/>
                    <a:pt x="258" y="184"/>
                    <a:pt x="258" y="184"/>
                  </a:cubicBezTo>
                  <a:lnTo>
                    <a:pt x="258" y="200"/>
                  </a:lnTo>
                  <a:close/>
                  <a:moveTo>
                    <a:pt x="276" y="190"/>
                  </a:moveTo>
                  <a:cubicBezTo>
                    <a:pt x="258" y="175"/>
                    <a:pt x="258" y="175"/>
                    <a:pt x="258" y="175"/>
                  </a:cubicBezTo>
                  <a:cubicBezTo>
                    <a:pt x="220" y="144"/>
                    <a:pt x="220" y="144"/>
                    <a:pt x="220" y="144"/>
                  </a:cubicBezTo>
                  <a:cubicBezTo>
                    <a:pt x="178" y="110"/>
                    <a:pt x="178" y="110"/>
                    <a:pt x="178" y="110"/>
                  </a:cubicBezTo>
                  <a:cubicBezTo>
                    <a:pt x="98" y="175"/>
                    <a:pt x="98" y="175"/>
                    <a:pt x="98" y="175"/>
                  </a:cubicBezTo>
                  <a:cubicBezTo>
                    <a:pt x="81" y="190"/>
                    <a:pt x="81" y="190"/>
                    <a:pt x="81" y="190"/>
                  </a:cubicBezTo>
                  <a:cubicBezTo>
                    <a:pt x="60" y="165"/>
                    <a:pt x="60" y="165"/>
                    <a:pt x="60" y="165"/>
                  </a:cubicBezTo>
                  <a:cubicBezTo>
                    <a:pt x="178" y="69"/>
                    <a:pt x="178" y="69"/>
                    <a:pt x="178" y="69"/>
                  </a:cubicBezTo>
                  <a:cubicBezTo>
                    <a:pt x="220" y="102"/>
                    <a:pt x="220" y="102"/>
                    <a:pt x="220" y="102"/>
                  </a:cubicBezTo>
                  <a:cubicBezTo>
                    <a:pt x="258" y="134"/>
                    <a:pt x="258" y="134"/>
                    <a:pt x="258" y="134"/>
                  </a:cubicBezTo>
                  <a:cubicBezTo>
                    <a:pt x="296" y="165"/>
                    <a:pt x="296" y="165"/>
                    <a:pt x="296" y="165"/>
                  </a:cubicBezTo>
                  <a:lnTo>
                    <a:pt x="276" y="190"/>
                  </a:ln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grpSp>
          <p:nvGrpSpPr>
            <p:cNvPr id="26" name="Group 93"/>
            <p:cNvGrpSpPr/>
            <p:nvPr/>
          </p:nvGrpSpPr>
          <p:grpSpPr>
            <a:xfrm>
              <a:off x="7605" y="5298"/>
              <a:ext cx="1088" cy="1177"/>
              <a:chOff x="3500438" y="4467225"/>
              <a:chExt cx="1014413" cy="1012825"/>
            </a:xfrm>
            <a:solidFill>
              <a:srgbClr val="FF66FF"/>
            </a:solidFill>
          </p:grpSpPr>
          <p:sp>
            <p:nvSpPr>
              <p:cNvPr id="27" name="Oval 37"/>
              <p:cNvSpPr>
                <a:spLocks noChangeArrowheads="1"/>
              </p:cNvSpPr>
              <p:nvPr/>
            </p:nvSpPr>
            <p:spPr bwMode="auto">
              <a:xfrm>
                <a:off x="4008438" y="4845050"/>
                <a:ext cx="79375" cy="82550"/>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28" name="Freeform 38"/>
              <p:cNvSpPr/>
              <p:nvPr/>
            </p:nvSpPr>
            <p:spPr bwMode="auto">
              <a:xfrm>
                <a:off x="4119563" y="4845050"/>
                <a:ext cx="84138" cy="82550"/>
              </a:xfrm>
              <a:custGeom>
                <a:avLst/>
                <a:gdLst>
                  <a:gd name="T0" fmla="*/ 14 w 29"/>
                  <a:gd name="T1" fmla="*/ 29 h 29"/>
                  <a:gd name="T2" fmla="*/ 15 w 29"/>
                  <a:gd name="T3" fmla="*/ 29 h 29"/>
                  <a:gd name="T4" fmla="*/ 29 w 29"/>
                  <a:gd name="T5" fmla="*/ 14 h 29"/>
                  <a:gd name="T6" fmla="*/ 15 w 29"/>
                  <a:gd name="T7" fmla="*/ 0 h 29"/>
                  <a:gd name="T8" fmla="*/ 14 w 29"/>
                  <a:gd name="T9" fmla="*/ 0 h 29"/>
                  <a:gd name="T10" fmla="*/ 0 w 29"/>
                  <a:gd name="T11" fmla="*/ 14 h 29"/>
                  <a:gd name="T12" fmla="*/ 14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4" y="29"/>
                    </a:moveTo>
                    <a:cubicBezTo>
                      <a:pt x="15" y="29"/>
                      <a:pt x="15" y="29"/>
                      <a:pt x="15" y="29"/>
                    </a:cubicBezTo>
                    <a:cubicBezTo>
                      <a:pt x="23" y="28"/>
                      <a:pt x="29" y="22"/>
                      <a:pt x="29" y="14"/>
                    </a:cubicBezTo>
                    <a:cubicBezTo>
                      <a:pt x="29" y="7"/>
                      <a:pt x="23" y="1"/>
                      <a:pt x="15" y="0"/>
                    </a:cubicBezTo>
                    <a:cubicBezTo>
                      <a:pt x="15" y="0"/>
                      <a:pt x="15" y="0"/>
                      <a:pt x="14" y="0"/>
                    </a:cubicBezTo>
                    <a:cubicBezTo>
                      <a:pt x="7" y="0"/>
                      <a:pt x="0" y="7"/>
                      <a:pt x="0" y="14"/>
                    </a:cubicBezTo>
                    <a:cubicBezTo>
                      <a:pt x="0" y="22"/>
                      <a:pt x="7" y="29"/>
                      <a:pt x="14" y="29"/>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29" name="Oval 39"/>
              <p:cNvSpPr>
                <a:spLocks noChangeArrowheads="1"/>
              </p:cNvSpPr>
              <p:nvPr/>
            </p:nvSpPr>
            <p:spPr bwMode="auto">
              <a:xfrm>
                <a:off x="4235451" y="4845050"/>
                <a:ext cx="80963" cy="82550"/>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30" name="Oval 40"/>
              <p:cNvSpPr>
                <a:spLocks noChangeArrowheads="1"/>
              </p:cNvSpPr>
              <p:nvPr/>
            </p:nvSpPr>
            <p:spPr bwMode="auto">
              <a:xfrm>
                <a:off x="3895726" y="4845050"/>
                <a:ext cx="80963" cy="82550"/>
              </a:xfrm>
              <a:prstGeom prst="ellipse">
                <a:avLst/>
              </a:prstGeom>
              <a:grpFill/>
              <a:ln>
                <a:solidFill>
                  <a:srgbClr val="FF66FF"/>
                </a:solidFill>
              </a:ln>
              <a:extLst/>
            </p:spPr>
            <p:txBody>
              <a:bodyPr vert="horz" wrap="square" lIns="91440" tIns="45720" rIns="91440" bIns="45720" numCol="1" anchor="t" anchorCtr="0" compatLnSpc="1"/>
              <a:lstStyle/>
              <a:p>
                <a:endParaRPr lang="id-ID"/>
              </a:p>
            </p:txBody>
          </p:sp>
          <p:sp>
            <p:nvSpPr>
              <p:cNvPr id="31" name="Freeform 41"/>
              <p:cNvSpPr>
                <a:spLocks noEditPoints="1"/>
              </p:cNvSpPr>
              <p:nvPr/>
            </p:nvSpPr>
            <p:spPr bwMode="auto">
              <a:xfrm>
                <a:off x="3500438" y="4467225"/>
                <a:ext cx="1014413"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30 w 352"/>
                  <a:gd name="T11" fmla="*/ 249 h 352"/>
                  <a:gd name="T12" fmla="*/ 102 w 352"/>
                  <a:gd name="T13" fmla="*/ 249 h 352"/>
                  <a:gd name="T14" fmla="*/ 71 w 352"/>
                  <a:gd name="T15" fmla="*/ 282 h 352"/>
                  <a:gd name="T16" fmla="*/ 71 w 352"/>
                  <a:gd name="T17" fmla="*/ 249 h 352"/>
                  <a:gd name="T18" fmla="*/ 52 w 352"/>
                  <a:gd name="T19" fmla="*/ 249 h 352"/>
                  <a:gd name="T20" fmla="*/ 52 w 352"/>
                  <a:gd name="T21" fmla="*/ 129 h 352"/>
                  <a:gd name="T22" fmla="*/ 108 w 352"/>
                  <a:gd name="T23" fmla="*/ 129 h 352"/>
                  <a:gd name="T24" fmla="*/ 108 w 352"/>
                  <a:gd name="T25" fmla="*/ 206 h 352"/>
                  <a:gd name="T26" fmla="*/ 108 w 352"/>
                  <a:gd name="T27" fmla="*/ 213 h 352"/>
                  <a:gd name="T28" fmla="*/ 114 w 352"/>
                  <a:gd name="T29" fmla="*/ 213 h 352"/>
                  <a:gd name="T30" fmla="*/ 230 w 352"/>
                  <a:gd name="T31" fmla="*/ 213 h 352"/>
                  <a:gd name="T32" fmla="*/ 230 w 352"/>
                  <a:gd name="T33" fmla="*/ 249 h 352"/>
                  <a:gd name="T34" fmla="*/ 299 w 352"/>
                  <a:gd name="T35" fmla="*/ 206 h 352"/>
                  <a:gd name="T36" fmla="*/ 279 w 352"/>
                  <a:gd name="T37" fmla="*/ 206 h 352"/>
                  <a:gd name="T38" fmla="*/ 279 w 352"/>
                  <a:gd name="T39" fmla="*/ 242 h 352"/>
                  <a:gd name="T40" fmla="*/ 247 w 352"/>
                  <a:gd name="T41" fmla="*/ 206 h 352"/>
                  <a:gd name="T42" fmla="*/ 230 w 352"/>
                  <a:gd name="T43" fmla="*/ 206 h 352"/>
                  <a:gd name="T44" fmla="*/ 115 w 352"/>
                  <a:gd name="T45" fmla="*/ 206 h 352"/>
                  <a:gd name="T46" fmla="*/ 115 w 352"/>
                  <a:gd name="T47" fmla="*/ 129 h 352"/>
                  <a:gd name="T48" fmla="*/ 115 w 352"/>
                  <a:gd name="T49" fmla="*/ 82 h 352"/>
                  <a:gd name="T50" fmla="*/ 299 w 352"/>
                  <a:gd name="T51" fmla="*/ 82 h 352"/>
                  <a:gd name="T52" fmla="*/ 299 w 352"/>
                  <a:gd name="T53" fmla="*/ 2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176" y="0"/>
                    </a:moveTo>
                    <a:cubicBezTo>
                      <a:pt x="78" y="0"/>
                      <a:pt x="0" y="79"/>
                      <a:pt x="0" y="176"/>
                    </a:cubicBezTo>
                    <a:cubicBezTo>
                      <a:pt x="0" y="273"/>
                      <a:pt x="78" y="352"/>
                      <a:pt x="176" y="352"/>
                    </a:cubicBezTo>
                    <a:cubicBezTo>
                      <a:pt x="273" y="352"/>
                      <a:pt x="352" y="273"/>
                      <a:pt x="352" y="176"/>
                    </a:cubicBezTo>
                    <a:cubicBezTo>
                      <a:pt x="352" y="79"/>
                      <a:pt x="273" y="0"/>
                      <a:pt x="176" y="0"/>
                    </a:cubicBezTo>
                    <a:close/>
                    <a:moveTo>
                      <a:pt x="230" y="249"/>
                    </a:moveTo>
                    <a:cubicBezTo>
                      <a:pt x="102" y="249"/>
                      <a:pt x="102" y="249"/>
                      <a:pt x="102" y="249"/>
                    </a:cubicBezTo>
                    <a:cubicBezTo>
                      <a:pt x="71" y="282"/>
                      <a:pt x="71" y="282"/>
                      <a:pt x="71" y="282"/>
                    </a:cubicBezTo>
                    <a:cubicBezTo>
                      <a:pt x="71" y="249"/>
                      <a:pt x="71" y="249"/>
                      <a:pt x="71" y="249"/>
                    </a:cubicBezTo>
                    <a:cubicBezTo>
                      <a:pt x="52" y="249"/>
                      <a:pt x="52" y="249"/>
                      <a:pt x="52" y="249"/>
                    </a:cubicBezTo>
                    <a:cubicBezTo>
                      <a:pt x="52" y="129"/>
                      <a:pt x="52" y="129"/>
                      <a:pt x="52" y="129"/>
                    </a:cubicBezTo>
                    <a:cubicBezTo>
                      <a:pt x="108" y="129"/>
                      <a:pt x="108" y="129"/>
                      <a:pt x="108" y="129"/>
                    </a:cubicBezTo>
                    <a:cubicBezTo>
                      <a:pt x="108" y="206"/>
                      <a:pt x="108" y="206"/>
                      <a:pt x="108" y="206"/>
                    </a:cubicBezTo>
                    <a:cubicBezTo>
                      <a:pt x="108" y="213"/>
                      <a:pt x="108" y="213"/>
                      <a:pt x="108" y="213"/>
                    </a:cubicBezTo>
                    <a:cubicBezTo>
                      <a:pt x="114" y="213"/>
                      <a:pt x="114" y="213"/>
                      <a:pt x="114" y="213"/>
                    </a:cubicBezTo>
                    <a:cubicBezTo>
                      <a:pt x="230" y="213"/>
                      <a:pt x="230" y="213"/>
                      <a:pt x="230" y="213"/>
                    </a:cubicBezTo>
                    <a:lnTo>
                      <a:pt x="230" y="249"/>
                    </a:lnTo>
                    <a:close/>
                    <a:moveTo>
                      <a:pt x="299" y="206"/>
                    </a:moveTo>
                    <a:cubicBezTo>
                      <a:pt x="279" y="206"/>
                      <a:pt x="279" y="206"/>
                      <a:pt x="279" y="206"/>
                    </a:cubicBezTo>
                    <a:cubicBezTo>
                      <a:pt x="279" y="242"/>
                      <a:pt x="279" y="242"/>
                      <a:pt x="279" y="242"/>
                    </a:cubicBezTo>
                    <a:cubicBezTo>
                      <a:pt x="247" y="206"/>
                      <a:pt x="247" y="206"/>
                      <a:pt x="247" y="206"/>
                    </a:cubicBezTo>
                    <a:cubicBezTo>
                      <a:pt x="230" y="206"/>
                      <a:pt x="230" y="206"/>
                      <a:pt x="230" y="206"/>
                    </a:cubicBezTo>
                    <a:cubicBezTo>
                      <a:pt x="115" y="206"/>
                      <a:pt x="115" y="206"/>
                      <a:pt x="115" y="206"/>
                    </a:cubicBezTo>
                    <a:cubicBezTo>
                      <a:pt x="115" y="129"/>
                      <a:pt x="115" y="129"/>
                      <a:pt x="115" y="129"/>
                    </a:cubicBezTo>
                    <a:cubicBezTo>
                      <a:pt x="115" y="82"/>
                      <a:pt x="115" y="82"/>
                      <a:pt x="115" y="82"/>
                    </a:cubicBezTo>
                    <a:cubicBezTo>
                      <a:pt x="299" y="82"/>
                      <a:pt x="299" y="82"/>
                      <a:pt x="299" y="82"/>
                    </a:cubicBezTo>
                    <a:lnTo>
                      <a:pt x="299" y="206"/>
                    </a:lnTo>
                    <a:close/>
                  </a:path>
                </a:pathLst>
              </a:custGeom>
              <a:grpFill/>
              <a:ln>
                <a:solidFill>
                  <a:srgbClr val="FF66FF"/>
                </a:solidFill>
              </a:ln>
              <a:extLst/>
            </p:spPr>
            <p:txBody>
              <a:bodyPr vert="horz" wrap="square" lIns="91440" tIns="45720" rIns="91440" bIns="45720" numCol="1" anchor="t" anchorCtr="0" compatLnSpc="1"/>
              <a:lstStyle/>
              <a:p>
                <a:endParaRPr lang="id-ID"/>
              </a:p>
            </p:txBody>
          </p:sp>
        </p:grpSp>
        <p:grpSp>
          <p:nvGrpSpPr>
            <p:cNvPr id="32" name="Group 90"/>
            <p:cNvGrpSpPr/>
            <p:nvPr/>
          </p:nvGrpSpPr>
          <p:grpSpPr>
            <a:xfrm>
              <a:off x="10306" y="4279"/>
              <a:ext cx="734" cy="800"/>
              <a:chOff x="6019801" y="3589338"/>
              <a:chExt cx="684213" cy="688975"/>
            </a:xfrm>
            <a:solidFill>
              <a:srgbClr val="FF66FF"/>
            </a:solidFill>
          </p:grpSpPr>
          <p:sp>
            <p:nvSpPr>
              <p:cNvPr id="33" name="Freeform 42"/>
              <p:cNvSpPr>
                <a:spLocks noEditPoints="1"/>
              </p:cNvSpPr>
              <p:nvPr/>
            </p:nvSpPr>
            <p:spPr bwMode="auto">
              <a:xfrm>
                <a:off x="6169026" y="3857625"/>
                <a:ext cx="236538" cy="234950"/>
              </a:xfrm>
              <a:custGeom>
                <a:avLst/>
                <a:gdLst>
                  <a:gd name="T0" fmla="*/ 5 w 82"/>
                  <a:gd name="T1" fmla="*/ 60 h 82"/>
                  <a:gd name="T2" fmla="*/ 7 w 82"/>
                  <a:gd name="T3" fmla="*/ 64 h 82"/>
                  <a:gd name="T4" fmla="*/ 9 w 82"/>
                  <a:gd name="T5" fmla="*/ 66 h 82"/>
                  <a:gd name="T6" fmla="*/ 10 w 82"/>
                  <a:gd name="T7" fmla="*/ 68 h 82"/>
                  <a:gd name="T8" fmla="*/ 12 w 82"/>
                  <a:gd name="T9" fmla="*/ 70 h 82"/>
                  <a:gd name="T10" fmla="*/ 15 w 82"/>
                  <a:gd name="T11" fmla="*/ 72 h 82"/>
                  <a:gd name="T12" fmla="*/ 17 w 82"/>
                  <a:gd name="T13" fmla="*/ 74 h 82"/>
                  <a:gd name="T14" fmla="*/ 20 w 82"/>
                  <a:gd name="T15" fmla="*/ 76 h 82"/>
                  <a:gd name="T16" fmla="*/ 29 w 82"/>
                  <a:gd name="T17" fmla="*/ 80 h 82"/>
                  <a:gd name="T18" fmla="*/ 41 w 82"/>
                  <a:gd name="T19" fmla="*/ 82 h 82"/>
                  <a:gd name="T20" fmla="*/ 71 w 82"/>
                  <a:gd name="T21" fmla="*/ 68 h 82"/>
                  <a:gd name="T22" fmla="*/ 75 w 82"/>
                  <a:gd name="T23" fmla="*/ 64 h 82"/>
                  <a:gd name="T24" fmla="*/ 79 w 82"/>
                  <a:gd name="T25" fmla="*/ 55 h 82"/>
                  <a:gd name="T26" fmla="*/ 82 w 82"/>
                  <a:gd name="T27" fmla="*/ 41 h 82"/>
                  <a:gd name="T28" fmla="*/ 82 w 82"/>
                  <a:gd name="T29" fmla="*/ 37 h 82"/>
                  <a:gd name="T30" fmla="*/ 81 w 82"/>
                  <a:gd name="T31" fmla="*/ 33 h 82"/>
                  <a:gd name="T32" fmla="*/ 79 w 82"/>
                  <a:gd name="T33" fmla="*/ 25 h 82"/>
                  <a:gd name="T34" fmla="*/ 77 w 82"/>
                  <a:gd name="T35" fmla="*/ 22 h 82"/>
                  <a:gd name="T36" fmla="*/ 75 w 82"/>
                  <a:gd name="T37" fmla="*/ 18 h 82"/>
                  <a:gd name="T38" fmla="*/ 71 w 82"/>
                  <a:gd name="T39" fmla="*/ 14 h 82"/>
                  <a:gd name="T40" fmla="*/ 41 w 82"/>
                  <a:gd name="T41" fmla="*/ 0 h 82"/>
                  <a:gd name="T42" fmla="*/ 12 w 82"/>
                  <a:gd name="T43" fmla="*/ 13 h 82"/>
                  <a:gd name="T44" fmla="*/ 10 w 82"/>
                  <a:gd name="T45" fmla="*/ 15 h 82"/>
                  <a:gd name="T46" fmla="*/ 7 w 82"/>
                  <a:gd name="T47" fmla="*/ 18 h 82"/>
                  <a:gd name="T48" fmla="*/ 5 w 82"/>
                  <a:gd name="T49" fmla="*/ 22 h 82"/>
                  <a:gd name="T50" fmla="*/ 4 w 82"/>
                  <a:gd name="T51" fmla="*/ 25 h 82"/>
                  <a:gd name="T52" fmla="*/ 1 w 82"/>
                  <a:gd name="T53" fmla="*/ 33 h 82"/>
                  <a:gd name="T54" fmla="*/ 1 w 82"/>
                  <a:gd name="T55" fmla="*/ 37 h 82"/>
                  <a:gd name="T56" fmla="*/ 0 w 82"/>
                  <a:gd name="T57" fmla="*/ 41 h 82"/>
                  <a:gd name="T58" fmla="*/ 3 w 82"/>
                  <a:gd name="T59" fmla="*/ 55 h 82"/>
                  <a:gd name="T60" fmla="*/ 5 w 82"/>
                  <a:gd name="T61" fmla="*/ 60 h 82"/>
                  <a:gd name="T62" fmla="*/ 41 w 82"/>
                  <a:gd name="T63" fmla="*/ 12 h 82"/>
                  <a:gd name="T64" fmla="*/ 70 w 82"/>
                  <a:gd name="T65" fmla="*/ 41 h 82"/>
                  <a:gd name="T66" fmla="*/ 41 w 82"/>
                  <a:gd name="T67" fmla="*/ 70 h 82"/>
                  <a:gd name="T68" fmla="*/ 12 w 82"/>
                  <a:gd name="T69" fmla="*/ 41 h 82"/>
                  <a:gd name="T70" fmla="*/ 41 w 82"/>
                  <a:gd name="T71" fmla="*/ 1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 h="82">
                    <a:moveTo>
                      <a:pt x="5" y="60"/>
                    </a:moveTo>
                    <a:cubicBezTo>
                      <a:pt x="6" y="62"/>
                      <a:pt x="7" y="63"/>
                      <a:pt x="7" y="64"/>
                    </a:cubicBezTo>
                    <a:cubicBezTo>
                      <a:pt x="8" y="64"/>
                      <a:pt x="8" y="65"/>
                      <a:pt x="9" y="66"/>
                    </a:cubicBezTo>
                    <a:cubicBezTo>
                      <a:pt x="9" y="66"/>
                      <a:pt x="10" y="67"/>
                      <a:pt x="10" y="68"/>
                    </a:cubicBezTo>
                    <a:cubicBezTo>
                      <a:pt x="11" y="68"/>
                      <a:pt x="12" y="69"/>
                      <a:pt x="12" y="70"/>
                    </a:cubicBezTo>
                    <a:cubicBezTo>
                      <a:pt x="13" y="71"/>
                      <a:pt x="14" y="72"/>
                      <a:pt x="15" y="72"/>
                    </a:cubicBezTo>
                    <a:cubicBezTo>
                      <a:pt x="16" y="73"/>
                      <a:pt x="16" y="73"/>
                      <a:pt x="17" y="74"/>
                    </a:cubicBezTo>
                    <a:cubicBezTo>
                      <a:pt x="18" y="74"/>
                      <a:pt x="19" y="75"/>
                      <a:pt x="20" y="76"/>
                    </a:cubicBezTo>
                    <a:cubicBezTo>
                      <a:pt x="23" y="78"/>
                      <a:pt x="26" y="79"/>
                      <a:pt x="29" y="80"/>
                    </a:cubicBezTo>
                    <a:cubicBezTo>
                      <a:pt x="33" y="81"/>
                      <a:pt x="37" y="82"/>
                      <a:pt x="41" y="82"/>
                    </a:cubicBezTo>
                    <a:cubicBezTo>
                      <a:pt x="53" y="82"/>
                      <a:pt x="64" y="77"/>
                      <a:pt x="71" y="68"/>
                    </a:cubicBezTo>
                    <a:cubicBezTo>
                      <a:pt x="73" y="67"/>
                      <a:pt x="74" y="65"/>
                      <a:pt x="75" y="64"/>
                    </a:cubicBezTo>
                    <a:cubicBezTo>
                      <a:pt x="77" y="61"/>
                      <a:pt x="78" y="58"/>
                      <a:pt x="79" y="55"/>
                    </a:cubicBezTo>
                    <a:cubicBezTo>
                      <a:pt x="81" y="51"/>
                      <a:pt x="82" y="46"/>
                      <a:pt x="82" y="41"/>
                    </a:cubicBezTo>
                    <a:cubicBezTo>
                      <a:pt x="82" y="40"/>
                      <a:pt x="82" y="38"/>
                      <a:pt x="82" y="37"/>
                    </a:cubicBezTo>
                    <a:cubicBezTo>
                      <a:pt x="81" y="36"/>
                      <a:pt x="81" y="34"/>
                      <a:pt x="81" y="33"/>
                    </a:cubicBezTo>
                    <a:cubicBezTo>
                      <a:pt x="80" y="30"/>
                      <a:pt x="80" y="28"/>
                      <a:pt x="79" y="25"/>
                    </a:cubicBezTo>
                    <a:cubicBezTo>
                      <a:pt x="78" y="24"/>
                      <a:pt x="78" y="23"/>
                      <a:pt x="77" y="22"/>
                    </a:cubicBezTo>
                    <a:cubicBezTo>
                      <a:pt x="76" y="20"/>
                      <a:pt x="76" y="19"/>
                      <a:pt x="75" y="18"/>
                    </a:cubicBezTo>
                    <a:cubicBezTo>
                      <a:pt x="74" y="17"/>
                      <a:pt x="73" y="15"/>
                      <a:pt x="71" y="14"/>
                    </a:cubicBezTo>
                    <a:cubicBezTo>
                      <a:pt x="64" y="5"/>
                      <a:pt x="53" y="0"/>
                      <a:pt x="41" y="0"/>
                    </a:cubicBezTo>
                    <a:cubicBezTo>
                      <a:pt x="30" y="0"/>
                      <a:pt x="19" y="5"/>
                      <a:pt x="12" y="13"/>
                    </a:cubicBezTo>
                    <a:cubicBezTo>
                      <a:pt x="11" y="14"/>
                      <a:pt x="10" y="14"/>
                      <a:pt x="10" y="15"/>
                    </a:cubicBezTo>
                    <a:cubicBezTo>
                      <a:pt x="9" y="16"/>
                      <a:pt x="8" y="17"/>
                      <a:pt x="7" y="18"/>
                    </a:cubicBezTo>
                    <a:cubicBezTo>
                      <a:pt x="7" y="19"/>
                      <a:pt x="6" y="20"/>
                      <a:pt x="5" y="22"/>
                    </a:cubicBezTo>
                    <a:cubicBezTo>
                      <a:pt x="5" y="23"/>
                      <a:pt x="4" y="24"/>
                      <a:pt x="4" y="25"/>
                    </a:cubicBezTo>
                    <a:cubicBezTo>
                      <a:pt x="3" y="28"/>
                      <a:pt x="2" y="30"/>
                      <a:pt x="1" y="33"/>
                    </a:cubicBezTo>
                    <a:cubicBezTo>
                      <a:pt x="1" y="34"/>
                      <a:pt x="1" y="36"/>
                      <a:pt x="1" y="37"/>
                    </a:cubicBezTo>
                    <a:cubicBezTo>
                      <a:pt x="0" y="38"/>
                      <a:pt x="0" y="40"/>
                      <a:pt x="0" y="41"/>
                    </a:cubicBezTo>
                    <a:cubicBezTo>
                      <a:pt x="0" y="46"/>
                      <a:pt x="1" y="51"/>
                      <a:pt x="3" y="55"/>
                    </a:cubicBezTo>
                    <a:cubicBezTo>
                      <a:pt x="4" y="57"/>
                      <a:pt x="4" y="59"/>
                      <a:pt x="5" y="60"/>
                    </a:cubicBezTo>
                    <a:close/>
                    <a:moveTo>
                      <a:pt x="41" y="12"/>
                    </a:moveTo>
                    <a:cubicBezTo>
                      <a:pt x="57" y="12"/>
                      <a:pt x="70" y="25"/>
                      <a:pt x="70" y="41"/>
                    </a:cubicBezTo>
                    <a:cubicBezTo>
                      <a:pt x="70" y="57"/>
                      <a:pt x="57" y="70"/>
                      <a:pt x="41" y="70"/>
                    </a:cubicBezTo>
                    <a:cubicBezTo>
                      <a:pt x="25" y="70"/>
                      <a:pt x="12" y="57"/>
                      <a:pt x="12" y="41"/>
                    </a:cubicBezTo>
                    <a:cubicBezTo>
                      <a:pt x="12" y="25"/>
                      <a:pt x="25" y="12"/>
                      <a:pt x="41" y="1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34" name="Freeform 43"/>
              <p:cNvSpPr>
                <a:spLocks noEditPoints="1"/>
              </p:cNvSpPr>
              <p:nvPr/>
            </p:nvSpPr>
            <p:spPr bwMode="auto">
              <a:xfrm>
                <a:off x="6019801" y="3589338"/>
                <a:ext cx="684213" cy="688975"/>
              </a:xfrm>
              <a:custGeom>
                <a:avLst/>
                <a:gdLst>
                  <a:gd name="T0" fmla="*/ 119 w 238"/>
                  <a:gd name="T1" fmla="*/ 0 h 239"/>
                  <a:gd name="T2" fmla="*/ 0 w 238"/>
                  <a:gd name="T3" fmla="*/ 119 h 239"/>
                  <a:gd name="T4" fmla="*/ 119 w 238"/>
                  <a:gd name="T5" fmla="*/ 239 h 239"/>
                  <a:gd name="T6" fmla="*/ 238 w 238"/>
                  <a:gd name="T7" fmla="*/ 119 h 239"/>
                  <a:gd name="T8" fmla="*/ 119 w 238"/>
                  <a:gd name="T9" fmla="*/ 0 h 239"/>
                  <a:gd name="T10" fmla="*/ 139 w 238"/>
                  <a:gd name="T11" fmla="*/ 66 h 239"/>
                  <a:gd name="T12" fmla="*/ 166 w 238"/>
                  <a:gd name="T13" fmla="*/ 66 h 239"/>
                  <a:gd name="T14" fmla="*/ 166 w 238"/>
                  <a:gd name="T15" fmla="*/ 78 h 239"/>
                  <a:gd name="T16" fmla="*/ 139 w 238"/>
                  <a:gd name="T17" fmla="*/ 78 h 239"/>
                  <a:gd name="T18" fmla="*/ 139 w 238"/>
                  <a:gd name="T19" fmla="*/ 66 h 239"/>
                  <a:gd name="T20" fmla="*/ 182 w 238"/>
                  <a:gd name="T21" fmla="*/ 186 h 239"/>
                  <a:gd name="T22" fmla="*/ 40 w 238"/>
                  <a:gd name="T23" fmla="*/ 186 h 239"/>
                  <a:gd name="T24" fmla="*/ 40 w 238"/>
                  <a:gd name="T25" fmla="*/ 82 h 239"/>
                  <a:gd name="T26" fmla="*/ 182 w 238"/>
                  <a:gd name="T27" fmla="*/ 82 h 239"/>
                  <a:gd name="T28" fmla="*/ 182 w 238"/>
                  <a:gd name="T29" fmla="*/ 18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9">
                    <a:moveTo>
                      <a:pt x="119" y="0"/>
                    </a:moveTo>
                    <a:cubicBezTo>
                      <a:pt x="53" y="0"/>
                      <a:pt x="0" y="54"/>
                      <a:pt x="0" y="119"/>
                    </a:cubicBezTo>
                    <a:cubicBezTo>
                      <a:pt x="0" y="185"/>
                      <a:pt x="53" y="239"/>
                      <a:pt x="119" y="239"/>
                    </a:cubicBezTo>
                    <a:cubicBezTo>
                      <a:pt x="185" y="239"/>
                      <a:pt x="238" y="185"/>
                      <a:pt x="238" y="119"/>
                    </a:cubicBezTo>
                    <a:cubicBezTo>
                      <a:pt x="238" y="54"/>
                      <a:pt x="185" y="0"/>
                      <a:pt x="119" y="0"/>
                    </a:cubicBezTo>
                    <a:close/>
                    <a:moveTo>
                      <a:pt x="139" y="66"/>
                    </a:moveTo>
                    <a:cubicBezTo>
                      <a:pt x="166" y="66"/>
                      <a:pt x="166" y="66"/>
                      <a:pt x="166" y="66"/>
                    </a:cubicBezTo>
                    <a:cubicBezTo>
                      <a:pt x="166" y="78"/>
                      <a:pt x="166" y="78"/>
                      <a:pt x="166" y="78"/>
                    </a:cubicBezTo>
                    <a:cubicBezTo>
                      <a:pt x="139" y="78"/>
                      <a:pt x="139" y="78"/>
                      <a:pt x="139" y="78"/>
                    </a:cubicBezTo>
                    <a:lnTo>
                      <a:pt x="139" y="66"/>
                    </a:lnTo>
                    <a:close/>
                    <a:moveTo>
                      <a:pt x="182" y="186"/>
                    </a:moveTo>
                    <a:cubicBezTo>
                      <a:pt x="40" y="186"/>
                      <a:pt x="40" y="186"/>
                      <a:pt x="40" y="186"/>
                    </a:cubicBezTo>
                    <a:cubicBezTo>
                      <a:pt x="40" y="82"/>
                      <a:pt x="40" y="82"/>
                      <a:pt x="40" y="82"/>
                    </a:cubicBezTo>
                    <a:cubicBezTo>
                      <a:pt x="182" y="82"/>
                      <a:pt x="182" y="82"/>
                      <a:pt x="182" y="82"/>
                    </a:cubicBezTo>
                    <a:lnTo>
                      <a:pt x="182" y="186"/>
                    </a:ln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96" name="Rectangle 44"/>
              <p:cNvSpPr>
                <a:spLocks noChangeArrowheads="1"/>
              </p:cNvSpPr>
              <p:nvPr/>
            </p:nvSpPr>
            <p:spPr bwMode="auto">
              <a:xfrm>
                <a:off x="6416676" y="3860800"/>
                <a:ext cx="84138" cy="47625"/>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grpSp>
        <p:sp>
          <p:nvSpPr>
            <p:cNvPr id="97" name="Freeform 45"/>
            <p:cNvSpPr>
              <a:spLocks noEditPoints="1"/>
            </p:cNvSpPr>
            <p:nvPr/>
          </p:nvSpPr>
          <p:spPr bwMode="auto">
            <a:xfrm>
              <a:off x="9410" y="838"/>
              <a:ext cx="1055" cy="1145"/>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id-ID"/>
            </a:p>
          </p:txBody>
        </p:sp>
        <p:grpSp>
          <p:nvGrpSpPr>
            <p:cNvPr id="98" name="Group 85"/>
            <p:cNvGrpSpPr/>
            <p:nvPr/>
          </p:nvGrpSpPr>
          <p:grpSpPr>
            <a:xfrm>
              <a:off x="12525" y="5269"/>
              <a:ext cx="1089" cy="1180"/>
              <a:chOff x="8089901" y="4441825"/>
              <a:chExt cx="1016000" cy="1016000"/>
            </a:xfrm>
            <a:solidFill>
              <a:srgbClr val="FF66FF"/>
            </a:solidFill>
          </p:grpSpPr>
          <p:sp>
            <p:nvSpPr>
              <p:cNvPr id="99" name="Rectangle 46"/>
              <p:cNvSpPr>
                <a:spLocks noChangeArrowheads="1"/>
              </p:cNvSpPr>
              <p:nvPr/>
            </p:nvSpPr>
            <p:spPr bwMode="auto">
              <a:xfrm>
                <a:off x="8507413" y="4703763"/>
                <a:ext cx="255588" cy="134938"/>
              </a:xfrm>
              <a:prstGeom prst="rect">
                <a:avLst/>
              </a:prstGeom>
              <a:grpFill/>
              <a:ln>
                <a:solidFill>
                  <a:srgbClr val="FF66FF"/>
                </a:solidFill>
              </a:ln>
              <a:extLst/>
            </p:spPr>
            <p:txBody>
              <a:bodyPr vert="horz" wrap="square" lIns="91440" tIns="45720" rIns="91440" bIns="45720" numCol="1" anchor="t" anchorCtr="0" compatLnSpc="1"/>
              <a:lstStyle/>
              <a:p>
                <a:endParaRPr lang="id-ID"/>
              </a:p>
            </p:txBody>
          </p:sp>
          <p:sp>
            <p:nvSpPr>
              <p:cNvPr id="100" name="Freeform 47"/>
              <p:cNvSpPr>
                <a:spLocks noEditPoints="1"/>
              </p:cNvSpPr>
              <p:nvPr/>
            </p:nvSpPr>
            <p:spPr bwMode="auto">
              <a:xfrm>
                <a:off x="8089901" y="4441825"/>
                <a:ext cx="1016000" cy="1016000"/>
              </a:xfrm>
              <a:custGeom>
                <a:avLst/>
                <a:gdLst>
                  <a:gd name="T0" fmla="*/ 176 w 353"/>
                  <a:gd name="T1" fmla="*/ 0 h 353"/>
                  <a:gd name="T2" fmla="*/ 0 w 353"/>
                  <a:gd name="T3" fmla="*/ 176 h 353"/>
                  <a:gd name="T4" fmla="*/ 176 w 353"/>
                  <a:gd name="T5" fmla="*/ 353 h 353"/>
                  <a:gd name="T6" fmla="*/ 353 w 353"/>
                  <a:gd name="T7" fmla="*/ 176 h 353"/>
                  <a:gd name="T8" fmla="*/ 176 w 353"/>
                  <a:gd name="T9" fmla="*/ 0 h 353"/>
                  <a:gd name="T10" fmla="*/ 271 w 353"/>
                  <a:gd name="T11" fmla="*/ 280 h 353"/>
                  <a:gd name="T12" fmla="*/ 107 w 353"/>
                  <a:gd name="T13" fmla="*/ 280 h 353"/>
                  <a:gd name="T14" fmla="*/ 107 w 353"/>
                  <a:gd name="T15" fmla="*/ 257 h 353"/>
                  <a:gd name="T16" fmla="*/ 98 w 353"/>
                  <a:gd name="T17" fmla="*/ 259 h 353"/>
                  <a:gd name="T18" fmla="*/ 93 w 353"/>
                  <a:gd name="T19" fmla="*/ 278 h 353"/>
                  <a:gd name="T20" fmla="*/ 82 w 353"/>
                  <a:gd name="T21" fmla="*/ 278 h 353"/>
                  <a:gd name="T22" fmla="*/ 89 w 353"/>
                  <a:gd name="T23" fmla="*/ 251 h 353"/>
                  <a:gd name="T24" fmla="*/ 107 w 353"/>
                  <a:gd name="T25" fmla="*/ 245 h 353"/>
                  <a:gd name="T26" fmla="*/ 107 w 353"/>
                  <a:gd name="T27" fmla="*/ 213 h 353"/>
                  <a:gd name="T28" fmla="*/ 98 w 353"/>
                  <a:gd name="T29" fmla="*/ 215 h 353"/>
                  <a:gd name="T30" fmla="*/ 93 w 353"/>
                  <a:gd name="T31" fmla="*/ 234 h 353"/>
                  <a:gd name="T32" fmla="*/ 82 w 353"/>
                  <a:gd name="T33" fmla="*/ 234 h 353"/>
                  <a:gd name="T34" fmla="*/ 89 w 353"/>
                  <a:gd name="T35" fmla="*/ 207 h 353"/>
                  <a:gd name="T36" fmla="*/ 107 w 353"/>
                  <a:gd name="T37" fmla="*/ 201 h 353"/>
                  <a:gd name="T38" fmla="*/ 107 w 353"/>
                  <a:gd name="T39" fmla="*/ 169 h 353"/>
                  <a:gd name="T40" fmla="*/ 98 w 353"/>
                  <a:gd name="T41" fmla="*/ 171 h 353"/>
                  <a:gd name="T42" fmla="*/ 93 w 353"/>
                  <a:gd name="T43" fmla="*/ 190 h 353"/>
                  <a:gd name="T44" fmla="*/ 82 w 353"/>
                  <a:gd name="T45" fmla="*/ 190 h 353"/>
                  <a:gd name="T46" fmla="*/ 89 w 353"/>
                  <a:gd name="T47" fmla="*/ 163 h 353"/>
                  <a:gd name="T48" fmla="*/ 107 w 353"/>
                  <a:gd name="T49" fmla="*/ 157 h 353"/>
                  <a:gd name="T50" fmla="*/ 107 w 353"/>
                  <a:gd name="T51" fmla="*/ 125 h 353"/>
                  <a:gd name="T52" fmla="*/ 98 w 353"/>
                  <a:gd name="T53" fmla="*/ 127 h 353"/>
                  <a:gd name="T54" fmla="*/ 93 w 353"/>
                  <a:gd name="T55" fmla="*/ 146 h 353"/>
                  <a:gd name="T56" fmla="*/ 82 w 353"/>
                  <a:gd name="T57" fmla="*/ 146 h 353"/>
                  <a:gd name="T58" fmla="*/ 89 w 353"/>
                  <a:gd name="T59" fmla="*/ 119 h 353"/>
                  <a:gd name="T60" fmla="*/ 107 w 353"/>
                  <a:gd name="T61" fmla="*/ 113 h 353"/>
                  <a:gd name="T62" fmla="*/ 107 w 353"/>
                  <a:gd name="T63" fmla="*/ 81 h 353"/>
                  <a:gd name="T64" fmla="*/ 98 w 353"/>
                  <a:gd name="T65" fmla="*/ 83 h 353"/>
                  <a:gd name="T66" fmla="*/ 93 w 353"/>
                  <a:gd name="T67" fmla="*/ 102 h 353"/>
                  <a:gd name="T68" fmla="*/ 82 w 353"/>
                  <a:gd name="T69" fmla="*/ 102 h 353"/>
                  <a:gd name="T70" fmla="*/ 89 w 353"/>
                  <a:gd name="T71" fmla="*/ 75 h 353"/>
                  <a:gd name="T72" fmla="*/ 107 w 353"/>
                  <a:gd name="T73" fmla="*/ 69 h 353"/>
                  <a:gd name="T74" fmla="*/ 107 w 353"/>
                  <a:gd name="T75" fmla="*/ 69 h 353"/>
                  <a:gd name="T76" fmla="*/ 271 w 353"/>
                  <a:gd name="T77" fmla="*/ 69 h 353"/>
                  <a:gd name="T78" fmla="*/ 271 w 353"/>
                  <a:gd name="T79" fmla="*/ 2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3">
                    <a:moveTo>
                      <a:pt x="176" y="0"/>
                    </a:moveTo>
                    <a:cubicBezTo>
                      <a:pt x="79" y="0"/>
                      <a:pt x="0" y="79"/>
                      <a:pt x="0" y="176"/>
                    </a:cubicBezTo>
                    <a:cubicBezTo>
                      <a:pt x="0" y="274"/>
                      <a:pt x="79" y="353"/>
                      <a:pt x="176" y="353"/>
                    </a:cubicBezTo>
                    <a:cubicBezTo>
                      <a:pt x="274" y="353"/>
                      <a:pt x="353" y="274"/>
                      <a:pt x="353" y="176"/>
                    </a:cubicBezTo>
                    <a:cubicBezTo>
                      <a:pt x="353" y="79"/>
                      <a:pt x="274" y="0"/>
                      <a:pt x="176" y="0"/>
                    </a:cubicBezTo>
                    <a:close/>
                    <a:moveTo>
                      <a:pt x="271" y="280"/>
                    </a:moveTo>
                    <a:cubicBezTo>
                      <a:pt x="107" y="280"/>
                      <a:pt x="107" y="280"/>
                      <a:pt x="107" y="280"/>
                    </a:cubicBezTo>
                    <a:cubicBezTo>
                      <a:pt x="107" y="257"/>
                      <a:pt x="107" y="257"/>
                      <a:pt x="107" y="257"/>
                    </a:cubicBezTo>
                    <a:cubicBezTo>
                      <a:pt x="104" y="257"/>
                      <a:pt x="100" y="257"/>
                      <a:pt x="98" y="259"/>
                    </a:cubicBezTo>
                    <a:cubicBezTo>
                      <a:pt x="92" y="263"/>
                      <a:pt x="93" y="272"/>
                      <a:pt x="93" y="278"/>
                    </a:cubicBezTo>
                    <a:cubicBezTo>
                      <a:pt x="94" y="285"/>
                      <a:pt x="82" y="285"/>
                      <a:pt x="82" y="278"/>
                    </a:cubicBezTo>
                    <a:cubicBezTo>
                      <a:pt x="81" y="268"/>
                      <a:pt x="82" y="258"/>
                      <a:pt x="89" y="251"/>
                    </a:cubicBezTo>
                    <a:cubicBezTo>
                      <a:pt x="94" y="247"/>
                      <a:pt x="101" y="245"/>
                      <a:pt x="107" y="245"/>
                    </a:cubicBezTo>
                    <a:cubicBezTo>
                      <a:pt x="107" y="213"/>
                      <a:pt x="107" y="213"/>
                      <a:pt x="107" y="213"/>
                    </a:cubicBezTo>
                    <a:cubicBezTo>
                      <a:pt x="104" y="213"/>
                      <a:pt x="100" y="213"/>
                      <a:pt x="98" y="215"/>
                    </a:cubicBezTo>
                    <a:cubicBezTo>
                      <a:pt x="92" y="219"/>
                      <a:pt x="93" y="228"/>
                      <a:pt x="93" y="234"/>
                    </a:cubicBezTo>
                    <a:cubicBezTo>
                      <a:pt x="94" y="241"/>
                      <a:pt x="82" y="241"/>
                      <a:pt x="82" y="234"/>
                    </a:cubicBezTo>
                    <a:cubicBezTo>
                      <a:pt x="81" y="224"/>
                      <a:pt x="82" y="214"/>
                      <a:pt x="89" y="207"/>
                    </a:cubicBezTo>
                    <a:cubicBezTo>
                      <a:pt x="94" y="202"/>
                      <a:pt x="101" y="201"/>
                      <a:pt x="107" y="201"/>
                    </a:cubicBezTo>
                    <a:cubicBezTo>
                      <a:pt x="107" y="169"/>
                      <a:pt x="107" y="169"/>
                      <a:pt x="107" y="169"/>
                    </a:cubicBezTo>
                    <a:cubicBezTo>
                      <a:pt x="104" y="169"/>
                      <a:pt x="100" y="169"/>
                      <a:pt x="98" y="171"/>
                    </a:cubicBezTo>
                    <a:cubicBezTo>
                      <a:pt x="92" y="175"/>
                      <a:pt x="93" y="184"/>
                      <a:pt x="93" y="190"/>
                    </a:cubicBezTo>
                    <a:cubicBezTo>
                      <a:pt x="94" y="197"/>
                      <a:pt x="82" y="197"/>
                      <a:pt x="82" y="190"/>
                    </a:cubicBezTo>
                    <a:cubicBezTo>
                      <a:pt x="81" y="180"/>
                      <a:pt x="82" y="170"/>
                      <a:pt x="89" y="163"/>
                    </a:cubicBezTo>
                    <a:cubicBezTo>
                      <a:pt x="94" y="158"/>
                      <a:pt x="101" y="157"/>
                      <a:pt x="107" y="157"/>
                    </a:cubicBezTo>
                    <a:cubicBezTo>
                      <a:pt x="107" y="125"/>
                      <a:pt x="107" y="125"/>
                      <a:pt x="107" y="125"/>
                    </a:cubicBezTo>
                    <a:cubicBezTo>
                      <a:pt x="104" y="125"/>
                      <a:pt x="100" y="125"/>
                      <a:pt x="98" y="127"/>
                    </a:cubicBezTo>
                    <a:cubicBezTo>
                      <a:pt x="92" y="131"/>
                      <a:pt x="93" y="140"/>
                      <a:pt x="93" y="146"/>
                    </a:cubicBezTo>
                    <a:cubicBezTo>
                      <a:pt x="94" y="153"/>
                      <a:pt x="82" y="153"/>
                      <a:pt x="82" y="146"/>
                    </a:cubicBezTo>
                    <a:cubicBezTo>
                      <a:pt x="81" y="136"/>
                      <a:pt x="82" y="126"/>
                      <a:pt x="89" y="119"/>
                    </a:cubicBezTo>
                    <a:cubicBezTo>
                      <a:pt x="94" y="114"/>
                      <a:pt x="101" y="113"/>
                      <a:pt x="107" y="113"/>
                    </a:cubicBezTo>
                    <a:cubicBezTo>
                      <a:pt x="107" y="81"/>
                      <a:pt x="107" y="81"/>
                      <a:pt x="107" y="81"/>
                    </a:cubicBezTo>
                    <a:cubicBezTo>
                      <a:pt x="104" y="81"/>
                      <a:pt x="100" y="81"/>
                      <a:pt x="98" y="83"/>
                    </a:cubicBezTo>
                    <a:cubicBezTo>
                      <a:pt x="92" y="87"/>
                      <a:pt x="93" y="96"/>
                      <a:pt x="93" y="102"/>
                    </a:cubicBezTo>
                    <a:cubicBezTo>
                      <a:pt x="94" y="109"/>
                      <a:pt x="82" y="109"/>
                      <a:pt x="82" y="102"/>
                    </a:cubicBezTo>
                    <a:cubicBezTo>
                      <a:pt x="81" y="92"/>
                      <a:pt x="82" y="82"/>
                      <a:pt x="89" y="75"/>
                    </a:cubicBezTo>
                    <a:cubicBezTo>
                      <a:pt x="94" y="70"/>
                      <a:pt x="101" y="69"/>
                      <a:pt x="107" y="69"/>
                    </a:cubicBezTo>
                    <a:cubicBezTo>
                      <a:pt x="107" y="69"/>
                      <a:pt x="107" y="69"/>
                      <a:pt x="107" y="69"/>
                    </a:cubicBezTo>
                    <a:cubicBezTo>
                      <a:pt x="271" y="69"/>
                      <a:pt x="271" y="69"/>
                      <a:pt x="271" y="69"/>
                    </a:cubicBezTo>
                    <a:lnTo>
                      <a:pt x="271" y="280"/>
                    </a:lnTo>
                    <a:close/>
                  </a:path>
                </a:pathLst>
              </a:custGeom>
              <a:grpFill/>
              <a:ln>
                <a:solidFill>
                  <a:srgbClr val="FF66FF"/>
                </a:solidFill>
              </a:ln>
              <a:extLst/>
            </p:spPr>
            <p:txBody>
              <a:bodyPr vert="horz" wrap="square" lIns="91440" tIns="45720" rIns="91440" bIns="45720" numCol="1" anchor="t" anchorCtr="0" compatLnSpc="1"/>
              <a:lstStyle/>
              <a:p>
                <a:endParaRPr lang="id-ID"/>
              </a:p>
            </p:txBody>
          </p:sp>
        </p:grpSp>
        <p:grpSp>
          <p:nvGrpSpPr>
            <p:cNvPr id="101" name="Group 88"/>
            <p:cNvGrpSpPr/>
            <p:nvPr/>
          </p:nvGrpSpPr>
          <p:grpSpPr>
            <a:xfrm>
              <a:off x="11482" y="2651"/>
              <a:ext cx="885" cy="957"/>
              <a:chOff x="7116763" y="2187575"/>
              <a:chExt cx="825500" cy="823913"/>
            </a:xfrm>
            <a:solidFill>
              <a:srgbClr val="FF66FF"/>
            </a:solidFill>
          </p:grpSpPr>
          <p:sp>
            <p:nvSpPr>
              <p:cNvPr id="102" name="Freeform 48"/>
              <p:cNvSpPr/>
              <p:nvPr/>
            </p:nvSpPr>
            <p:spPr bwMode="auto">
              <a:xfrm>
                <a:off x="7473951" y="2566988"/>
                <a:ext cx="71438" cy="98425"/>
              </a:xfrm>
              <a:custGeom>
                <a:avLst/>
                <a:gdLst>
                  <a:gd name="T0" fmla="*/ 0 w 25"/>
                  <a:gd name="T1" fmla="*/ 32 h 34"/>
                  <a:gd name="T2" fmla="*/ 3 w 25"/>
                  <a:gd name="T3" fmla="*/ 34 h 34"/>
                  <a:gd name="T4" fmla="*/ 25 w 25"/>
                  <a:gd name="T5" fmla="*/ 0 h 34"/>
                  <a:gd name="T6" fmla="*/ 13 w 25"/>
                  <a:gd name="T7" fmla="*/ 4 h 34"/>
                  <a:gd name="T8" fmla="*/ 0 w 25"/>
                  <a:gd name="T9" fmla="*/ 32 h 34"/>
                </a:gdLst>
                <a:ahLst/>
                <a:cxnLst>
                  <a:cxn ang="0">
                    <a:pos x="T0" y="T1"/>
                  </a:cxn>
                  <a:cxn ang="0">
                    <a:pos x="T2" y="T3"/>
                  </a:cxn>
                  <a:cxn ang="0">
                    <a:pos x="T4" y="T5"/>
                  </a:cxn>
                  <a:cxn ang="0">
                    <a:pos x="T6" y="T7"/>
                  </a:cxn>
                  <a:cxn ang="0">
                    <a:pos x="T8" y="T9"/>
                  </a:cxn>
                </a:cxnLst>
                <a:rect l="0" t="0" r="r" b="b"/>
                <a:pathLst>
                  <a:path w="25" h="34">
                    <a:moveTo>
                      <a:pt x="0" y="32"/>
                    </a:moveTo>
                    <a:cubicBezTo>
                      <a:pt x="0" y="34"/>
                      <a:pt x="2" y="34"/>
                      <a:pt x="3" y="34"/>
                    </a:cubicBezTo>
                    <a:cubicBezTo>
                      <a:pt x="9" y="34"/>
                      <a:pt x="18" y="28"/>
                      <a:pt x="25" y="0"/>
                    </a:cubicBezTo>
                    <a:cubicBezTo>
                      <a:pt x="20" y="0"/>
                      <a:pt x="15" y="2"/>
                      <a:pt x="13" y="4"/>
                    </a:cubicBezTo>
                    <a:cubicBezTo>
                      <a:pt x="6" y="11"/>
                      <a:pt x="0" y="23"/>
                      <a:pt x="0" y="32"/>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03" name="Freeform 49"/>
              <p:cNvSpPr>
                <a:spLocks noEditPoints="1"/>
              </p:cNvSpPr>
              <p:nvPr/>
            </p:nvSpPr>
            <p:spPr bwMode="auto">
              <a:xfrm>
                <a:off x="7116763" y="2187575"/>
                <a:ext cx="825500" cy="823913"/>
              </a:xfrm>
              <a:custGeom>
                <a:avLst/>
                <a:gdLst>
                  <a:gd name="T0" fmla="*/ 143 w 287"/>
                  <a:gd name="T1" fmla="*/ 0 h 286"/>
                  <a:gd name="T2" fmla="*/ 0 w 287"/>
                  <a:gd name="T3" fmla="*/ 143 h 286"/>
                  <a:gd name="T4" fmla="*/ 143 w 287"/>
                  <a:gd name="T5" fmla="*/ 286 h 286"/>
                  <a:gd name="T6" fmla="*/ 287 w 287"/>
                  <a:gd name="T7" fmla="*/ 143 h 286"/>
                  <a:gd name="T8" fmla="*/ 143 w 287"/>
                  <a:gd name="T9" fmla="*/ 0 h 286"/>
                  <a:gd name="T10" fmla="*/ 222 w 287"/>
                  <a:gd name="T11" fmla="*/ 171 h 286"/>
                  <a:gd name="T12" fmla="*/ 180 w 287"/>
                  <a:gd name="T13" fmla="*/ 194 h 286"/>
                  <a:gd name="T14" fmla="*/ 154 w 287"/>
                  <a:gd name="T15" fmla="*/ 184 h 286"/>
                  <a:gd name="T16" fmla="*/ 125 w 287"/>
                  <a:gd name="T17" fmla="*/ 194 h 286"/>
                  <a:gd name="T18" fmla="*/ 91 w 287"/>
                  <a:gd name="T19" fmla="*/ 165 h 286"/>
                  <a:gd name="T20" fmla="*/ 110 w 287"/>
                  <a:gd name="T21" fmla="*/ 120 h 286"/>
                  <a:gd name="T22" fmla="*/ 170 w 287"/>
                  <a:gd name="T23" fmla="*/ 103 h 286"/>
                  <a:gd name="T24" fmla="*/ 180 w 287"/>
                  <a:gd name="T25" fmla="*/ 103 h 286"/>
                  <a:gd name="T26" fmla="*/ 187 w 287"/>
                  <a:gd name="T27" fmla="*/ 104 h 286"/>
                  <a:gd name="T28" fmla="*/ 185 w 287"/>
                  <a:gd name="T29" fmla="*/ 110 h 286"/>
                  <a:gd name="T30" fmla="*/ 178 w 287"/>
                  <a:gd name="T31" fmla="*/ 149 h 286"/>
                  <a:gd name="T32" fmla="*/ 177 w 287"/>
                  <a:gd name="T33" fmla="*/ 151 h 286"/>
                  <a:gd name="T34" fmla="*/ 175 w 287"/>
                  <a:gd name="T35" fmla="*/ 162 h 286"/>
                  <a:gd name="T36" fmla="*/ 181 w 287"/>
                  <a:gd name="T37" fmla="*/ 166 h 286"/>
                  <a:gd name="T38" fmla="*/ 196 w 287"/>
                  <a:gd name="T39" fmla="*/ 154 h 286"/>
                  <a:gd name="T40" fmla="*/ 201 w 287"/>
                  <a:gd name="T41" fmla="*/ 131 h 286"/>
                  <a:gd name="T42" fmla="*/ 186 w 287"/>
                  <a:gd name="T43" fmla="*/ 94 h 286"/>
                  <a:gd name="T44" fmla="*/ 146 w 287"/>
                  <a:gd name="T45" fmla="*/ 80 h 286"/>
                  <a:gd name="T46" fmla="*/ 79 w 287"/>
                  <a:gd name="T47" fmla="*/ 161 h 286"/>
                  <a:gd name="T48" fmla="*/ 94 w 287"/>
                  <a:gd name="T49" fmla="*/ 199 h 286"/>
                  <a:gd name="T50" fmla="*/ 135 w 287"/>
                  <a:gd name="T51" fmla="*/ 213 h 286"/>
                  <a:gd name="T52" fmla="*/ 201 w 287"/>
                  <a:gd name="T53" fmla="*/ 193 h 286"/>
                  <a:gd name="T54" fmla="*/ 206 w 287"/>
                  <a:gd name="T55" fmla="*/ 191 h 286"/>
                  <a:gd name="T56" fmla="*/ 208 w 287"/>
                  <a:gd name="T57" fmla="*/ 196 h 286"/>
                  <a:gd name="T58" fmla="*/ 216 w 287"/>
                  <a:gd name="T59" fmla="*/ 212 h 286"/>
                  <a:gd name="T60" fmla="*/ 218 w 287"/>
                  <a:gd name="T61" fmla="*/ 217 h 286"/>
                  <a:gd name="T62" fmla="*/ 214 w 287"/>
                  <a:gd name="T63" fmla="*/ 219 h 286"/>
                  <a:gd name="T64" fmla="*/ 133 w 287"/>
                  <a:gd name="T65" fmla="*/ 240 h 286"/>
                  <a:gd name="T66" fmla="*/ 74 w 287"/>
                  <a:gd name="T67" fmla="*/ 221 h 286"/>
                  <a:gd name="T68" fmla="*/ 46 w 287"/>
                  <a:gd name="T69" fmla="*/ 160 h 286"/>
                  <a:gd name="T70" fmla="*/ 71 w 287"/>
                  <a:gd name="T71" fmla="*/ 88 h 286"/>
                  <a:gd name="T72" fmla="*/ 148 w 287"/>
                  <a:gd name="T73" fmla="*/ 52 h 286"/>
                  <a:gd name="T74" fmla="*/ 204 w 287"/>
                  <a:gd name="T75" fmla="*/ 70 h 286"/>
                  <a:gd name="T76" fmla="*/ 234 w 287"/>
                  <a:gd name="T77" fmla="*/ 129 h 286"/>
                  <a:gd name="T78" fmla="*/ 222 w 287"/>
                  <a:gd name="T79" fmla="*/ 17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286">
                    <a:moveTo>
                      <a:pt x="143" y="0"/>
                    </a:moveTo>
                    <a:cubicBezTo>
                      <a:pt x="64" y="0"/>
                      <a:pt x="0" y="64"/>
                      <a:pt x="0" y="143"/>
                    </a:cubicBezTo>
                    <a:cubicBezTo>
                      <a:pt x="0" y="222"/>
                      <a:pt x="64" y="286"/>
                      <a:pt x="143" y="286"/>
                    </a:cubicBezTo>
                    <a:cubicBezTo>
                      <a:pt x="223" y="286"/>
                      <a:pt x="287" y="222"/>
                      <a:pt x="287" y="143"/>
                    </a:cubicBezTo>
                    <a:cubicBezTo>
                      <a:pt x="287" y="64"/>
                      <a:pt x="223" y="0"/>
                      <a:pt x="143" y="0"/>
                    </a:cubicBezTo>
                    <a:close/>
                    <a:moveTo>
                      <a:pt x="222" y="171"/>
                    </a:moveTo>
                    <a:cubicBezTo>
                      <a:pt x="212" y="186"/>
                      <a:pt x="198" y="194"/>
                      <a:pt x="180" y="194"/>
                    </a:cubicBezTo>
                    <a:cubicBezTo>
                      <a:pt x="167" y="194"/>
                      <a:pt x="161" y="190"/>
                      <a:pt x="154" y="184"/>
                    </a:cubicBezTo>
                    <a:cubicBezTo>
                      <a:pt x="146" y="190"/>
                      <a:pt x="138" y="194"/>
                      <a:pt x="125" y="194"/>
                    </a:cubicBezTo>
                    <a:cubicBezTo>
                      <a:pt x="105" y="194"/>
                      <a:pt x="91" y="182"/>
                      <a:pt x="91" y="165"/>
                    </a:cubicBezTo>
                    <a:cubicBezTo>
                      <a:pt x="91" y="150"/>
                      <a:pt x="99" y="132"/>
                      <a:pt x="110" y="120"/>
                    </a:cubicBezTo>
                    <a:cubicBezTo>
                      <a:pt x="119" y="110"/>
                      <a:pt x="133" y="103"/>
                      <a:pt x="170" y="103"/>
                    </a:cubicBezTo>
                    <a:cubicBezTo>
                      <a:pt x="173" y="103"/>
                      <a:pt x="177" y="103"/>
                      <a:pt x="180" y="103"/>
                    </a:cubicBezTo>
                    <a:cubicBezTo>
                      <a:pt x="187" y="104"/>
                      <a:pt x="187" y="104"/>
                      <a:pt x="187" y="104"/>
                    </a:cubicBezTo>
                    <a:cubicBezTo>
                      <a:pt x="185" y="110"/>
                      <a:pt x="185" y="110"/>
                      <a:pt x="185" y="110"/>
                    </a:cubicBezTo>
                    <a:cubicBezTo>
                      <a:pt x="178" y="149"/>
                      <a:pt x="178" y="149"/>
                      <a:pt x="178" y="149"/>
                    </a:cubicBezTo>
                    <a:cubicBezTo>
                      <a:pt x="177" y="149"/>
                      <a:pt x="177" y="150"/>
                      <a:pt x="177" y="151"/>
                    </a:cubicBezTo>
                    <a:cubicBezTo>
                      <a:pt x="177" y="154"/>
                      <a:pt x="175" y="159"/>
                      <a:pt x="175" y="162"/>
                    </a:cubicBezTo>
                    <a:cubicBezTo>
                      <a:pt x="175" y="165"/>
                      <a:pt x="177" y="166"/>
                      <a:pt x="181" y="166"/>
                    </a:cubicBezTo>
                    <a:cubicBezTo>
                      <a:pt x="187" y="166"/>
                      <a:pt x="192" y="162"/>
                      <a:pt x="196" y="154"/>
                    </a:cubicBezTo>
                    <a:cubicBezTo>
                      <a:pt x="200" y="146"/>
                      <a:pt x="201" y="136"/>
                      <a:pt x="201" y="131"/>
                    </a:cubicBezTo>
                    <a:cubicBezTo>
                      <a:pt x="201" y="116"/>
                      <a:pt x="196" y="103"/>
                      <a:pt x="186" y="94"/>
                    </a:cubicBezTo>
                    <a:cubicBezTo>
                      <a:pt x="176" y="84"/>
                      <a:pt x="162" y="80"/>
                      <a:pt x="146" y="80"/>
                    </a:cubicBezTo>
                    <a:cubicBezTo>
                      <a:pt x="112" y="80"/>
                      <a:pt x="79" y="107"/>
                      <a:pt x="79" y="161"/>
                    </a:cubicBezTo>
                    <a:cubicBezTo>
                      <a:pt x="79" y="177"/>
                      <a:pt x="84" y="190"/>
                      <a:pt x="94" y="199"/>
                    </a:cubicBezTo>
                    <a:cubicBezTo>
                      <a:pt x="104" y="208"/>
                      <a:pt x="118" y="213"/>
                      <a:pt x="135" y="213"/>
                    </a:cubicBezTo>
                    <a:cubicBezTo>
                      <a:pt x="161" y="213"/>
                      <a:pt x="182" y="203"/>
                      <a:pt x="201" y="193"/>
                    </a:cubicBezTo>
                    <a:cubicBezTo>
                      <a:pt x="206" y="191"/>
                      <a:pt x="206" y="191"/>
                      <a:pt x="206" y="191"/>
                    </a:cubicBezTo>
                    <a:cubicBezTo>
                      <a:pt x="208" y="196"/>
                      <a:pt x="208" y="196"/>
                      <a:pt x="208" y="196"/>
                    </a:cubicBezTo>
                    <a:cubicBezTo>
                      <a:pt x="216" y="212"/>
                      <a:pt x="216" y="212"/>
                      <a:pt x="216" y="212"/>
                    </a:cubicBezTo>
                    <a:cubicBezTo>
                      <a:pt x="218" y="217"/>
                      <a:pt x="218" y="217"/>
                      <a:pt x="218" y="217"/>
                    </a:cubicBezTo>
                    <a:cubicBezTo>
                      <a:pt x="214" y="219"/>
                      <a:pt x="214" y="219"/>
                      <a:pt x="214" y="219"/>
                    </a:cubicBezTo>
                    <a:cubicBezTo>
                      <a:pt x="189" y="233"/>
                      <a:pt x="161" y="240"/>
                      <a:pt x="133" y="240"/>
                    </a:cubicBezTo>
                    <a:cubicBezTo>
                      <a:pt x="111" y="240"/>
                      <a:pt x="90" y="233"/>
                      <a:pt x="74" y="221"/>
                    </a:cubicBezTo>
                    <a:cubicBezTo>
                      <a:pt x="55" y="207"/>
                      <a:pt x="46" y="186"/>
                      <a:pt x="46" y="160"/>
                    </a:cubicBezTo>
                    <a:cubicBezTo>
                      <a:pt x="46" y="134"/>
                      <a:pt x="55" y="108"/>
                      <a:pt x="71" y="88"/>
                    </a:cubicBezTo>
                    <a:cubicBezTo>
                      <a:pt x="84" y="72"/>
                      <a:pt x="108" y="52"/>
                      <a:pt x="148" y="52"/>
                    </a:cubicBezTo>
                    <a:cubicBezTo>
                      <a:pt x="167" y="52"/>
                      <a:pt x="188" y="59"/>
                      <a:pt x="204" y="70"/>
                    </a:cubicBezTo>
                    <a:cubicBezTo>
                      <a:pt x="217" y="80"/>
                      <a:pt x="234" y="98"/>
                      <a:pt x="234" y="129"/>
                    </a:cubicBezTo>
                    <a:cubicBezTo>
                      <a:pt x="234" y="144"/>
                      <a:pt x="229" y="159"/>
                      <a:pt x="222" y="171"/>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grpSp>
        <p:sp>
          <p:nvSpPr>
            <p:cNvPr id="104" name="Freeform 50"/>
            <p:cNvSpPr>
              <a:spLocks noEditPoints="1"/>
            </p:cNvSpPr>
            <p:nvPr/>
          </p:nvSpPr>
          <p:spPr bwMode="auto">
            <a:xfrm>
              <a:off x="10197" y="1985"/>
              <a:ext cx="895" cy="966"/>
            </a:xfrm>
            <a:custGeom>
              <a:avLst/>
              <a:gdLst>
                <a:gd name="T0" fmla="*/ 145 w 290"/>
                <a:gd name="T1" fmla="*/ 0 h 289"/>
                <a:gd name="T2" fmla="*/ 0 w 290"/>
                <a:gd name="T3" fmla="*/ 144 h 289"/>
                <a:gd name="T4" fmla="*/ 145 w 290"/>
                <a:gd name="T5" fmla="*/ 289 h 289"/>
                <a:gd name="T6" fmla="*/ 290 w 290"/>
                <a:gd name="T7" fmla="*/ 144 h 289"/>
                <a:gd name="T8" fmla="*/ 145 w 290"/>
                <a:gd name="T9" fmla="*/ 0 h 289"/>
                <a:gd name="T10" fmla="*/ 173 w 290"/>
                <a:gd name="T11" fmla="*/ 144 h 289"/>
                <a:gd name="T12" fmla="*/ 173 w 290"/>
                <a:gd name="T13" fmla="*/ 236 h 289"/>
                <a:gd name="T14" fmla="*/ 79 w 290"/>
                <a:gd name="T15" fmla="*/ 197 h 289"/>
                <a:gd name="T16" fmla="*/ 79 w 290"/>
                <a:gd name="T17" fmla="*/ 183 h 289"/>
                <a:gd name="T18" fmla="*/ 46 w 290"/>
                <a:gd name="T19" fmla="*/ 183 h 289"/>
                <a:gd name="T20" fmla="*/ 46 w 290"/>
                <a:gd name="T21" fmla="*/ 106 h 289"/>
                <a:gd name="T22" fmla="*/ 79 w 290"/>
                <a:gd name="T23" fmla="*/ 106 h 289"/>
                <a:gd name="T24" fmla="*/ 79 w 290"/>
                <a:gd name="T25" fmla="*/ 91 h 289"/>
                <a:gd name="T26" fmla="*/ 173 w 290"/>
                <a:gd name="T27" fmla="*/ 53 h 289"/>
                <a:gd name="T28" fmla="*/ 173 w 290"/>
                <a:gd name="T29" fmla="*/ 144 h 289"/>
                <a:gd name="T30" fmla="*/ 182 w 290"/>
                <a:gd name="T31" fmla="*/ 196 h 289"/>
                <a:gd name="T32" fmla="*/ 194 w 290"/>
                <a:gd name="T33" fmla="*/ 144 h 289"/>
                <a:gd name="T34" fmla="*/ 182 w 290"/>
                <a:gd name="T35" fmla="*/ 93 h 289"/>
                <a:gd name="T36" fmla="*/ 197 w 290"/>
                <a:gd name="T37" fmla="*/ 84 h 289"/>
                <a:gd name="T38" fmla="*/ 211 w 290"/>
                <a:gd name="T39" fmla="*/ 144 h 289"/>
                <a:gd name="T40" fmla="*/ 197 w 290"/>
                <a:gd name="T41" fmla="*/ 204 h 289"/>
                <a:gd name="T42" fmla="*/ 182 w 290"/>
                <a:gd name="T43" fmla="*/ 196 h 289"/>
                <a:gd name="T44" fmla="*/ 225 w 290"/>
                <a:gd name="T45" fmla="*/ 225 h 289"/>
                <a:gd name="T46" fmla="*/ 210 w 290"/>
                <a:gd name="T47" fmla="*/ 216 h 289"/>
                <a:gd name="T48" fmla="*/ 227 w 290"/>
                <a:gd name="T49" fmla="*/ 144 h 289"/>
                <a:gd name="T50" fmla="*/ 210 w 290"/>
                <a:gd name="T51" fmla="*/ 72 h 289"/>
                <a:gd name="T52" fmla="*/ 225 w 290"/>
                <a:gd name="T53" fmla="*/ 64 h 289"/>
                <a:gd name="T54" fmla="*/ 244 w 290"/>
                <a:gd name="T55" fmla="*/ 144 h 289"/>
                <a:gd name="T56" fmla="*/ 225 w 290"/>
                <a:gd name="T57" fmla="*/ 2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289">
                  <a:moveTo>
                    <a:pt x="145" y="0"/>
                  </a:moveTo>
                  <a:cubicBezTo>
                    <a:pt x="65" y="0"/>
                    <a:pt x="0" y="64"/>
                    <a:pt x="0" y="144"/>
                  </a:cubicBezTo>
                  <a:cubicBezTo>
                    <a:pt x="0" y="224"/>
                    <a:pt x="65" y="289"/>
                    <a:pt x="145" y="289"/>
                  </a:cubicBezTo>
                  <a:cubicBezTo>
                    <a:pt x="225" y="289"/>
                    <a:pt x="290" y="224"/>
                    <a:pt x="290" y="144"/>
                  </a:cubicBezTo>
                  <a:cubicBezTo>
                    <a:pt x="290" y="64"/>
                    <a:pt x="225" y="0"/>
                    <a:pt x="145" y="0"/>
                  </a:cubicBezTo>
                  <a:close/>
                  <a:moveTo>
                    <a:pt x="173" y="144"/>
                  </a:moveTo>
                  <a:cubicBezTo>
                    <a:pt x="173" y="236"/>
                    <a:pt x="173" y="236"/>
                    <a:pt x="173" y="236"/>
                  </a:cubicBezTo>
                  <a:cubicBezTo>
                    <a:pt x="79" y="197"/>
                    <a:pt x="79" y="197"/>
                    <a:pt x="79" y="197"/>
                  </a:cubicBezTo>
                  <a:cubicBezTo>
                    <a:pt x="79" y="183"/>
                    <a:pt x="79" y="183"/>
                    <a:pt x="79" y="183"/>
                  </a:cubicBezTo>
                  <a:cubicBezTo>
                    <a:pt x="46" y="183"/>
                    <a:pt x="46" y="183"/>
                    <a:pt x="46" y="183"/>
                  </a:cubicBezTo>
                  <a:cubicBezTo>
                    <a:pt x="46" y="106"/>
                    <a:pt x="46" y="106"/>
                    <a:pt x="46" y="106"/>
                  </a:cubicBezTo>
                  <a:cubicBezTo>
                    <a:pt x="79" y="106"/>
                    <a:pt x="79" y="106"/>
                    <a:pt x="79" y="106"/>
                  </a:cubicBezTo>
                  <a:cubicBezTo>
                    <a:pt x="79" y="91"/>
                    <a:pt x="79" y="91"/>
                    <a:pt x="79" y="91"/>
                  </a:cubicBezTo>
                  <a:cubicBezTo>
                    <a:pt x="173" y="53"/>
                    <a:pt x="173" y="53"/>
                    <a:pt x="173" y="53"/>
                  </a:cubicBezTo>
                  <a:lnTo>
                    <a:pt x="173" y="144"/>
                  </a:lnTo>
                  <a:close/>
                  <a:moveTo>
                    <a:pt x="182" y="196"/>
                  </a:moveTo>
                  <a:cubicBezTo>
                    <a:pt x="190" y="182"/>
                    <a:pt x="194" y="163"/>
                    <a:pt x="194" y="144"/>
                  </a:cubicBezTo>
                  <a:cubicBezTo>
                    <a:pt x="194" y="125"/>
                    <a:pt x="190" y="107"/>
                    <a:pt x="182" y="93"/>
                  </a:cubicBezTo>
                  <a:cubicBezTo>
                    <a:pt x="197" y="84"/>
                    <a:pt x="197" y="84"/>
                    <a:pt x="197" y="84"/>
                  </a:cubicBezTo>
                  <a:cubicBezTo>
                    <a:pt x="206" y="101"/>
                    <a:pt x="211" y="123"/>
                    <a:pt x="211" y="144"/>
                  </a:cubicBezTo>
                  <a:cubicBezTo>
                    <a:pt x="211" y="166"/>
                    <a:pt x="206" y="187"/>
                    <a:pt x="197" y="204"/>
                  </a:cubicBezTo>
                  <a:lnTo>
                    <a:pt x="182" y="196"/>
                  </a:lnTo>
                  <a:close/>
                  <a:moveTo>
                    <a:pt x="225" y="225"/>
                  </a:moveTo>
                  <a:cubicBezTo>
                    <a:pt x="210" y="216"/>
                    <a:pt x="210" y="216"/>
                    <a:pt x="210" y="216"/>
                  </a:cubicBezTo>
                  <a:cubicBezTo>
                    <a:pt x="221" y="196"/>
                    <a:pt x="227" y="171"/>
                    <a:pt x="227" y="144"/>
                  </a:cubicBezTo>
                  <a:cubicBezTo>
                    <a:pt x="227" y="118"/>
                    <a:pt x="221" y="93"/>
                    <a:pt x="210" y="72"/>
                  </a:cubicBezTo>
                  <a:cubicBezTo>
                    <a:pt x="225" y="64"/>
                    <a:pt x="225" y="64"/>
                    <a:pt x="225" y="64"/>
                  </a:cubicBezTo>
                  <a:cubicBezTo>
                    <a:pt x="237" y="87"/>
                    <a:pt x="244" y="115"/>
                    <a:pt x="244" y="144"/>
                  </a:cubicBezTo>
                  <a:cubicBezTo>
                    <a:pt x="244" y="174"/>
                    <a:pt x="237" y="202"/>
                    <a:pt x="225" y="225"/>
                  </a:cubicBez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grpSp>
          <p:nvGrpSpPr>
            <p:cNvPr id="105" name="Group 86"/>
            <p:cNvGrpSpPr/>
            <p:nvPr/>
          </p:nvGrpSpPr>
          <p:grpSpPr>
            <a:xfrm>
              <a:off x="12936" y="3969"/>
              <a:ext cx="1089" cy="1177"/>
              <a:chOff x="8472488" y="3322638"/>
              <a:chExt cx="1016000" cy="1012825"/>
            </a:xfrm>
            <a:solidFill>
              <a:srgbClr val="00B0F0"/>
            </a:solidFill>
          </p:grpSpPr>
          <p:sp>
            <p:nvSpPr>
              <p:cNvPr id="106" name="Oval 51"/>
              <p:cNvSpPr>
                <a:spLocks noChangeArrowheads="1"/>
              </p:cNvSpPr>
              <p:nvPr/>
            </p:nvSpPr>
            <p:spPr bwMode="auto">
              <a:xfrm>
                <a:off x="9110663" y="3733800"/>
                <a:ext cx="55563" cy="53975"/>
              </a:xfrm>
              <a:prstGeom prst="ellipse">
                <a:avLst/>
              </a:prstGeom>
              <a:grpFill/>
              <a:ln>
                <a:solidFill>
                  <a:srgbClr val="00B0F0"/>
                </a:solidFill>
              </a:ln>
              <a:extLst/>
            </p:spPr>
            <p:txBody>
              <a:bodyPr vert="horz" wrap="square" lIns="91440" tIns="45720" rIns="91440" bIns="45720" numCol="1" anchor="t" anchorCtr="0" compatLnSpc="1"/>
              <a:lstStyle/>
              <a:p>
                <a:endParaRPr lang="id-ID"/>
              </a:p>
            </p:txBody>
          </p:sp>
          <p:sp>
            <p:nvSpPr>
              <p:cNvPr id="107" name="Freeform 52"/>
              <p:cNvSpPr>
                <a:spLocks noEditPoints="1"/>
              </p:cNvSpPr>
              <p:nvPr/>
            </p:nvSpPr>
            <p:spPr bwMode="auto">
              <a:xfrm>
                <a:off x="8472488" y="3322638"/>
                <a:ext cx="1016000" cy="1012825"/>
              </a:xfrm>
              <a:custGeom>
                <a:avLst/>
                <a:gdLst>
                  <a:gd name="T0" fmla="*/ 176 w 353"/>
                  <a:gd name="T1" fmla="*/ 0 h 352"/>
                  <a:gd name="T2" fmla="*/ 0 w 353"/>
                  <a:gd name="T3" fmla="*/ 176 h 352"/>
                  <a:gd name="T4" fmla="*/ 176 w 353"/>
                  <a:gd name="T5" fmla="*/ 352 h 352"/>
                  <a:gd name="T6" fmla="*/ 353 w 353"/>
                  <a:gd name="T7" fmla="*/ 176 h 352"/>
                  <a:gd name="T8" fmla="*/ 176 w 353"/>
                  <a:gd name="T9" fmla="*/ 0 h 352"/>
                  <a:gd name="T10" fmla="*/ 287 w 353"/>
                  <a:gd name="T11" fmla="*/ 162 h 352"/>
                  <a:gd name="T12" fmla="*/ 268 w 353"/>
                  <a:gd name="T13" fmla="*/ 183 h 352"/>
                  <a:gd name="T14" fmla="*/ 160 w 353"/>
                  <a:gd name="T15" fmla="*/ 289 h 352"/>
                  <a:gd name="T16" fmla="*/ 63 w 353"/>
                  <a:gd name="T17" fmla="*/ 191 h 352"/>
                  <a:gd name="T18" fmla="*/ 84 w 353"/>
                  <a:gd name="T19" fmla="*/ 202 h 352"/>
                  <a:gd name="T20" fmla="*/ 140 w 353"/>
                  <a:gd name="T21" fmla="*/ 175 h 352"/>
                  <a:gd name="T22" fmla="*/ 139 w 353"/>
                  <a:gd name="T23" fmla="*/ 164 h 352"/>
                  <a:gd name="T24" fmla="*/ 197 w 353"/>
                  <a:gd name="T25" fmla="*/ 97 h 352"/>
                  <a:gd name="T26" fmla="*/ 259 w 353"/>
                  <a:gd name="T27" fmla="*/ 137 h 352"/>
                  <a:gd name="T28" fmla="*/ 287 w 353"/>
                  <a:gd name="T29" fmla="*/ 150 h 352"/>
                  <a:gd name="T30" fmla="*/ 290 w 353"/>
                  <a:gd name="T31" fmla="*/ 156 h 352"/>
                  <a:gd name="T32" fmla="*/ 287 w 353"/>
                  <a:gd name="T33" fmla="*/ 1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2">
                    <a:moveTo>
                      <a:pt x="176" y="0"/>
                    </a:moveTo>
                    <a:cubicBezTo>
                      <a:pt x="79" y="0"/>
                      <a:pt x="0" y="79"/>
                      <a:pt x="0" y="176"/>
                    </a:cubicBezTo>
                    <a:cubicBezTo>
                      <a:pt x="0" y="274"/>
                      <a:pt x="79" y="352"/>
                      <a:pt x="176" y="352"/>
                    </a:cubicBezTo>
                    <a:cubicBezTo>
                      <a:pt x="274" y="352"/>
                      <a:pt x="353" y="274"/>
                      <a:pt x="353" y="176"/>
                    </a:cubicBezTo>
                    <a:cubicBezTo>
                      <a:pt x="353" y="79"/>
                      <a:pt x="274" y="0"/>
                      <a:pt x="176" y="0"/>
                    </a:cubicBezTo>
                    <a:close/>
                    <a:moveTo>
                      <a:pt x="287" y="162"/>
                    </a:moveTo>
                    <a:cubicBezTo>
                      <a:pt x="268" y="183"/>
                      <a:pt x="268" y="183"/>
                      <a:pt x="268" y="183"/>
                    </a:cubicBezTo>
                    <a:cubicBezTo>
                      <a:pt x="268" y="249"/>
                      <a:pt x="224" y="289"/>
                      <a:pt x="160" y="289"/>
                    </a:cubicBezTo>
                    <a:cubicBezTo>
                      <a:pt x="106" y="289"/>
                      <a:pt x="63" y="231"/>
                      <a:pt x="63" y="191"/>
                    </a:cubicBezTo>
                    <a:cubicBezTo>
                      <a:pt x="63" y="173"/>
                      <a:pt x="70" y="193"/>
                      <a:pt x="84" y="202"/>
                    </a:cubicBezTo>
                    <a:cubicBezTo>
                      <a:pt x="99" y="212"/>
                      <a:pt x="141" y="218"/>
                      <a:pt x="140" y="175"/>
                    </a:cubicBezTo>
                    <a:cubicBezTo>
                      <a:pt x="139" y="171"/>
                      <a:pt x="139" y="167"/>
                      <a:pt x="139" y="164"/>
                    </a:cubicBezTo>
                    <a:cubicBezTo>
                      <a:pt x="139" y="128"/>
                      <a:pt x="161" y="97"/>
                      <a:pt x="197" y="97"/>
                    </a:cubicBezTo>
                    <a:cubicBezTo>
                      <a:pt x="229" y="97"/>
                      <a:pt x="253" y="116"/>
                      <a:pt x="259" y="137"/>
                    </a:cubicBezTo>
                    <a:cubicBezTo>
                      <a:pt x="287" y="150"/>
                      <a:pt x="287" y="150"/>
                      <a:pt x="287" y="150"/>
                    </a:cubicBezTo>
                    <a:cubicBezTo>
                      <a:pt x="289" y="152"/>
                      <a:pt x="290" y="154"/>
                      <a:pt x="290" y="156"/>
                    </a:cubicBezTo>
                    <a:cubicBezTo>
                      <a:pt x="290" y="158"/>
                      <a:pt x="289" y="160"/>
                      <a:pt x="287" y="162"/>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grpSp>
        <p:sp>
          <p:nvSpPr>
            <p:cNvPr id="108" name="Freeform 53"/>
            <p:cNvSpPr>
              <a:spLocks noEditPoints="1"/>
            </p:cNvSpPr>
            <p:nvPr/>
          </p:nvSpPr>
          <p:spPr bwMode="auto">
            <a:xfrm>
              <a:off x="12018" y="1453"/>
              <a:ext cx="1081" cy="1171"/>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277 w 350"/>
                <a:gd name="T11" fmla="*/ 257 h 350"/>
                <a:gd name="T12" fmla="*/ 268 w 350"/>
                <a:gd name="T13" fmla="*/ 261 h 350"/>
                <a:gd name="T14" fmla="*/ 255 w 350"/>
                <a:gd name="T15" fmla="*/ 264 h 350"/>
                <a:gd name="T16" fmla="*/ 248 w 350"/>
                <a:gd name="T17" fmla="*/ 270 h 350"/>
                <a:gd name="T18" fmla="*/ 230 w 350"/>
                <a:gd name="T19" fmla="*/ 270 h 350"/>
                <a:gd name="T20" fmla="*/ 223 w 350"/>
                <a:gd name="T21" fmla="*/ 264 h 350"/>
                <a:gd name="T22" fmla="*/ 223 w 350"/>
                <a:gd name="T23" fmla="*/ 175 h 350"/>
                <a:gd name="T24" fmla="*/ 230 w 350"/>
                <a:gd name="T25" fmla="*/ 169 h 350"/>
                <a:gd name="T26" fmla="*/ 248 w 350"/>
                <a:gd name="T27" fmla="*/ 169 h 350"/>
                <a:gd name="T28" fmla="*/ 255 w 350"/>
                <a:gd name="T29" fmla="*/ 175 h 350"/>
                <a:gd name="T30" fmla="*/ 262 w 350"/>
                <a:gd name="T31" fmla="*/ 176 h 350"/>
                <a:gd name="T32" fmla="*/ 175 w 350"/>
                <a:gd name="T33" fmla="*/ 96 h 350"/>
                <a:gd name="T34" fmla="*/ 88 w 350"/>
                <a:gd name="T35" fmla="*/ 176 h 350"/>
                <a:gd name="T36" fmla="*/ 95 w 350"/>
                <a:gd name="T37" fmla="*/ 175 h 350"/>
                <a:gd name="T38" fmla="*/ 101 w 350"/>
                <a:gd name="T39" fmla="*/ 169 h 350"/>
                <a:gd name="T40" fmla="*/ 120 w 350"/>
                <a:gd name="T41" fmla="*/ 169 h 350"/>
                <a:gd name="T42" fmla="*/ 126 w 350"/>
                <a:gd name="T43" fmla="*/ 175 h 350"/>
                <a:gd name="T44" fmla="*/ 126 w 350"/>
                <a:gd name="T45" fmla="*/ 264 h 350"/>
                <a:gd name="T46" fmla="*/ 120 w 350"/>
                <a:gd name="T47" fmla="*/ 270 h 350"/>
                <a:gd name="T48" fmla="*/ 101 w 350"/>
                <a:gd name="T49" fmla="*/ 270 h 350"/>
                <a:gd name="T50" fmla="*/ 95 w 350"/>
                <a:gd name="T51" fmla="*/ 264 h 350"/>
                <a:gd name="T52" fmla="*/ 52 w 350"/>
                <a:gd name="T53" fmla="*/ 219 h 350"/>
                <a:gd name="T54" fmla="*/ 71 w 350"/>
                <a:gd name="T55" fmla="*/ 183 h 350"/>
                <a:gd name="T56" fmla="*/ 175 w 350"/>
                <a:gd name="T57" fmla="*/ 80 h 350"/>
                <a:gd name="T58" fmla="*/ 279 w 350"/>
                <a:gd name="T59" fmla="*/ 183 h 350"/>
                <a:gd name="T60" fmla="*/ 298 w 350"/>
                <a:gd name="T61" fmla="*/ 219 h 350"/>
                <a:gd name="T62" fmla="*/ 277 w 350"/>
                <a:gd name="T63" fmla="*/ 25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350">
                  <a:moveTo>
                    <a:pt x="175" y="0"/>
                  </a:moveTo>
                  <a:cubicBezTo>
                    <a:pt x="78" y="0"/>
                    <a:pt x="0" y="78"/>
                    <a:pt x="0" y="175"/>
                  </a:cubicBezTo>
                  <a:cubicBezTo>
                    <a:pt x="0" y="272"/>
                    <a:pt x="78" y="350"/>
                    <a:pt x="175" y="350"/>
                  </a:cubicBezTo>
                  <a:cubicBezTo>
                    <a:pt x="271" y="350"/>
                    <a:pt x="350" y="272"/>
                    <a:pt x="350" y="175"/>
                  </a:cubicBezTo>
                  <a:cubicBezTo>
                    <a:pt x="350" y="78"/>
                    <a:pt x="271" y="0"/>
                    <a:pt x="175" y="0"/>
                  </a:cubicBezTo>
                  <a:close/>
                  <a:moveTo>
                    <a:pt x="277" y="257"/>
                  </a:moveTo>
                  <a:cubicBezTo>
                    <a:pt x="268" y="261"/>
                    <a:pt x="268" y="261"/>
                    <a:pt x="268" y="261"/>
                  </a:cubicBezTo>
                  <a:cubicBezTo>
                    <a:pt x="264" y="263"/>
                    <a:pt x="260" y="264"/>
                    <a:pt x="255" y="264"/>
                  </a:cubicBezTo>
                  <a:cubicBezTo>
                    <a:pt x="255" y="267"/>
                    <a:pt x="252" y="270"/>
                    <a:pt x="248" y="270"/>
                  </a:cubicBezTo>
                  <a:cubicBezTo>
                    <a:pt x="230" y="270"/>
                    <a:pt x="230" y="270"/>
                    <a:pt x="230" y="270"/>
                  </a:cubicBezTo>
                  <a:cubicBezTo>
                    <a:pt x="226" y="270"/>
                    <a:pt x="223" y="267"/>
                    <a:pt x="223" y="264"/>
                  </a:cubicBezTo>
                  <a:cubicBezTo>
                    <a:pt x="223" y="175"/>
                    <a:pt x="223" y="175"/>
                    <a:pt x="223" y="175"/>
                  </a:cubicBezTo>
                  <a:cubicBezTo>
                    <a:pt x="223" y="171"/>
                    <a:pt x="226" y="169"/>
                    <a:pt x="230" y="169"/>
                  </a:cubicBezTo>
                  <a:cubicBezTo>
                    <a:pt x="248" y="169"/>
                    <a:pt x="248" y="169"/>
                    <a:pt x="248" y="169"/>
                  </a:cubicBezTo>
                  <a:cubicBezTo>
                    <a:pt x="252" y="169"/>
                    <a:pt x="255" y="171"/>
                    <a:pt x="255" y="175"/>
                  </a:cubicBezTo>
                  <a:cubicBezTo>
                    <a:pt x="257" y="175"/>
                    <a:pt x="259" y="175"/>
                    <a:pt x="262" y="176"/>
                  </a:cubicBezTo>
                  <a:cubicBezTo>
                    <a:pt x="258" y="131"/>
                    <a:pt x="220" y="96"/>
                    <a:pt x="175" y="96"/>
                  </a:cubicBezTo>
                  <a:cubicBezTo>
                    <a:pt x="129" y="96"/>
                    <a:pt x="92" y="131"/>
                    <a:pt x="88" y="176"/>
                  </a:cubicBezTo>
                  <a:cubicBezTo>
                    <a:pt x="90" y="175"/>
                    <a:pt x="92" y="175"/>
                    <a:pt x="95" y="175"/>
                  </a:cubicBezTo>
                  <a:cubicBezTo>
                    <a:pt x="95" y="171"/>
                    <a:pt x="98" y="169"/>
                    <a:pt x="101" y="169"/>
                  </a:cubicBezTo>
                  <a:cubicBezTo>
                    <a:pt x="120" y="169"/>
                    <a:pt x="120" y="169"/>
                    <a:pt x="120" y="169"/>
                  </a:cubicBezTo>
                  <a:cubicBezTo>
                    <a:pt x="123" y="169"/>
                    <a:pt x="126" y="171"/>
                    <a:pt x="126" y="175"/>
                  </a:cubicBezTo>
                  <a:cubicBezTo>
                    <a:pt x="126" y="264"/>
                    <a:pt x="126" y="264"/>
                    <a:pt x="126" y="264"/>
                  </a:cubicBezTo>
                  <a:cubicBezTo>
                    <a:pt x="126" y="267"/>
                    <a:pt x="123" y="270"/>
                    <a:pt x="120" y="270"/>
                  </a:cubicBezTo>
                  <a:cubicBezTo>
                    <a:pt x="101" y="270"/>
                    <a:pt x="101" y="270"/>
                    <a:pt x="101" y="270"/>
                  </a:cubicBezTo>
                  <a:cubicBezTo>
                    <a:pt x="98" y="270"/>
                    <a:pt x="95" y="267"/>
                    <a:pt x="95" y="264"/>
                  </a:cubicBezTo>
                  <a:cubicBezTo>
                    <a:pt x="71" y="263"/>
                    <a:pt x="52" y="243"/>
                    <a:pt x="52" y="219"/>
                  </a:cubicBezTo>
                  <a:cubicBezTo>
                    <a:pt x="52" y="204"/>
                    <a:pt x="59" y="191"/>
                    <a:pt x="71" y="183"/>
                  </a:cubicBezTo>
                  <a:cubicBezTo>
                    <a:pt x="71" y="126"/>
                    <a:pt x="118" y="80"/>
                    <a:pt x="175" y="80"/>
                  </a:cubicBezTo>
                  <a:cubicBezTo>
                    <a:pt x="232" y="80"/>
                    <a:pt x="278" y="126"/>
                    <a:pt x="279" y="183"/>
                  </a:cubicBezTo>
                  <a:cubicBezTo>
                    <a:pt x="290" y="191"/>
                    <a:pt x="298" y="204"/>
                    <a:pt x="298" y="219"/>
                  </a:cubicBezTo>
                  <a:cubicBezTo>
                    <a:pt x="298" y="235"/>
                    <a:pt x="290" y="249"/>
                    <a:pt x="277" y="257"/>
                  </a:cubicBezTo>
                  <a:close/>
                </a:path>
              </a:pathLst>
            </a:custGeom>
            <a:solidFill>
              <a:srgbClr val="00B0F0"/>
            </a:solidFill>
            <a:ln>
              <a:solidFill>
                <a:srgbClr val="00B0F0"/>
              </a:solidFill>
            </a:ln>
          </p:spPr>
          <p:txBody>
            <a:bodyPr vert="horz" wrap="square" lIns="91440" tIns="45720" rIns="91440" bIns="45720" numCol="1" anchor="t" anchorCtr="0" compatLnSpc="1"/>
            <a:lstStyle/>
            <a:p>
              <a:endParaRPr lang="id-ID"/>
            </a:p>
          </p:txBody>
        </p:sp>
        <p:sp>
          <p:nvSpPr>
            <p:cNvPr id="109" name="Freeform 54"/>
            <p:cNvSpPr>
              <a:spLocks noEditPoints="1"/>
            </p:cNvSpPr>
            <p:nvPr/>
          </p:nvSpPr>
          <p:spPr bwMode="auto">
            <a:xfrm>
              <a:off x="8932" y="2617"/>
              <a:ext cx="892" cy="966"/>
            </a:xfrm>
            <a:custGeom>
              <a:avLst/>
              <a:gdLst>
                <a:gd name="T0" fmla="*/ 145 w 289"/>
                <a:gd name="T1" fmla="*/ 0 h 289"/>
                <a:gd name="T2" fmla="*/ 0 w 289"/>
                <a:gd name="T3" fmla="*/ 145 h 289"/>
                <a:gd name="T4" fmla="*/ 145 w 289"/>
                <a:gd name="T5" fmla="*/ 289 h 289"/>
                <a:gd name="T6" fmla="*/ 289 w 289"/>
                <a:gd name="T7" fmla="*/ 145 h 289"/>
                <a:gd name="T8" fmla="*/ 145 w 289"/>
                <a:gd name="T9" fmla="*/ 0 h 289"/>
                <a:gd name="T10" fmla="*/ 145 w 289"/>
                <a:gd name="T11" fmla="*/ 227 h 289"/>
                <a:gd name="T12" fmla="*/ 121 w 289"/>
                <a:gd name="T13" fmla="*/ 204 h 289"/>
                <a:gd name="T14" fmla="*/ 145 w 289"/>
                <a:gd name="T15" fmla="*/ 181 h 289"/>
                <a:gd name="T16" fmla="*/ 168 w 289"/>
                <a:gd name="T17" fmla="*/ 204 h 289"/>
                <a:gd name="T18" fmla="*/ 145 w 289"/>
                <a:gd name="T19" fmla="*/ 227 h 289"/>
                <a:gd name="T20" fmla="*/ 206 w 289"/>
                <a:gd name="T21" fmla="*/ 174 h 289"/>
                <a:gd name="T22" fmla="*/ 185 w 289"/>
                <a:gd name="T23" fmla="*/ 174 h 289"/>
                <a:gd name="T24" fmla="*/ 180 w 289"/>
                <a:gd name="T25" fmla="*/ 168 h 289"/>
                <a:gd name="T26" fmla="*/ 113 w 289"/>
                <a:gd name="T27" fmla="*/ 168 h 289"/>
                <a:gd name="T28" fmla="*/ 105 w 289"/>
                <a:gd name="T29" fmla="*/ 176 h 289"/>
                <a:gd name="T30" fmla="*/ 85 w 289"/>
                <a:gd name="T31" fmla="*/ 176 h 289"/>
                <a:gd name="T32" fmla="*/ 85 w 289"/>
                <a:gd name="T33" fmla="*/ 156 h 289"/>
                <a:gd name="T34" fmla="*/ 89 w 289"/>
                <a:gd name="T35" fmla="*/ 151 h 289"/>
                <a:gd name="T36" fmla="*/ 93 w 289"/>
                <a:gd name="T37" fmla="*/ 148 h 289"/>
                <a:gd name="T38" fmla="*/ 198 w 289"/>
                <a:gd name="T39" fmla="*/ 145 h 289"/>
                <a:gd name="T40" fmla="*/ 198 w 289"/>
                <a:gd name="T41" fmla="*/ 146 h 289"/>
                <a:gd name="T42" fmla="*/ 199 w 289"/>
                <a:gd name="T43" fmla="*/ 147 h 289"/>
                <a:gd name="T44" fmla="*/ 200 w 289"/>
                <a:gd name="T45" fmla="*/ 148 h 289"/>
                <a:gd name="T46" fmla="*/ 206 w 289"/>
                <a:gd name="T47" fmla="*/ 154 h 289"/>
                <a:gd name="T48" fmla="*/ 210 w 289"/>
                <a:gd name="T49" fmla="*/ 164 h 289"/>
                <a:gd name="T50" fmla="*/ 206 w 289"/>
                <a:gd name="T51" fmla="*/ 174 h 289"/>
                <a:gd name="T52" fmla="*/ 240 w 289"/>
                <a:gd name="T53" fmla="*/ 138 h 289"/>
                <a:gd name="T54" fmla="*/ 221 w 289"/>
                <a:gd name="T55" fmla="*/ 138 h 289"/>
                <a:gd name="T56" fmla="*/ 214 w 289"/>
                <a:gd name="T57" fmla="*/ 131 h 289"/>
                <a:gd name="T58" fmla="*/ 76 w 289"/>
                <a:gd name="T59" fmla="*/ 132 h 289"/>
                <a:gd name="T60" fmla="*/ 76 w 289"/>
                <a:gd name="T61" fmla="*/ 132 h 289"/>
                <a:gd name="T62" fmla="*/ 67 w 289"/>
                <a:gd name="T63" fmla="*/ 141 h 289"/>
                <a:gd name="T64" fmla="*/ 49 w 289"/>
                <a:gd name="T65" fmla="*/ 141 h 289"/>
                <a:gd name="T66" fmla="*/ 48 w 289"/>
                <a:gd name="T67" fmla="*/ 122 h 289"/>
                <a:gd name="T68" fmla="*/ 57 w 289"/>
                <a:gd name="T69" fmla="*/ 113 h 289"/>
                <a:gd name="T70" fmla="*/ 58 w 289"/>
                <a:gd name="T71" fmla="*/ 112 h 289"/>
                <a:gd name="T72" fmla="*/ 229 w 289"/>
                <a:gd name="T73" fmla="*/ 109 h 289"/>
                <a:gd name="T74" fmla="*/ 231 w 289"/>
                <a:gd name="T75" fmla="*/ 110 h 289"/>
                <a:gd name="T76" fmla="*/ 235 w 289"/>
                <a:gd name="T77" fmla="*/ 114 h 289"/>
                <a:gd name="T78" fmla="*/ 235 w 289"/>
                <a:gd name="T79" fmla="*/ 114 h 289"/>
                <a:gd name="T80" fmla="*/ 240 w 289"/>
                <a:gd name="T81" fmla="*/ 119 h 289"/>
                <a:gd name="T82" fmla="*/ 240 w 289"/>
                <a:gd name="T83"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289">
                  <a:moveTo>
                    <a:pt x="145" y="0"/>
                  </a:moveTo>
                  <a:cubicBezTo>
                    <a:pt x="65" y="0"/>
                    <a:pt x="0" y="65"/>
                    <a:pt x="0" y="145"/>
                  </a:cubicBezTo>
                  <a:cubicBezTo>
                    <a:pt x="0" y="224"/>
                    <a:pt x="65" y="289"/>
                    <a:pt x="145" y="289"/>
                  </a:cubicBezTo>
                  <a:cubicBezTo>
                    <a:pt x="225" y="289"/>
                    <a:pt x="289" y="224"/>
                    <a:pt x="289" y="145"/>
                  </a:cubicBezTo>
                  <a:cubicBezTo>
                    <a:pt x="289" y="65"/>
                    <a:pt x="225" y="0"/>
                    <a:pt x="145" y="0"/>
                  </a:cubicBezTo>
                  <a:close/>
                  <a:moveTo>
                    <a:pt x="145" y="227"/>
                  </a:moveTo>
                  <a:cubicBezTo>
                    <a:pt x="132" y="227"/>
                    <a:pt x="121" y="217"/>
                    <a:pt x="121" y="204"/>
                  </a:cubicBezTo>
                  <a:cubicBezTo>
                    <a:pt x="121" y="191"/>
                    <a:pt x="132" y="181"/>
                    <a:pt x="145" y="181"/>
                  </a:cubicBezTo>
                  <a:cubicBezTo>
                    <a:pt x="158" y="181"/>
                    <a:pt x="168" y="191"/>
                    <a:pt x="168" y="204"/>
                  </a:cubicBezTo>
                  <a:cubicBezTo>
                    <a:pt x="168" y="217"/>
                    <a:pt x="158" y="227"/>
                    <a:pt x="145" y="227"/>
                  </a:cubicBezTo>
                  <a:close/>
                  <a:moveTo>
                    <a:pt x="206" y="174"/>
                  </a:moveTo>
                  <a:cubicBezTo>
                    <a:pt x="200" y="180"/>
                    <a:pt x="191" y="180"/>
                    <a:pt x="185" y="174"/>
                  </a:cubicBezTo>
                  <a:cubicBezTo>
                    <a:pt x="180" y="168"/>
                    <a:pt x="180" y="168"/>
                    <a:pt x="180" y="168"/>
                  </a:cubicBezTo>
                  <a:cubicBezTo>
                    <a:pt x="161" y="150"/>
                    <a:pt x="132" y="150"/>
                    <a:pt x="113" y="168"/>
                  </a:cubicBezTo>
                  <a:cubicBezTo>
                    <a:pt x="105" y="176"/>
                    <a:pt x="105" y="176"/>
                    <a:pt x="105" y="176"/>
                  </a:cubicBezTo>
                  <a:cubicBezTo>
                    <a:pt x="100" y="182"/>
                    <a:pt x="90" y="182"/>
                    <a:pt x="85" y="176"/>
                  </a:cubicBezTo>
                  <a:cubicBezTo>
                    <a:pt x="79" y="171"/>
                    <a:pt x="79" y="161"/>
                    <a:pt x="85" y="156"/>
                  </a:cubicBezTo>
                  <a:cubicBezTo>
                    <a:pt x="89" y="151"/>
                    <a:pt x="89" y="151"/>
                    <a:pt x="89" y="151"/>
                  </a:cubicBezTo>
                  <a:cubicBezTo>
                    <a:pt x="93" y="148"/>
                    <a:pt x="93" y="148"/>
                    <a:pt x="93" y="148"/>
                  </a:cubicBezTo>
                  <a:cubicBezTo>
                    <a:pt x="121" y="119"/>
                    <a:pt x="167" y="118"/>
                    <a:pt x="198" y="145"/>
                  </a:cubicBezTo>
                  <a:cubicBezTo>
                    <a:pt x="198" y="145"/>
                    <a:pt x="198" y="146"/>
                    <a:pt x="198" y="146"/>
                  </a:cubicBezTo>
                  <a:cubicBezTo>
                    <a:pt x="199" y="147"/>
                    <a:pt x="199" y="147"/>
                    <a:pt x="199" y="147"/>
                  </a:cubicBezTo>
                  <a:cubicBezTo>
                    <a:pt x="200" y="147"/>
                    <a:pt x="200" y="147"/>
                    <a:pt x="200" y="148"/>
                  </a:cubicBezTo>
                  <a:cubicBezTo>
                    <a:pt x="206" y="154"/>
                    <a:pt x="206" y="154"/>
                    <a:pt x="206" y="154"/>
                  </a:cubicBezTo>
                  <a:cubicBezTo>
                    <a:pt x="209" y="156"/>
                    <a:pt x="210" y="160"/>
                    <a:pt x="210" y="164"/>
                  </a:cubicBezTo>
                  <a:cubicBezTo>
                    <a:pt x="210" y="168"/>
                    <a:pt x="209" y="171"/>
                    <a:pt x="206" y="174"/>
                  </a:cubicBezTo>
                  <a:close/>
                  <a:moveTo>
                    <a:pt x="240" y="138"/>
                  </a:moveTo>
                  <a:cubicBezTo>
                    <a:pt x="235" y="143"/>
                    <a:pt x="226" y="143"/>
                    <a:pt x="221" y="138"/>
                  </a:cubicBezTo>
                  <a:cubicBezTo>
                    <a:pt x="214" y="131"/>
                    <a:pt x="214" y="131"/>
                    <a:pt x="214" y="131"/>
                  </a:cubicBezTo>
                  <a:cubicBezTo>
                    <a:pt x="176" y="94"/>
                    <a:pt x="115" y="95"/>
                    <a:pt x="76" y="132"/>
                  </a:cubicBezTo>
                  <a:cubicBezTo>
                    <a:pt x="76" y="132"/>
                    <a:pt x="76" y="132"/>
                    <a:pt x="76" y="132"/>
                  </a:cubicBezTo>
                  <a:cubicBezTo>
                    <a:pt x="67" y="141"/>
                    <a:pt x="67" y="141"/>
                    <a:pt x="67" y="141"/>
                  </a:cubicBezTo>
                  <a:cubicBezTo>
                    <a:pt x="62" y="146"/>
                    <a:pt x="54" y="146"/>
                    <a:pt x="49" y="141"/>
                  </a:cubicBezTo>
                  <a:cubicBezTo>
                    <a:pt x="43" y="135"/>
                    <a:pt x="43" y="127"/>
                    <a:pt x="48" y="122"/>
                  </a:cubicBezTo>
                  <a:cubicBezTo>
                    <a:pt x="57" y="113"/>
                    <a:pt x="57" y="113"/>
                    <a:pt x="57" y="113"/>
                  </a:cubicBezTo>
                  <a:cubicBezTo>
                    <a:pt x="57" y="113"/>
                    <a:pt x="58" y="113"/>
                    <a:pt x="58" y="112"/>
                  </a:cubicBezTo>
                  <a:cubicBezTo>
                    <a:pt x="105" y="67"/>
                    <a:pt x="180" y="65"/>
                    <a:pt x="229" y="109"/>
                  </a:cubicBezTo>
                  <a:cubicBezTo>
                    <a:pt x="230" y="109"/>
                    <a:pt x="231" y="110"/>
                    <a:pt x="231" y="110"/>
                  </a:cubicBezTo>
                  <a:cubicBezTo>
                    <a:pt x="235" y="114"/>
                    <a:pt x="235" y="114"/>
                    <a:pt x="235" y="114"/>
                  </a:cubicBezTo>
                  <a:cubicBezTo>
                    <a:pt x="235" y="114"/>
                    <a:pt x="235" y="114"/>
                    <a:pt x="235" y="114"/>
                  </a:cubicBezTo>
                  <a:cubicBezTo>
                    <a:pt x="240" y="119"/>
                    <a:pt x="240" y="119"/>
                    <a:pt x="240" y="119"/>
                  </a:cubicBezTo>
                  <a:cubicBezTo>
                    <a:pt x="245" y="124"/>
                    <a:pt x="245" y="133"/>
                    <a:pt x="240" y="138"/>
                  </a:cubicBezTo>
                  <a:close/>
                </a:path>
              </a:pathLst>
            </a:custGeom>
            <a:solidFill>
              <a:srgbClr val="00B0F0"/>
            </a:solidFill>
            <a:ln>
              <a:solidFill>
                <a:srgbClr val="00B0F0"/>
              </a:solidFill>
            </a:ln>
          </p:spPr>
          <p:txBody>
            <a:bodyPr vert="horz" wrap="square" lIns="91440" tIns="45720" rIns="91440" bIns="45720" numCol="1" anchor="t" anchorCtr="0" compatLnSpc="1"/>
            <a:lstStyle/>
            <a:p>
              <a:endParaRPr lang="id-ID"/>
            </a:p>
          </p:txBody>
        </p:sp>
        <p:grpSp>
          <p:nvGrpSpPr>
            <p:cNvPr id="110" name="Group 89"/>
            <p:cNvGrpSpPr/>
            <p:nvPr/>
          </p:nvGrpSpPr>
          <p:grpSpPr>
            <a:xfrm>
              <a:off x="11812" y="3797"/>
              <a:ext cx="953" cy="1033"/>
              <a:chOff x="7424738" y="3175000"/>
              <a:chExt cx="889000" cy="889000"/>
            </a:xfrm>
            <a:solidFill>
              <a:srgbClr val="92D050"/>
            </a:solidFill>
          </p:grpSpPr>
          <p:sp>
            <p:nvSpPr>
              <p:cNvPr id="111" name="Rectangle 55"/>
              <p:cNvSpPr>
                <a:spLocks noChangeArrowheads="1"/>
              </p:cNvSpPr>
              <p:nvPr/>
            </p:nvSpPr>
            <p:spPr bwMode="auto">
              <a:xfrm>
                <a:off x="7612063" y="3603625"/>
                <a:ext cx="74613" cy="31750"/>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12" name="Freeform 56"/>
              <p:cNvSpPr/>
              <p:nvPr/>
            </p:nvSpPr>
            <p:spPr bwMode="auto">
              <a:xfrm>
                <a:off x="7675563" y="3738563"/>
                <a:ext cx="76200" cy="76200"/>
              </a:xfrm>
              <a:custGeom>
                <a:avLst/>
                <a:gdLst>
                  <a:gd name="T0" fmla="*/ 0 w 48"/>
                  <a:gd name="T1" fmla="*/ 33 h 48"/>
                  <a:gd name="T2" fmla="*/ 14 w 48"/>
                  <a:gd name="T3" fmla="*/ 48 h 48"/>
                  <a:gd name="T4" fmla="*/ 48 w 48"/>
                  <a:gd name="T5" fmla="*/ 15 h 48"/>
                  <a:gd name="T6" fmla="*/ 34 w 48"/>
                  <a:gd name="T7" fmla="*/ 0 h 48"/>
                  <a:gd name="T8" fmla="*/ 0 w 48"/>
                  <a:gd name="T9" fmla="*/ 33 h 48"/>
                </a:gdLst>
                <a:ahLst/>
                <a:cxnLst>
                  <a:cxn ang="0">
                    <a:pos x="T0" y="T1"/>
                  </a:cxn>
                  <a:cxn ang="0">
                    <a:pos x="T2" y="T3"/>
                  </a:cxn>
                  <a:cxn ang="0">
                    <a:pos x="T4" y="T5"/>
                  </a:cxn>
                  <a:cxn ang="0">
                    <a:pos x="T6" y="T7"/>
                  </a:cxn>
                  <a:cxn ang="0">
                    <a:pos x="T8" y="T9"/>
                  </a:cxn>
                </a:cxnLst>
                <a:rect l="0" t="0" r="r" b="b"/>
                <a:pathLst>
                  <a:path w="48" h="48">
                    <a:moveTo>
                      <a:pt x="0" y="33"/>
                    </a:moveTo>
                    <a:lnTo>
                      <a:pt x="14" y="48"/>
                    </a:lnTo>
                    <a:lnTo>
                      <a:pt x="48" y="15"/>
                    </a:lnTo>
                    <a:lnTo>
                      <a:pt x="34" y="0"/>
                    </a:lnTo>
                    <a:lnTo>
                      <a:pt x="0" y="33"/>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13" name="Freeform 57"/>
              <p:cNvSpPr/>
              <p:nvPr/>
            </p:nvSpPr>
            <p:spPr bwMode="auto">
              <a:xfrm>
                <a:off x="7675563" y="3425825"/>
                <a:ext cx="76200" cy="77788"/>
              </a:xfrm>
              <a:custGeom>
                <a:avLst/>
                <a:gdLst>
                  <a:gd name="T0" fmla="*/ 0 w 48"/>
                  <a:gd name="T1" fmla="*/ 14 h 49"/>
                  <a:gd name="T2" fmla="*/ 34 w 48"/>
                  <a:gd name="T3" fmla="*/ 49 h 49"/>
                  <a:gd name="T4" fmla="*/ 48 w 48"/>
                  <a:gd name="T5" fmla="*/ 34 h 49"/>
                  <a:gd name="T6" fmla="*/ 14 w 48"/>
                  <a:gd name="T7" fmla="*/ 0 h 49"/>
                  <a:gd name="T8" fmla="*/ 0 w 48"/>
                  <a:gd name="T9" fmla="*/ 14 h 49"/>
                </a:gdLst>
                <a:ahLst/>
                <a:cxnLst>
                  <a:cxn ang="0">
                    <a:pos x="T0" y="T1"/>
                  </a:cxn>
                  <a:cxn ang="0">
                    <a:pos x="T2" y="T3"/>
                  </a:cxn>
                  <a:cxn ang="0">
                    <a:pos x="T4" y="T5"/>
                  </a:cxn>
                  <a:cxn ang="0">
                    <a:pos x="T6" y="T7"/>
                  </a:cxn>
                  <a:cxn ang="0">
                    <a:pos x="T8" y="T9"/>
                  </a:cxn>
                </a:cxnLst>
                <a:rect l="0" t="0" r="r" b="b"/>
                <a:pathLst>
                  <a:path w="48" h="49">
                    <a:moveTo>
                      <a:pt x="0" y="14"/>
                    </a:moveTo>
                    <a:lnTo>
                      <a:pt x="34" y="49"/>
                    </a:lnTo>
                    <a:lnTo>
                      <a:pt x="48" y="34"/>
                    </a:lnTo>
                    <a:lnTo>
                      <a:pt x="14" y="0"/>
                    </a:lnTo>
                    <a:lnTo>
                      <a:pt x="0" y="14"/>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14" name="Rectangle 58"/>
              <p:cNvSpPr>
                <a:spLocks noChangeArrowheads="1"/>
              </p:cNvSpPr>
              <p:nvPr/>
            </p:nvSpPr>
            <p:spPr bwMode="auto">
              <a:xfrm>
                <a:off x="7853363" y="3362325"/>
                <a:ext cx="31750" cy="74613"/>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15" name="Freeform 59"/>
              <p:cNvSpPr/>
              <p:nvPr/>
            </p:nvSpPr>
            <p:spPr bwMode="auto">
              <a:xfrm>
                <a:off x="7988301" y="3425825"/>
                <a:ext cx="74613" cy="77788"/>
              </a:xfrm>
              <a:custGeom>
                <a:avLst/>
                <a:gdLst>
                  <a:gd name="T0" fmla="*/ 47 w 47"/>
                  <a:gd name="T1" fmla="*/ 14 h 49"/>
                  <a:gd name="T2" fmla="*/ 33 w 47"/>
                  <a:gd name="T3" fmla="*/ 0 h 49"/>
                  <a:gd name="T4" fmla="*/ 0 w 47"/>
                  <a:gd name="T5" fmla="*/ 34 h 49"/>
                  <a:gd name="T6" fmla="*/ 15 w 47"/>
                  <a:gd name="T7" fmla="*/ 49 h 49"/>
                  <a:gd name="T8" fmla="*/ 47 w 47"/>
                  <a:gd name="T9" fmla="*/ 14 h 49"/>
                </a:gdLst>
                <a:ahLst/>
                <a:cxnLst>
                  <a:cxn ang="0">
                    <a:pos x="T0" y="T1"/>
                  </a:cxn>
                  <a:cxn ang="0">
                    <a:pos x="T2" y="T3"/>
                  </a:cxn>
                  <a:cxn ang="0">
                    <a:pos x="T4" y="T5"/>
                  </a:cxn>
                  <a:cxn ang="0">
                    <a:pos x="T6" y="T7"/>
                  </a:cxn>
                  <a:cxn ang="0">
                    <a:pos x="T8" y="T9"/>
                  </a:cxn>
                </a:cxnLst>
                <a:rect l="0" t="0" r="r" b="b"/>
                <a:pathLst>
                  <a:path w="47" h="49">
                    <a:moveTo>
                      <a:pt x="47" y="14"/>
                    </a:moveTo>
                    <a:lnTo>
                      <a:pt x="33" y="0"/>
                    </a:lnTo>
                    <a:lnTo>
                      <a:pt x="0" y="34"/>
                    </a:lnTo>
                    <a:lnTo>
                      <a:pt x="15" y="49"/>
                    </a:lnTo>
                    <a:lnTo>
                      <a:pt x="47" y="14"/>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16" name="Rectangle 60"/>
              <p:cNvSpPr>
                <a:spLocks noChangeArrowheads="1"/>
              </p:cNvSpPr>
              <p:nvPr/>
            </p:nvSpPr>
            <p:spPr bwMode="auto">
              <a:xfrm>
                <a:off x="8051801" y="3603625"/>
                <a:ext cx="74613" cy="31750"/>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17" name="Freeform 61"/>
              <p:cNvSpPr/>
              <p:nvPr/>
            </p:nvSpPr>
            <p:spPr bwMode="auto">
              <a:xfrm>
                <a:off x="7988301" y="3738563"/>
                <a:ext cx="74613" cy="76200"/>
              </a:xfrm>
              <a:custGeom>
                <a:avLst/>
                <a:gdLst>
                  <a:gd name="T0" fmla="*/ 0 w 47"/>
                  <a:gd name="T1" fmla="*/ 15 h 48"/>
                  <a:gd name="T2" fmla="*/ 33 w 47"/>
                  <a:gd name="T3" fmla="*/ 48 h 48"/>
                  <a:gd name="T4" fmla="*/ 47 w 47"/>
                  <a:gd name="T5" fmla="*/ 33 h 48"/>
                  <a:gd name="T6" fmla="*/ 15 w 47"/>
                  <a:gd name="T7" fmla="*/ 0 h 48"/>
                  <a:gd name="T8" fmla="*/ 0 w 47"/>
                  <a:gd name="T9" fmla="*/ 15 h 48"/>
                </a:gdLst>
                <a:ahLst/>
                <a:cxnLst>
                  <a:cxn ang="0">
                    <a:pos x="T0" y="T1"/>
                  </a:cxn>
                  <a:cxn ang="0">
                    <a:pos x="T2" y="T3"/>
                  </a:cxn>
                  <a:cxn ang="0">
                    <a:pos x="T4" y="T5"/>
                  </a:cxn>
                  <a:cxn ang="0">
                    <a:pos x="T6" y="T7"/>
                  </a:cxn>
                  <a:cxn ang="0">
                    <a:pos x="T8" y="T9"/>
                  </a:cxn>
                </a:cxnLst>
                <a:rect l="0" t="0" r="r" b="b"/>
                <a:pathLst>
                  <a:path w="47" h="48">
                    <a:moveTo>
                      <a:pt x="0" y="15"/>
                    </a:moveTo>
                    <a:lnTo>
                      <a:pt x="33" y="48"/>
                    </a:lnTo>
                    <a:lnTo>
                      <a:pt x="47" y="33"/>
                    </a:lnTo>
                    <a:lnTo>
                      <a:pt x="15" y="0"/>
                    </a:lnTo>
                    <a:lnTo>
                      <a:pt x="0" y="15"/>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18" name="Freeform 62"/>
              <p:cNvSpPr>
                <a:spLocks noEditPoints="1"/>
              </p:cNvSpPr>
              <p:nvPr/>
            </p:nvSpPr>
            <p:spPr bwMode="auto">
              <a:xfrm>
                <a:off x="7424738" y="3175000"/>
                <a:ext cx="889000" cy="889000"/>
              </a:xfrm>
              <a:custGeom>
                <a:avLst/>
                <a:gdLst>
                  <a:gd name="T0" fmla="*/ 155 w 309"/>
                  <a:gd name="T1" fmla="*/ 0 h 309"/>
                  <a:gd name="T2" fmla="*/ 0 w 309"/>
                  <a:gd name="T3" fmla="*/ 155 h 309"/>
                  <a:gd name="T4" fmla="*/ 155 w 309"/>
                  <a:gd name="T5" fmla="*/ 309 h 309"/>
                  <a:gd name="T6" fmla="*/ 309 w 309"/>
                  <a:gd name="T7" fmla="*/ 155 h 309"/>
                  <a:gd name="T8" fmla="*/ 155 w 309"/>
                  <a:gd name="T9" fmla="*/ 0 h 309"/>
                  <a:gd name="T10" fmla="*/ 155 w 309"/>
                  <a:gd name="T11" fmla="*/ 253 h 309"/>
                  <a:gd name="T12" fmla="*/ 56 w 309"/>
                  <a:gd name="T13" fmla="*/ 155 h 309"/>
                  <a:gd name="T14" fmla="*/ 155 w 309"/>
                  <a:gd name="T15" fmla="*/ 57 h 309"/>
                  <a:gd name="T16" fmla="*/ 253 w 309"/>
                  <a:gd name="T17" fmla="*/ 155 h 309"/>
                  <a:gd name="T18" fmla="*/ 155 w 309"/>
                  <a:gd name="T19"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9">
                    <a:moveTo>
                      <a:pt x="155" y="0"/>
                    </a:moveTo>
                    <a:cubicBezTo>
                      <a:pt x="69" y="0"/>
                      <a:pt x="0" y="70"/>
                      <a:pt x="0" y="155"/>
                    </a:cubicBezTo>
                    <a:cubicBezTo>
                      <a:pt x="0" y="240"/>
                      <a:pt x="69" y="309"/>
                      <a:pt x="155" y="309"/>
                    </a:cubicBezTo>
                    <a:cubicBezTo>
                      <a:pt x="240" y="309"/>
                      <a:pt x="309" y="240"/>
                      <a:pt x="309" y="155"/>
                    </a:cubicBezTo>
                    <a:cubicBezTo>
                      <a:pt x="309" y="70"/>
                      <a:pt x="240" y="0"/>
                      <a:pt x="155" y="0"/>
                    </a:cubicBezTo>
                    <a:close/>
                    <a:moveTo>
                      <a:pt x="155" y="253"/>
                    </a:moveTo>
                    <a:cubicBezTo>
                      <a:pt x="100" y="253"/>
                      <a:pt x="56" y="209"/>
                      <a:pt x="56" y="155"/>
                    </a:cubicBezTo>
                    <a:cubicBezTo>
                      <a:pt x="56" y="101"/>
                      <a:pt x="100" y="57"/>
                      <a:pt x="155" y="57"/>
                    </a:cubicBezTo>
                    <a:cubicBezTo>
                      <a:pt x="209" y="57"/>
                      <a:pt x="253" y="101"/>
                      <a:pt x="253" y="155"/>
                    </a:cubicBezTo>
                    <a:cubicBezTo>
                      <a:pt x="253" y="209"/>
                      <a:pt x="209" y="253"/>
                      <a:pt x="155" y="253"/>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19" name="Rectangle 63"/>
              <p:cNvSpPr>
                <a:spLocks noChangeArrowheads="1"/>
              </p:cNvSpPr>
              <p:nvPr/>
            </p:nvSpPr>
            <p:spPr bwMode="auto">
              <a:xfrm>
                <a:off x="7853363" y="3805238"/>
                <a:ext cx="31750" cy="74613"/>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20" name="Freeform 64"/>
              <p:cNvSpPr/>
              <p:nvPr/>
            </p:nvSpPr>
            <p:spPr bwMode="auto">
              <a:xfrm>
                <a:off x="7800976" y="3514725"/>
                <a:ext cx="182563" cy="131763"/>
              </a:xfrm>
              <a:custGeom>
                <a:avLst/>
                <a:gdLst>
                  <a:gd name="T0" fmla="*/ 46 w 115"/>
                  <a:gd name="T1" fmla="*/ 54 h 83"/>
                  <a:gd name="T2" fmla="*/ 15 w 115"/>
                  <a:gd name="T3" fmla="*/ 25 h 83"/>
                  <a:gd name="T4" fmla="*/ 0 w 115"/>
                  <a:gd name="T5" fmla="*/ 40 h 83"/>
                  <a:gd name="T6" fmla="*/ 46 w 115"/>
                  <a:gd name="T7" fmla="*/ 83 h 83"/>
                  <a:gd name="T8" fmla="*/ 115 w 115"/>
                  <a:gd name="T9" fmla="*/ 15 h 83"/>
                  <a:gd name="T10" fmla="*/ 100 w 115"/>
                  <a:gd name="T11" fmla="*/ 0 h 83"/>
                  <a:gd name="T12" fmla="*/ 46 w 115"/>
                  <a:gd name="T13" fmla="*/ 54 h 83"/>
                </a:gdLst>
                <a:ahLst/>
                <a:cxnLst>
                  <a:cxn ang="0">
                    <a:pos x="T0" y="T1"/>
                  </a:cxn>
                  <a:cxn ang="0">
                    <a:pos x="T2" y="T3"/>
                  </a:cxn>
                  <a:cxn ang="0">
                    <a:pos x="T4" y="T5"/>
                  </a:cxn>
                  <a:cxn ang="0">
                    <a:pos x="T6" y="T7"/>
                  </a:cxn>
                  <a:cxn ang="0">
                    <a:pos x="T8" y="T9"/>
                  </a:cxn>
                  <a:cxn ang="0">
                    <a:pos x="T10" y="T11"/>
                  </a:cxn>
                  <a:cxn ang="0">
                    <a:pos x="T12" y="T13"/>
                  </a:cxn>
                </a:cxnLst>
                <a:rect l="0" t="0" r="r" b="b"/>
                <a:pathLst>
                  <a:path w="115" h="83">
                    <a:moveTo>
                      <a:pt x="46" y="54"/>
                    </a:moveTo>
                    <a:lnTo>
                      <a:pt x="15" y="25"/>
                    </a:lnTo>
                    <a:lnTo>
                      <a:pt x="0" y="40"/>
                    </a:lnTo>
                    <a:lnTo>
                      <a:pt x="46" y="83"/>
                    </a:lnTo>
                    <a:lnTo>
                      <a:pt x="115" y="15"/>
                    </a:lnTo>
                    <a:lnTo>
                      <a:pt x="100" y="0"/>
                    </a:lnTo>
                    <a:lnTo>
                      <a:pt x="46" y="54"/>
                    </a:ln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grpSp>
          <p:nvGrpSpPr>
            <p:cNvPr id="121" name="Group 83"/>
            <p:cNvGrpSpPr/>
            <p:nvPr/>
          </p:nvGrpSpPr>
          <p:grpSpPr>
            <a:xfrm>
              <a:off x="11305" y="4957"/>
              <a:ext cx="952" cy="1031"/>
              <a:chOff x="6951663" y="4173538"/>
              <a:chExt cx="887413" cy="887413"/>
            </a:xfrm>
            <a:solidFill>
              <a:srgbClr val="FF66FF"/>
            </a:solidFill>
          </p:grpSpPr>
          <p:sp>
            <p:nvSpPr>
              <p:cNvPr id="122" name="Freeform 65"/>
              <p:cNvSpPr/>
              <p:nvPr/>
            </p:nvSpPr>
            <p:spPr bwMode="auto">
              <a:xfrm>
                <a:off x="7597776" y="4640263"/>
                <a:ext cx="77788" cy="114300"/>
              </a:xfrm>
              <a:custGeom>
                <a:avLst/>
                <a:gdLst>
                  <a:gd name="T0" fmla="*/ 9 w 27"/>
                  <a:gd name="T1" fmla="*/ 0 h 40"/>
                  <a:gd name="T2" fmla="*/ 9 w 27"/>
                  <a:gd name="T3" fmla="*/ 0 h 40"/>
                  <a:gd name="T4" fmla="*/ 0 w 27"/>
                  <a:gd name="T5" fmla="*/ 39 h 40"/>
                  <a:gd name="T6" fmla="*/ 6 w 27"/>
                  <a:gd name="T7" fmla="*/ 40 h 40"/>
                  <a:gd name="T8" fmla="*/ 27 w 27"/>
                  <a:gd name="T9" fmla="*/ 20 h 40"/>
                  <a:gd name="T10" fmla="*/ 9 w 27"/>
                  <a:gd name="T11" fmla="*/ 0 h 40"/>
                </a:gdLst>
                <a:ahLst/>
                <a:cxnLst>
                  <a:cxn ang="0">
                    <a:pos x="T0" y="T1"/>
                  </a:cxn>
                  <a:cxn ang="0">
                    <a:pos x="T2" y="T3"/>
                  </a:cxn>
                  <a:cxn ang="0">
                    <a:pos x="T4" y="T5"/>
                  </a:cxn>
                  <a:cxn ang="0">
                    <a:pos x="T6" y="T7"/>
                  </a:cxn>
                  <a:cxn ang="0">
                    <a:pos x="T8" y="T9"/>
                  </a:cxn>
                  <a:cxn ang="0">
                    <a:pos x="T10" y="T11"/>
                  </a:cxn>
                </a:cxnLst>
                <a:rect l="0" t="0" r="r" b="b"/>
                <a:pathLst>
                  <a:path w="27" h="40">
                    <a:moveTo>
                      <a:pt x="9" y="0"/>
                    </a:moveTo>
                    <a:cubicBezTo>
                      <a:pt x="9" y="0"/>
                      <a:pt x="9" y="0"/>
                      <a:pt x="9" y="0"/>
                    </a:cubicBezTo>
                    <a:cubicBezTo>
                      <a:pt x="9" y="14"/>
                      <a:pt x="6" y="27"/>
                      <a:pt x="0" y="39"/>
                    </a:cubicBezTo>
                    <a:cubicBezTo>
                      <a:pt x="2" y="40"/>
                      <a:pt x="4" y="40"/>
                      <a:pt x="6" y="40"/>
                    </a:cubicBezTo>
                    <a:cubicBezTo>
                      <a:pt x="17" y="40"/>
                      <a:pt x="27" y="31"/>
                      <a:pt x="27" y="20"/>
                    </a:cubicBezTo>
                    <a:cubicBezTo>
                      <a:pt x="27" y="10"/>
                      <a:pt x="19" y="1"/>
                      <a:pt x="9" y="0"/>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sp>
            <p:nvSpPr>
              <p:cNvPr id="123" name="Freeform 66"/>
              <p:cNvSpPr>
                <a:spLocks noEditPoints="1"/>
              </p:cNvSpPr>
              <p:nvPr/>
            </p:nvSpPr>
            <p:spPr bwMode="auto">
              <a:xfrm>
                <a:off x="6951663" y="4173538"/>
                <a:ext cx="887413" cy="887413"/>
              </a:xfrm>
              <a:custGeom>
                <a:avLst/>
                <a:gdLst>
                  <a:gd name="T0" fmla="*/ 154 w 308"/>
                  <a:gd name="T1" fmla="*/ 0 h 308"/>
                  <a:gd name="T2" fmla="*/ 0 w 308"/>
                  <a:gd name="T3" fmla="*/ 154 h 308"/>
                  <a:gd name="T4" fmla="*/ 154 w 308"/>
                  <a:gd name="T5" fmla="*/ 308 h 308"/>
                  <a:gd name="T6" fmla="*/ 308 w 308"/>
                  <a:gd name="T7" fmla="*/ 154 h 308"/>
                  <a:gd name="T8" fmla="*/ 154 w 308"/>
                  <a:gd name="T9" fmla="*/ 0 h 308"/>
                  <a:gd name="T10" fmla="*/ 165 w 308"/>
                  <a:gd name="T11" fmla="*/ 62 h 308"/>
                  <a:gd name="T12" fmla="*/ 174 w 308"/>
                  <a:gd name="T13" fmla="*/ 77 h 308"/>
                  <a:gd name="T14" fmla="*/ 174 w 308"/>
                  <a:gd name="T15" fmla="*/ 90 h 308"/>
                  <a:gd name="T16" fmla="*/ 182 w 308"/>
                  <a:gd name="T17" fmla="*/ 107 h 308"/>
                  <a:gd name="T18" fmla="*/ 169 w 308"/>
                  <a:gd name="T19" fmla="*/ 136 h 308"/>
                  <a:gd name="T20" fmla="*/ 164 w 308"/>
                  <a:gd name="T21" fmla="*/ 120 h 308"/>
                  <a:gd name="T22" fmla="*/ 156 w 308"/>
                  <a:gd name="T23" fmla="*/ 91 h 308"/>
                  <a:gd name="T24" fmla="*/ 165 w 308"/>
                  <a:gd name="T25" fmla="*/ 62 h 308"/>
                  <a:gd name="T26" fmla="*/ 117 w 308"/>
                  <a:gd name="T27" fmla="*/ 62 h 308"/>
                  <a:gd name="T28" fmla="*/ 125 w 308"/>
                  <a:gd name="T29" fmla="*/ 77 h 308"/>
                  <a:gd name="T30" fmla="*/ 126 w 308"/>
                  <a:gd name="T31" fmla="*/ 90 h 308"/>
                  <a:gd name="T32" fmla="*/ 134 w 308"/>
                  <a:gd name="T33" fmla="*/ 107 h 308"/>
                  <a:gd name="T34" fmla="*/ 120 w 308"/>
                  <a:gd name="T35" fmla="*/ 136 h 308"/>
                  <a:gd name="T36" fmla="*/ 116 w 308"/>
                  <a:gd name="T37" fmla="*/ 120 h 308"/>
                  <a:gd name="T38" fmla="*/ 108 w 308"/>
                  <a:gd name="T39" fmla="*/ 91 h 308"/>
                  <a:gd name="T40" fmla="*/ 117 w 308"/>
                  <a:gd name="T41" fmla="*/ 62 h 308"/>
                  <a:gd name="T42" fmla="*/ 230 w 308"/>
                  <a:gd name="T43" fmla="*/ 218 h 308"/>
                  <a:gd name="T44" fmla="*/ 215 w 308"/>
                  <a:gd name="T45" fmla="*/ 215 h 308"/>
                  <a:gd name="T46" fmla="*/ 147 w 308"/>
                  <a:gd name="T47" fmla="*/ 247 h 308"/>
                  <a:gd name="T48" fmla="*/ 62 w 308"/>
                  <a:gd name="T49" fmla="*/ 162 h 308"/>
                  <a:gd name="T50" fmla="*/ 63 w 308"/>
                  <a:gd name="T51" fmla="*/ 146 h 308"/>
                  <a:gd name="T52" fmla="*/ 232 w 308"/>
                  <a:gd name="T53" fmla="*/ 146 h 308"/>
                  <a:gd name="T54" fmla="*/ 232 w 308"/>
                  <a:gd name="T55" fmla="*/ 146 h 308"/>
                  <a:gd name="T56" fmla="*/ 266 w 308"/>
                  <a:gd name="T57" fmla="*/ 182 h 308"/>
                  <a:gd name="T58" fmla="*/ 230 w 308"/>
                  <a:gd name="T59" fmla="*/ 21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8">
                    <a:moveTo>
                      <a:pt x="154" y="0"/>
                    </a:moveTo>
                    <a:cubicBezTo>
                      <a:pt x="69" y="0"/>
                      <a:pt x="0" y="69"/>
                      <a:pt x="0" y="154"/>
                    </a:cubicBezTo>
                    <a:cubicBezTo>
                      <a:pt x="0" y="239"/>
                      <a:pt x="69" y="308"/>
                      <a:pt x="154" y="308"/>
                    </a:cubicBezTo>
                    <a:cubicBezTo>
                      <a:pt x="239" y="308"/>
                      <a:pt x="308" y="239"/>
                      <a:pt x="308" y="154"/>
                    </a:cubicBezTo>
                    <a:cubicBezTo>
                      <a:pt x="308" y="69"/>
                      <a:pt x="239" y="0"/>
                      <a:pt x="154" y="0"/>
                    </a:cubicBezTo>
                    <a:close/>
                    <a:moveTo>
                      <a:pt x="165" y="62"/>
                    </a:moveTo>
                    <a:cubicBezTo>
                      <a:pt x="174" y="56"/>
                      <a:pt x="183" y="71"/>
                      <a:pt x="174" y="77"/>
                    </a:cubicBezTo>
                    <a:cubicBezTo>
                      <a:pt x="169" y="79"/>
                      <a:pt x="172" y="86"/>
                      <a:pt x="174" y="90"/>
                    </a:cubicBezTo>
                    <a:cubicBezTo>
                      <a:pt x="177" y="95"/>
                      <a:pt x="181" y="101"/>
                      <a:pt x="182" y="107"/>
                    </a:cubicBezTo>
                    <a:cubicBezTo>
                      <a:pt x="185" y="119"/>
                      <a:pt x="181" y="132"/>
                      <a:pt x="169" y="136"/>
                    </a:cubicBezTo>
                    <a:cubicBezTo>
                      <a:pt x="158" y="140"/>
                      <a:pt x="153" y="123"/>
                      <a:pt x="164" y="120"/>
                    </a:cubicBezTo>
                    <a:cubicBezTo>
                      <a:pt x="172" y="117"/>
                      <a:pt x="157" y="95"/>
                      <a:pt x="156" y="91"/>
                    </a:cubicBezTo>
                    <a:cubicBezTo>
                      <a:pt x="152" y="80"/>
                      <a:pt x="154" y="68"/>
                      <a:pt x="165" y="62"/>
                    </a:cubicBezTo>
                    <a:close/>
                    <a:moveTo>
                      <a:pt x="117" y="62"/>
                    </a:moveTo>
                    <a:cubicBezTo>
                      <a:pt x="126" y="56"/>
                      <a:pt x="135" y="71"/>
                      <a:pt x="125" y="77"/>
                    </a:cubicBezTo>
                    <a:cubicBezTo>
                      <a:pt x="121" y="79"/>
                      <a:pt x="124" y="86"/>
                      <a:pt x="126" y="90"/>
                    </a:cubicBezTo>
                    <a:cubicBezTo>
                      <a:pt x="129" y="95"/>
                      <a:pt x="133" y="101"/>
                      <a:pt x="134" y="107"/>
                    </a:cubicBezTo>
                    <a:cubicBezTo>
                      <a:pt x="137" y="119"/>
                      <a:pt x="133" y="132"/>
                      <a:pt x="120" y="136"/>
                    </a:cubicBezTo>
                    <a:cubicBezTo>
                      <a:pt x="110" y="140"/>
                      <a:pt x="105" y="123"/>
                      <a:pt x="116" y="120"/>
                    </a:cubicBezTo>
                    <a:cubicBezTo>
                      <a:pt x="124" y="117"/>
                      <a:pt x="109" y="95"/>
                      <a:pt x="108" y="91"/>
                    </a:cubicBezTo>
                    <a:cubicBezTo>
                      <a:pt x="104" y="80"/>
                      <a:pt x="106" y="68"/>
                      <a:pt x="117" y="62"/>
                    </a:cubicBezTo>
                    <a:close/>
                    <a:moveTo>
                      <a:pt x="230" y="218"/>
                    </a:moveTo>
                    <a:cubicBezTo>
                      <a:pt x="225" y="218"/>
                      <a:pt x="219" y="217"/>
                      <a:pt x="215" y="215"/>
                    </a:cubicBezTo>
                    <a:cubicBezTo>
                      <a:pt x="199" y="235"/>
                      <a:pt x="175" y="247"/>
                      <a:pt x="147" y="247"/>
                    </a:cubicBezTo>
                    <a:cubicBezTo>
                      <a:pt x="100" y="247"/>
                      <a:pt x="62" y="209"/>
                      <a:pt x="62" y="162"/>
                    </a:cubicBezTo>
                    <a:cubicBezTo>
                      <a:pt x="62" y="156"/>
                      <a:pt x="62" y="151"/>
                      <a:pt x="63" y="146"/>
                    </a:cubicBezTo>
                    <a:cubicBezTo>
                      <a:pt x="232" y="146"/>
                      <a:pt x="232" y="146"/>
                      <a:pt x="232" y="146"/>
                    </a:cubicBezTo>
                    <a:cubicBezTo>
                      <a:pt x="232" y="146"/>
                      <a:pt x="232" y="146"/>
                      <a:pt x="232" y="146"/>
                    </a:cubicBezTo>
                    <a:cubicBezTo>
                      <a:pt x="251" y="147"/>
                      <a:pt x="266" y="162"/>
                      <a:pt x="266" y="182"/>
                    </a:cubicBezTo>
                    <a:cubicBezTo>
                      <a:pt x="266" y="202"/>
                      <a:pt x="250" y="218"/>
                      <a:pt x="230" y="218"/>
                    </a:cubicBezTo>
                    <a:close/>
                  </a:path>
                </a:pathLst>
              </a:custGeom>
              <a:grpFill/>
              <a:ln>
                <a:solidFill>
                  <a:srgbClr val="FF66FF"/>
                </a:solidFill>
              </a:ln>
              <a:extLst/>
            </p:spPr>
            <p:txBody>
              <a:bodyPr vert="horz" wrap="square" lIns="91440" tIns="45720" rIns="91440" bIns="45720" numCol="1" anchor="t" anchorCtr="0" compatLnSpc="1"/>
              <a:lstStyle/>
              <a:p>
                <a:endParaRPr lang="id-ID"/>
              </a:p>
            </p:txBody>
          </p:sp>
        </p:grpSp>
        <p:grpSp>
          <p:nvGrpSpPr>
            <p:cNvPr id="124" name="Group 91"/>
            <p:cNvGrpSpPr/>
            <p:nvPr/>
          </p:nvGrpSpPr>
          <p:grpSpPr>
            <a:xfrm>
              <a:off x="9004" y="4928"/>
              <a:ext cx="960" cy="1036"/>
              <a:chOff x="4805363" y="4148138"/>
              <a:chExt cx="895350" cy="892175"/>
            </a:xfrm>
            <a:solidFill>
              <a:srgbClr val="92D050"/>
            </a:solidFill>
          </p:grpSpPr>
          <p:sp>
            <p:nvSpPr>
              <p:cNvPr id="125" name="Freeform 67"/>
              <p:cNvSpPr/>
              <p:nvPr/>
            </p:nvSpPr>
            <p:spPr bwMode="auto">
              <a:xfrm>
                <a:off x="5332413" y="4371975"/>
                <a:ext cx="103188" cy="66675"/>
              </a:xfrm>
              <a:custGeom>
                <a:avLst/>
                <a:gdLst>
                  <a:gd name="T0" fmla="*/ 36 w 36"/>
                  <a:gd name="T1" fmla="*/ 2 h 23"/>
                  <a:gd name="T2" fmla="*/ 34 w 36"/>
                  <a:gd name="T3" fmla="*/ 1 h 23"/>
                  <a:gd name="T4" fmla="*/ 0 w 36"/>
                  <a:gd name="T5" fmla="*/ 23 h 23"/>
                  <a:gd name="T6" fmla="*/ 22 w 36"/>
                  <a:gd name="T7" fmla="*/ 15 h 23"/>
                  <a:gd name="T8" fmla="*/ 32 w 36"/>
                  <a:gd name="T9" fmla="*/ 6 h 23"/>
                  <a:gd name="T10" fmla="*/ 36 w 36"/>
                  <a:gd name="T11" fmla="*/ 2 h 23"/>
                </a:gdLst>
                <a:ahLst/>
                <a:cxnLst>
                  <a:cxn ang="0">
                    <a:pos x="T0" y="T1"/>
                  </a:cxn>
                  <a:cxn ang="0">
                    <a:pos x="T2" y="T3"/>
                  </a:cxn>
                  <a:cxn ang="0">
                    <a:pos x="T4" y="T5"/>
                  </a:cxn>
                  <a:cxn ang="0">
                    <a:pos x="T6" y="T7"/>
                  </a:cxn>
                  <a:cxn ang="0">
                    <a:pos x="T8" y="T9"/>
                  </a:cxn>
                  <a:cxn ang="0">
                    <a:pos x="T10" y="T11"/>
                  </a:cxn>
                </a:cxnLst>
                <a:rect l="0" t="0" r="r" b="b"/>
                <a:pathLst>
                  <a:path w="36" h="23">
                    <a:moveTo>
                      <a:pt x="36" y="2"/>
                    </a:moveTo>
                    <a:cubicBezTo>
                      <a:pt x="35" y="2"/>
                      <a:pt x="35" y="1"/>
                      <a:pt x="34" y="1"/>
                    </a:cubicBezTo>
                    <a:cubicBezTo>
                      <a:pt x="19" y="0"/>
                      <a:pt x="5" y="9"/>
                      <a:pt x="0" y="23"/>
                    </a:cubicBezTo>
                    <a:cubicBezTo>
                      <a:pt x="8" y="22"/>
                      <a:pt x="15" y="19"/>
                      <a:pt x="22" y="15"/>
                    </a:cubicBezTo>
                    <a:cubicBezTo>
                      <a:pt x="25" y="12"/>
                      <a:pt x="29" y="10"/>
                      <a:pt x="32" y="6"/>
                    </a:cubicBezTo>
                    <a:cubicBezTo>
                      <a:pt x="32" y="6"/>
                      <a:pt x="35" y="3"/>
                      <a:pt x="36" y="2"/>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26" name="Freeform 68"/>
              <p:cNvSpPr/>
              <p:nvPr/>
            </p:nvSpPr>
            <p:spPr bwMode="auto">
              <a:xfrm>
                <a:off x="5067301" y="4371975"/>
                <a:ext cx="103188" cy="66675"/>
              </a:xfrm>
              <a:custGeom>
                <a:avLst/>
                <a:gdLst>
                  <a:gd name="T0" fmla="*/ 4 w 36"/>
                  <a:gd name="T1" fmla="*/ 6 h 23"/>
                  <a:gd name="T2" fmla="*/ 14 w 36"/>
                  <a:gd name="T3" fmla="*/ 15 h 23"/>
                  <a:gd name="T4" fmla="*/ 36 w 36"/>
                  <a:gd name="T5" fmla="*/ 23 h 23"/>
                  <a:gd name="T6" fmla="*/ 2 w 36"/>
                  <a:gd name="T7" fmla="*/ 1 h 23"/>
                  <a:gd name="T8" fmla="*/ 0 w 36"/>
                  <a:gd name="T9" fmla="*/ 2 h 23"/>
                  <a:gd name="T10" fmla="*/ 4 w 36"/>
                  <a:gd name="T11" fmla="*/ 6 h 23"/>
                </a:gdLst>
                <a:ahLst/>
                <a:cxnLst>
                  <a:cxn ang="0">
                    <a:pos x="T0" y="T1"/>
                  </a:cxn>
                  <a:cxn ang="0">
                    <a:pos x="T2" y="T3"/>
                  </a:cxn>
                  <a:cxn ang="0">
                    <a:pos x="T4" y="T5"/>
                  </a:cxn>
                  <a:cxn ang="0">
                    <a:pos x="T6" y="T7"/>
                  </a:cxn>
                  <a:cxn ang="0">
                    <a:pos x="T8" y="T9"/>
                  </a:cxn>
                  <a:cxn ang="0">
                    <a:pos x="T10" y="T11"/>
                  </a:cxn>
                </a:cxnLst>
                <a:rect l="0" t="0" r="r" b="b"/>
                <a:pathLst>
                  <a:path w="36" h="23">
                    <a:moveTo>
                      <a:pt x="4" y="6"/>
                    </a:moveTo>
                    <a:cubicBezTo>
                      <a:pt x="7" y="10"/>
                      <a:pt x="10" y="12"/>
                      <a:pt x="14" y="15"/>
                    </a:cubicBezTo>
                    <a:cubicBezTo>
                      <a:pt x="21" y="19"/>
                      <a:pt x="28" y="22"/>
                      <a:pt x="36" y="23"/>
                    </a:cubicBezTo>
                    <a:cubicBezTo>
                      <a:pt x="31" y="9"/>
                      <a:pt x="17" y="0"/>
                      <a:pt x="2" y="1"/>
                    </a:cubicBezTo>
                    <a:cubicBezTo>
                      <a:pt x="1" y="1"/>
                      <a:pt x="1" y="2"/>
                      <a:pt x="0" y="2"/>
                    </a:cubicBezTo>
                    <a:cubicBezTo>
                      <a:pt x="1" y="3"/>
                      <a:pt x="3" y="6"/>
                      <a:pt x="4" y="6"/>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27" name="Freeform 69"/>
              <p:cNvSpPr>
                <a:spLocks noEditPoints="1"/>
              </p:cNvSpPr>
              <p:nvPr/>
            </p:nvSpPr>
            <p:spPr bwMode="auto">
              <a:xfrm>
                <a:off x="4805363" y="4148138"/>
                <a:ext cx="895350" cy="892175"/>
              </a:xfrm>
              <a:custGeom>
                <a:avLst/>
                <a:gdLst>
                  <a:gd name="T0" fmla="*/ 155 w 311"/>
                  <a:gd name="T1" fmla="*/ 0 h 310"/>
                  <a:gd name="T2" fmla="*/ 0 w 311"/>
                  <a:gd name="T3" fmla="*/ 155 h 310"/>
                  <a:gd name="T4" fmla="*/ 155 w 311"/>
                  <a:gd name="T5" fmla="*/ 310 h 310"/>
                  <a:gd name="T6" fmla="*/ 311 w 311"/>
                  <a:gd name="T7" fmla="*/ 155 h 310"/>
                  <a:gd name="T8" fmla="*/ 155 w 311"/>
                  <a:gd name="T9" fmla="*/ 0 h 310"/>
                  <a:gd name="T10" fmla="*/ 187 w 311"/>
                  <a:gd name="T11" fmla="*/ 73 h 310"/>
                  <a:gd name="T12" fmla="*/ 208 w 311"/>
                  <a:gd name="T13" fmla="*/ 65 h 310"/>
                  <a:gd name="T14" fmla="*/ 227 w 311"/>
                  <a:gd name="T15" fmla="*/ 67 h 310"/>
                  <a:gd name="T16" fmla="*/ 217 w 311"/>
                  <a:gd name="T17" fmla="*/ 102 h 310"/>
                  <a:gd name="T18" fmla="*/ 208 w 311"/>
                  <a:gd name="T19" fmla="*/ 108 h 310"/>
                  <a:gd name="T20" fmla="*/ 166 w 311"/>
                  <a:gd name="T21" fmla="*/ 108 h 310"/>
                  <a:gd name="T22" fmla="*/ 187 w 311"/>
                  <a:gd name="T23" fmla="*/ 73 h 310"/>
                  <a:gd name="T24" fmla="*/ 148 w 311"/>
                  <a:gd name="T25" fmla="*/ 92 h 310"/>
                  <a:gd name="T26" fmla="*/ 163 w 311"/>
                  <a:gd name="T27" fmla="*/ 92 h 310"/>
                  <a:gd name="T28" fmla="*/ 163 w 311"/>
                  <a:gd name="T29" fmla="*/ 108 h 310"/>
                  <a:gd name="T30" fmla="*/ 148 w 311"/>
                  <a:gd name="T31" fmla="*/ 108 h 310"/>
                  <a:gd name="T32" fmla="*/ 148 w 311"/>
                  <a:gd name="T33" fmla="*/ 92 h 310"/>
                  <a:gd name="T34" fmla="*/ 83 w 311"/>
                  <a:gd name="T35" fmla="*/ 67 h 310"/>
                  <a:gd name="T36" fmla="*/ 102 w 311"/>
                  <a:gd name="T37" fmla="*/ 65 h 310"/>
                  <a:gd name="T38" fmla="*/ 123 w 311"/>
                  <a:gd name="T39" fmla="*/ 73 h 310"/>
                  <a:gd name="T40" fmla="*/ 143 w 311"/>
                  <a:gd name="T41" fmla="*/ 108 h 310"/>
                  <a:gd name="T42" fmla="*/ 102 w 311"/>
                  <a:gd name="T43" fmla="*/ 108 h 310"/>
                  <a:gd name="T44" fmla="*/ 92 w 311"/>
                  <a:gd name="T45" fmla="*/ 102 h 310"/>
                  <a:gd name="T46" fmla="*/ 83 w 311"/>
                  <a:gd name="T47" fmla="*/ 67 h 310"/>
                  <a:gd name="T48" fmla="*/ 238 w 311"/>
                  <a:gd name="T49" fmla="*/ 245 h 310"/>
                  <a:gd name="T50" fmla="*/ 73 w 311"/>
                  <a:gd name="T51" fmla="*/ 245 h 310"/>
                  <a:gd name="T52" fmla="*/ 73 w 311"/>
                  <a:gd name="T53" fmla="*/ 114 h 310"/>
                  <a:gd name="T54" fmla="*/ 116 w 311"/>
                  <a:gd name="T55" fmla="*/ 114 h 310"/>
                  <a:gd name="T56" fmla="*/ 137 w 311"/>
                  <a:gd name="T57" fmla="*/ 114 h 310"/>
                  <a:gd name="T58" fmla="*/ 137 w 311"/>
                  <a:gd name="T59" fmla="*/ 118 h 310"/>
                  <a:gd name="T60" fmla="*/ 137 w 311"/>
                  <a:gd name="T61" fmla="*/ 183 h 310"/>
                  <a:gd name="T62" fmla="*/ 156 w 311"/>
                  <a:gd name="T63" fmla="*/ 167 h 310"/>
                  <a:gd name="T64" fmla="*/ 175 w 311"/>
                  <a:gd name="T65" fmla="*/ 183 h 310"/>
                  <a:gd name="T66" fmla="*/ 175 w 311"/>
                  <a:gd name="T67" fmla="*/ 117 h 310"/>
                  <a:gd name="T68" fmla="*/ 175 w 311"/>
                  <a:gd name="T69" fmla="*/ 114 h 310"/>
                  <a:gd name="T70" fmla="*/ 194 w 311"/>
                  <a:gd name="T71" fmla="*/ 114 h 310"/>
                  <a:gd name="T72" fmla="*/ 238 w 311"/>
                  <a:gd name="T73" fmla="*/ 114 h 310"/>
                  <a:gd name="T74" fmla="*/ 238 w 311"/>
                  <a:gd name="T75"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0">
                    <a:moveTo>
                      <a:pt x="155" y="0"/>
                    </a:moveTo>
                    <a:cubicBezTo>
                      <a:pt x="70" y="0"/>
                      <a:pt x="0" y="69"/>
                      <a:pt x="0" y="155"/>
                    </a:cubicBezTo>
                    <a:cubicBezTo>
                      <a:pt x="0" y="240"/>
                      <a:pt x="70" y="310"/>
                      <a:pt x="155" y="310"/>
                    </a:cubicBezTo>
                    <a:cubicBezTo>
                      <a:pt x="241" y="310"/>
                      <a:pt x="311" y="240"/>
                      <a:pt x="311" y="155"/>
                    </a:cubicBezTo>
                    <a:cubicBezTo>
                      <a:pt x="311" y="69"/>
                      <a:pt x="241" y="0"/>
                      <a:pt x="155" y="0"/>
                    </a:cubicBezTo>
                    <a:close/>
                    <a:moveTo>
                      <a:pt x="187" y="73"/>
                    </a:moveTo>
                    <a:cubicBezTo>
                      <a:pt x="193" y="68"/>
                      <a:pt x="200" y="66"/>
                      <a:pt x="208" y="65"/>
                    </a:cubicBezTo>
                    <a:cubicBezTo>
                      <a:pt x="214" y="64"/>
                      <a:pt x="222" y="64"/>
                      <a:pt x="227" y="67"/>
                    </a:cubicBezTo>
                    <a:cubicBezTo>
                      <a:pt x="242" y="78"/>
                      <a:pt x="227" y="94"/>
                      <a:pt x="217" y="102"/>
                    </a:cubicBezTo>
                    <a:cubicBezTo>
                      <a:pt x="214" y="104"/>
                      <a:pt x="211" y="106"/>
                      <a:pt x="208" y="108"/>
                    </a:cubicBezTo>
                    <a:cubicBezTo>
                      <a:pt x="166" y="108"/>
                      <a:pt x="166" y="108"/>
                      <a:pt x="166" y="108"/>
                    </a:cubicBezTo>
                    <a:cubicBezTo>
                      <a:pt x="168" y="94"/>
                      <a:pt x="175" y="80"/>
                      <a:pt x="187" y="73"/>
                    </a:cubicBezTo>
                    <a:close/>
                    <a:moveTo>
                      <a:pt x="148" y="92"/>
                    </a:moveTo>
                    <a:cubicBezTo>
                      <a:pt x="148" y="82"/>
                      <a:pt x="163" y="82"/>
                      <a:pt x="163" y="92"/>
                    </a:cubicBezTo>
                    <a:cubicBezTo>
                      <a:pt x="163" y="108"/>
                      <a:pt x="163" y="108"/>
                      <a:pt x="163" y="108"/>
                    </a:cubicBezTo>
                    <a:cubicBezTo>
                      <a:pt x="148" y="108"/>
                      <a:pt x="148" y="108"/>
                      <a:pt x="148" y="108"/>
                    </a:cubicBezTo>
                    <a:lnTo>
                      <a:pt x="148" y="92"/>
                    </a:lnTo>
                    <a:close/>
                    <a:moveTo>
                      <a:pt x="83" y="67"/>
                    </a:moveTo>
                    <a:cubicBezTo>
                      <a:pt x="88" y="64"/>
                      <a:pt x="96" y="64"/>
                      <a:pt x="102" y="65"/>
                    </a:cubicBezTo>
                    <a:cubicBezTo>
                      <a:pt x="109" y="66"/>
                      <a:pt x="116" y="68"/>
                      <a:pt x="123" y="73"/>
                    </a:cubicBezTo>
                    <a:cubicBezTo>
                      <a:pt x="135" y="80"/>
                      <a:pt x="142" y="94"/>
                      <a:pt x="143" y="108"/>
                    </a:cubicBezTo>
                    <a:cubicBezTo>
                      <a:pt x="102" y="108"/>
                      <a:pt x="102" y="108"/>
                      <a:pt x="102" y="108"/>
                    </a:cubicBezTo>
                    <a:cubicBezTo>
                      <a:pt x="99" y="106"/>
                      <a:pt x="96" y="104"/>
                      <a:pt x="92" y="102"/>
                    </a:cubicBezTo>
                    <a:cubicBezTo>
                      <a:pt x="82" y="94"/>
                      <a:pt x="67" y="78"/>
                      <a:pt x="83" y="67"/>
                    </a:cubicBezTo>
                    <a:close/>
                    <a:moveTo>
                      <a:pt x="238" y="245"/>
                    </a:moveTo>
                    <a:cubicBezTo>
                      <a:pt x="73" y="245"/>
                      <a:pt x="73" y="245"/>
                      <a:pt x="73" y="245"/>
                    </a:cubicBezTo>
                    <a:cubicBezTo>
                      <a:pt x="73" y="114"/>
                      <a:pt x="73" y="114"/>
                      <a:pt x="73" y="114"/>
                    </a:cubicBezTo>
                    <a:cubicBezTo>
                      <a:pt x="116" y="114"/>
                      <a:pt x="116" y="114"/>
                      <a:pt x="116" y="114"/>
                    </a:cubicBezTo>
                    <a:cubicBezTo>
                      <a:pt x="137" y="114"/>
                      <a:pt x="137" y="114"/>
                      <a:pt x="137" y="114"/>
                    </a:cubicBezTo>
                    <a:cubicBezTo>
                      <a:pt x="137" y="118"/>
                      <a:pt x="137" y="118"/>
                      <a:pt x="137" y="118"/>
                    </a:cubicBezTo>
                    <a:cubicBezTo>
                      <a:pt x="137" y="183"/>
                      <a:pt x="137" y="183"/>
                      <a:pt x="137" y="183"/>
                    </a:cubicBezTo>
                    <a:cubicBezTo>
                      <a:pt x="156" y="167"/>
                      <a:pt x="156" y="167"/>
                      <a:pt x="156" y="167"/>
                    </a:cubicBezTo>
                    <a:cubicBezTo>
                      <a:pt x="175" y="183"/>
                      <a:pt x="175" y="183"/>
                      <a:pt x="175" y="183"/>
                    </a:cubicBezTo>
                    <a:cubicBezTo>
                      <a:pt x="175" y="117"/>
                      <a:pt x="175" y="117"/>
                      <a:pt x="175" y="117"/>
                    </a:cubicBezTo>
                    <a:cubicBezTo>
                      <a:pt x="175" y="114"/>
                      <a:pt x="175" y="114"/>
                      <a:pt x="175" y="114"/>
                    </a:cubicBezTo>
                    <a:cubicBezTo>
                      <a:pt x="194" y="114"/>
                      <a:pt x="194" y="114"/>
                      <a:pt x="194" y="114"/>
                    </a:cubicBezTo>
                    <a:cubicBezTo>
                      <a:pt x="238" y="114"/>
                      <a:pt x="238" y="114"/>
                      <a:pt x="238" y="114"/>
                    </a:cubicBezTo>
                    <a:lnTo>
                      <a:pt x="238" y="245"/>
                    </a:ln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sp>
          <p:nvSpPr>
            <p:cNvPr id="128" name="Freeform 145"/>
            <p:cNvSpPr>
              <a:spLocks noEditPoints="1"/>
            </p:cNvSpPr>
            <p:nvPr/>
          </p:nvSpPr>
          <p:spPr bwMode="auto">
            <a:xfrm>
              <a:off x="9581" y="4300"/>
              <a:ext cx="437" cy="375"/>
            </a:xfrm>
            <a:custGeom>
              <a:avLst/>
              <a:gdLst>
                <a:gd name="T0" fmla="*/ 141 w 141"/>
                <a:gd name="T1" fmla="*/ 41 h 112"/>
                <a:gd name="T2" fmla="*/ 127 w 141"/>
                <a:gd name="T3" fmla="*/ 26 h 112"/>
                <a:gd name="T4" fmla="*/ 114 w 141"/>
                <a:gd name="T5" fmla="*/ 0 h 112"/>
                <a:gd name="T6" fmla="*/ 28 w 141"/>
                <a:gd name="T7" fmla="*/ 0 h 112"/>
                <a:gd name="T8" fmla="*/ 14 w 141"/>
                <a:gd name="T9" fmla="*/ 26 h 112"/>
                <a:gd name="T10" fmla="*/ 0 w 141"/>
                <a:gd name="T11" fmla="*/ 41 h 112"/>
                <a:gd name="T12" fmla="*/ 0 w 141"/>
                <a:gd name="T13" fmla="*/ 86 h 112"/>
                <a:gd name="T14" fmla="*/ 0 w 141"/>
                <a:gd name="T15" fmla="*/ 90 h 112"/>
                <a:gd name="T16" fmla="*/ 0 w 141"/>
                <a:gd name="T17" fmla="*/ 106 h 112"/>
                <a:gd name="T18" fmla="*/ 7 w 141"/>
                <a:gd name="T19" fmla="*/ 112 h 112"/>
                <a:gd name="T20" fmla="*/ 27 w 141"/>
                <a:gd name="T21" fmla="*/ 112 h 112"/>
                <a:gd name="T22" fmla="*/ 34 w 141"/>
                <a:gd name="T23" fmla="*/ 106 h 112"/>
                <a:gd name="T24" fmla="*/ 34 w 141"/>
                <a:gd name="T25" fmla="*/ 90 h 112"/>
                <a:gd name="T26" fmla="*/ 108 w 141"/>
                <a:gd name="T27" fmla="*/ 90 h 112"/>
                <a:gd name="T28" fmla="*/ 108 w 141"/>
                <a:gd name="T29" fmla="*/ 106 h 112"/>
                <a:gd name="T30" fmla="*/ 114 w 141"/>
                <a:gd name="T31" fmla="*/ 112 h 112"/>
                <a:gd name="T32" fmla="*/ 135 w 141"/>
                <a:gd name="T33" fmla="*/ 112 h 112"/>
                <a:gd name="T34" fmla="*/ 141 w 141"/>
                <a:gd name="T35" fmla="*/ 106 h 112"/>
                <a:gd name="T36" fmla="*/ 141 w 141"/>
                <a:gd name="T37" fmla="*/ 90 h 112"/>
                <a:gd name="T38" fmla="*/ 141 w 141"/>
                <a:gd name="T39" fmla="*/ 41 h 112"/>
                <a:gd name="T40" fmla="*/ 35 w 141"/>
                <a:gd name="T41" fmla="*/ 10 h 112"/>
                <a:gd name="T42" fmla="*/ 106 w 141"/>
                <a:gd name="T43" fmla="*/ 10 h 112"/>
                <a:gd name="T44" fmla="*/ 118 w 141"/>
                <a:gd name="T45" fmla="*/ 32 h 112"/>
                <a:gd name="T46" fmla="*/ 24 w 141"/>
                <a:gd name="T47" fmla="*/ 32 h 112"/>
                <a:gd name="T48" fmla="*/ 35 w 141"/>
                <a:gd name="T49" fmla="*/ 10 h 112"/>
                <a:gd name="T50" fmla="*/ 41 w 141"/>
                <a:gd name="T51" fmla="*/ 79 h 112"/>
                <a:gd name="T52" fmla="*/ 13 w 141"/>
                <a:gd name="T53" fmla="*/ 79 h 112"/>
                <a:gd name="T54" fmla="*/ 13 w 141"/>
                <a:gd name="T55" fmla="*/ 64 h 112"/>
                <a:gd name="T56" fmla="*/ 41 w 141"/>
                <a:gd name="T57" fmla="*/ 64 h 112"/>
                <a:gd name="T58" fmla="*/ 41 w 141"/>
                <a:gd name="T59" fmla="*/ 79 h 112"/>
                <a:gd name="T60" fmla="*/ 129 w 141"/>
                <a:gd name="T61" fmla="*/ 79 h 112"/>
                <a:gd name="T62" fmla="*/ 100 w 141"/>
                <a:gd name="T63" fmla="*/ 79 h 112"/>
                <a:gd name="T64" fmla="*/ 100 w 141"/>
                <a:gd name="T65" fmla="*/ 64 h 112"/>
                <a:gd name="T66" fmla="*/ 129 w 141"/>
                <a:gd name="T67" fmla="*/ 64 h 112"/>
                <a:gd name="T68" fmla="*/ 129 w 141"/>
                <a:gd name="T69"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1"/>
                  </a:moveTo>
                  <a:cubicBezTo>
                    <a:pt x="127" y="26"/>
                    <a:pt x="127" y="26"/>
                    <a:pt x="127" y="26"/>
                  </a:cubicBezTo>
                  <a:cubicBezTo>
                    <a:pt x="114" y="0"/>
                    <a:pt x="114" y="0"/>
                    <a:pt x="114" y="0"/>
                  </a:cubicBezTo>
                  <a:cubicBezTo>
                    <a:pt x="28" y="0"/>
                    <a:pt x="28" y="0"/>
                    <a:pt x="28" y="0"/>
                  </a:cubicBezTo>
                  <a:cubicBezTo>
                    <a:pt x="14" y="26"/>
                    <a:pt x="14" y="26"/>
                    <a:pt x="14" y="26"/>
                  </a:cubicBezTo>
                  <a:cubicBezTo>
                    <a:pt x="0" y="41"/>
                    <a:pt x="0" y="41"/>
                    <a:pt x="0" y="41"/>
                  </a:cubicBezTo>
                  <a:cubicBezTo>
                    <a:pt x="0" y="86"/>
                    <a:pt x="0" y="86"/>
                    <a:pt x="0" y="86"/>
                  </a:cubicBezTo>
                  <a:cubicBezTo>
                    <a:pt x="0" y="90"/>
                    <a:pt x="0" y="90"/>
                    <a:pt x="0" y="90"/>
                  </a:cubicBezTo>
                  <a:cubicBezTo>
                    <a:pt x="0" y="106"/>
                    <a:pt x="0" y="106"/>
                    <a:pt x="0" y="106"/>
                  </a:cubicBezTo>
                  <a:cubicBezTo>
                    <a:pt x="0" y="110"/>
                    <a:pt x="3" y="112"/>
                    <a:pt x="7" y="112"/>
                  </a:cubicBezTo>
                  <a:cubicBezTo>
                    <a:pt x="27" y="112"/>
                    <a:pt x="27" y="112"/>
                    <a:pt x="27" y="112"/>
                  </a:cubicBezTo>
                  <a:cubicBezTo>
                    <a:pt x="31" y="112"/>
                    <a:pt x="34" y="110"/>
                    <a:pt x="34" y="106"/>
                  </a:cubicBezTo>
                  <a:cubicBezTo>
                    <a:pt x="34" y="90"/>
                    <a:pt x="34" y="90"/>
                    <a:pt x="34" y="90"/>
                  </a:cubicBezTo>
                  <a:cubicBezTo>
                    <a:pt x="108" y="90"/>
                    <a:pt x="108" y="90"/>
                    <a:pt x="108" y="90"/>
                  </a:cubicBezTo>
                  <a:cubicBezTo>
                    <a:pt x="108" y="106"/>
                    <a:pt x="108" y="106"/>
                    <a:pt x="108" y="106"/>
                  </a:cubicBezTo>
                  <a:cubicBezTo>
                    <a:pt x="108" y="110"/>
                    <a:pt x="111" y="112"/>
                    <a:pt x="114" y="112"/>
                  </a:cubicBezTo>
                  <a:cubicBezTo>
                    <a:pt x="135" y="112"/>
                    <a:pt x="135" y="112"/>
                    <a:pt x="135" y="112"/>
                  </a:cubicBezTo>
                  <a:cubicBezTo>
                    <a:pt x="138" y="112"/>
                    <a:pt x="141" y="110"/>
                    <a:pt x="141" y="106"/>
                  </a:cubicBezTo>
                  <a:cubicBezTo>
                    <a:pt x="141" y="90"/>
                    <a:pt x="141" y="90"/>
                    <a:pt x="141" y="90"/>
                  </a:cubicBezTo>
                  <a:lnTo>
                    <a:pt x="141" y="41"/>
                  </a:lnTo>
                  <a:close/>
                  <a:moveTo>
                    <a:pt x="35" y="10"/>
                  </a:moveTo>
                  <a:cubicBezTo>
                    <a:pt x="106" y="10"/>
                    <a:pt x="106" y="10"/>
                    <a:pt x="106" y="10"/>
                  </a:cubicBezTo>
                  <a:cubicBezTo>
                    <a:pt x="118" y="32"/>
                    <a:pt x="118" y="32"/>
                    <a:pt x="118" y="32"/>
                  </a:cubicBezTo>
                  <a:cubicBezTo>
                    <a:pt x="24" y="32"/>
                    <a:pt x="24" y="32"/>
                    <a:pt x="24" y="32"/>
                  </a:cubicBezTo>
                  <a:lnTo>
                    <a:pt x="35" y="10"/>
                  </a:lnTo>
                  <a:close/>
                  <a:moveTo>
                    <a:pt x="41" y="79"/>
                  </a:moveTo>
                  <a:cubicBezTo>
                    <a:pt x="13" y="79"/>
                    <a:pt x="13" y="79"/>
                    <a:pt x="13" y="79"/>
                  </a:cubicBezTo>
                  <a:cubicBezTo>
                    <a:pt x="13" y="64"/>
                    <a:pt x="13" y="64"/>
                    <a:pt x="13" y="64"/>
                  </a:cubicBezTo>
                  <a:cubicBezTo>
                    <a:pt x="41" y="64"/>
                    <a:pt x="41" y="64"/>
                    <a:pt x="41" y="64"/>
                  </a:cubicBezTo>
                  <a:lnTo>
                    <a:pt x="41" y="79"/>
                  </a:lnTo>
                  <a:close/>
                  <a:moveTo>
                    <a:pt x="129" y="79"/>
                  </a:moveTo>
                  <a:cubicBezTo>
                    <a:pt x="100" y="79"/>
                    <a:pt x="100" y="79"/>
                    <a:pt x="100" y="79"/>
                  </a:cubicBezTo>
                  <a:cubicBezTo>
                    <a:pt x="100" y="64"/>
                    <a:pt x="100" y="64"/>
                    <a:pt x="100" y="64"/>
                  </a:cubicBezTo>
                  <a:cubicBezTo>
                    <a:pt x="129" y="64"/>
                    <a:pt x="129" y="64"/>
                    <a:pt x="129" y="64"/>
                  </a:cubicBezTo>
                  <a:lnTo>
                    <a:pt x="129" y="79"/>
                  </a:ln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grpSp>
          <p:nvGrpSpPr>
            <p:cNvPr id="129" name="Group 384"/>
            <p:cNvGrpSpPr/>
            <p:nvPr/>
          </p:nvGrpSpPr>
          <p:grpSpPr>
            <a:xfrm>
              <a:off x="11298" y="4425"/>
              <a:ext cx="467" cy="328"/>
              <a:chOff x="7145338" y="3587750"/>
              <a:chExt cx="566738" cy="368300"/>
            </a:xfrm>
            <a:solidFill>
              <a:srgbClr val="00B0F0"/>
            </a:solidFill>
          </p:grpSpPr>
          <p:sp>
            <p:nvSpPr>
              <p:cNvPr id="130" name="Freeform 146"/>
              <p:cNvSpPr/>
              <p:nvPr/>
            </p:nvSpPr>
            <p:spPr bwMode="auto">
              <a:xfrm>
                <a:off x="7250113" y="3816350"/>
                <a:ext cx="153988" cy="139700"/>
              </a:xfrm>
              <a:custGeom>
                <a:avLst/>
                <a:gdLst>
                  <a:gd name="T0" fmla="*/ 33 w 41"/>
                  <a:gd name="T1" fmla="*/ 0 h 37"/>
                  <a:gd name="T2" fmla="*/ 15 w 41"/>
                  <a:gd name="T3" fmla="*/ 6 h 37"/>
                  <a:gd name="T4" fmla="*/ 10 w 41"/>
                  <a:gd name="T5" fmla="*/ 5 h 37"/>
                  <a:gd name="T6" fmla="*/ 10 w 41"/>
                  <a:gd name="T7" fmla="*/ 6 h 37"/>
                  <a:gd name="T8" fmla="*/ 6 w 41"/>
                  <a:gd name="T9" fmla="*/ 31 h 37"/>
                  <a:gd name="T10" fmla="*/ 32 w 41"/>
                  <a:gd name="T11" fmla="*/ 28 h 37"/>
                  <a:gd name="T12" fmla="*/ 35 w 41"/>
                  <a:gd name="T13" fmla="*/ 2 h 37"/>
                  <a:gd name="T14" fmla="*/ 33 w 4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7">
                    <a:moveTo>
                      <a:pt x="33" y="0"/>
                    </a:moveTo>
                    <a:cubicBezTo>
                      <a:pt x="28" y="4"/>
                      <a:pt x="22" y="6"/>
                      <a:pt x="15" y="6"/>
                    </a:cubicBezTo>
                    <a:cubicBezTo>
                      <a:pt x="14" y="6"/>
                      <a:pt x="12" y="6"/>
                      <a:pt x="10" y="5"/>
                    </a:cubicBezTo>
                    <a:cubicBezTo>
                      <a:pt x="10" y="5"/>
                      <a:pt x="10" y="5"/>
                      <a:pt x="10" y="6"/>
                    </a:cubicBezTo>
                    <a:cubicBezTo>
                      <a:pt x="2" y="14"/>
                      <a:pt x="0" y="25"/>
                      <a:pt x="6" y="31"/>
                    </a:cubicBezTo>
                    <a:cubicBezTo>
                      <a:pt x="13" y="37"/>
                      <a:pt x="24" y="36"/>
                      <a:pt x="32" y="28"/>
                    </a:cubicBezTo>
                    <a:cubicBezTo>
                      <a:pt x="40" y="20"/>
                      <a:pt x="41" y="8"/>
                      <a:pt x="35" y="2"/>
                    </a:cubicBezTo>
                    <a:cubicBezTo>
                      <a:pt x="34" y="2"/>
                      <a:pt x="34" y="1"/>
                      <a:pt x="33" y="0"/>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31" name="Freeform 147"/>
              <p:cNvSpPr/>
              <p:nvPr/>
            </p:nvSpPr>
            <p:spPr bwMode="auto">
              <a:xfrm>
                <a:off x="7145338" y="3587750"/>
                <a:ext cx="266700" cy="236537"/>
              </a:xfrm>
              <a:custGeom>
                <a:avLst/>
                <a:gdLst>
                  <a:gd name="T0" fmla="*/ 16 w 71"/>
                  <a:gd name="T1" fmla="*/ 51 h 63"/>
                  <a:gd name="T2" fmla="*/ 42 w 71"/>
                  <a:gd name="T3" fmla="*/ 63 h 63"/>
                  <a:gd name="T4" fmla="*/ 43 w 71"/>
                  <a:gd name="T5" fmla="*/ 63 h 63"/>
                  <a:gd name="T6" fmla="*/ 56 w 71"/>
                  <a:gd name="T7" fmla="*/ 60 h 63"/>
                  <a:gd name="T8" fmla="*/ 60 w 71"/>
                  <a:gd name="T9" fmla="*/ 56 h 63"/>
                  <a:gd name="T10" fmla="*/ 55 w 71"/>
                  <a:gd name="T11" fmla="*/ 12 h 63"/>
                  <a:gd name="T12" fmla="*/ 28 w 71"/>
                  <a:gd name="T13" fmla="*/ 0 h 63"/>
                  <a:gd name="T14" fmla="*/ 11 w 71"/>
                  <a:gd name="T15" fmla="*/ 7 h 63"/>
                  <a:gd name="T16" fmla="*/ 16 w 71"/>
                  <a:gd name="T17"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16" y="51"/>
                    </a:moveTo>
                    <a:cubicBezTo>
                      <a:pt x="24" y="58"/>
                      <a:pt x="33" y="63"/>
                      <a:pt x="42" y="63"/>
                    </a:cubicBezTo>
                    <a:cubicBezTo>
                      <a:pt x="43" y="63"/>
                      <a:pt x="43" y="63"/>
                      <a:pt x="43" y="63"/>
                    </a:cubicBezTo>
                    <a:cubicBezTo>
                      <a:pt x="48" y="63"/>
                      <a:pt x="52" y="62"/>
                      <a:pt x="56" y="60"/>
                    </a:cubicBezTo>
                    <a:cubicBezTo>
                      <a:pt x="58" y="59"/>
                      <a:pt x="59" y="58"/>
                      <a:pt x="60" y="56"/>
                    </a:cubicBezTo>
                    <a:cubicBezTo>
                      <a:pt x="71" y="46"/>
                      <a:pt x="69" y="26"/>
                      <a:pt x="55" y="12"/>
                    </a:cubicBezTo>
                    <a:cubicBezTo>
                      <a:pt x="47" y="4"/>
                      <a:pt x="37" y="0"/>
                      <a:pt x="28" y="0"/>
                    </a:cubicBezTo>
                    <a:cubicBezTo>
                      <a:pt x="21" y="0"/>
                      <a:pt x="15" y="2"/>
                      <a:pt x="11" y="7"/>
                    </a:cubicBezTo>
                    <a:cubicBezTo>
                      <a:pt x="0" y="17"/>
                      <a:pt x="3" y="37"/>
                      <a:pt x="16" y="51"/>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32" name="Freeform 148"/>
              <p:cNvSpPr/>
              <p:nvPr/>
            </p:nvSpPr>
            <p:spPr bwMode="auto">
              <a:xfrm>
                <a:off x="7450138" y="3816350"/>
                <a:ext cx="157163" cy="139700"/>
              </a:xfrm>
              <a:custGeom>
                <a:avLst/>
                <a:gdLst>
                  <a:gd name="T0" fmla="*/ 35 w 42"/>
                  <a:gd name="T1" fmla="*/ 31 h 37"/>
                  <a:gd name="T2" fmla="*/ 32 w 42"/>
                  <a:gd name="T3" fmla="*/ 6 h 37"/>
                  <a:gd name="T4" fmla="*/ 32 w 42"/>
                  <a:gd name="T5" fmla="*/ 5 h 37"/>
                  <a:gd name="T6" fmla="*/ 26 w 42"/>
                  <a:gd name="T7" fmla="*/ 6 h 37"/>
                  <a:gd name="T8" fmla="*/ 9 w 42"/>
                  <a:gd name="T9" fmla="*/ 0 h 37"/>
                  <a:gd name="T10" fmla="*/ 7 w 42"/>
                  <a:gd name="T11" fmla="*/ 2 h 37"/>
                  <a:gd name="T12" fmla="*/ 10 w 42"/>
                  <a:gd name="T13" fmla="*/ 28 h 37"/>
                  <a:gd name="T14" fmla="*/ 35 w 42"/>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35" y="31"/>
                    </a:moveTo>
                    <a:cubicBezTo>
                      <a:pt x="42" y="25"/>
                      <a:pt x="40" y="14"/>
                      <a:pt x="32" y="6"/>
                    </a:cubicBezTo>
                    <a:cubicBezTo>
                      <a:pt x="32" y="5"/>
                      <a:pt x="32" y="5"/>
                      <a:pt x="32" y="5"/>
                    </a:cubicBezTo>
                    <a:cubicBezTo>
                      <a:pt x="30" y="6"/>
                      <a:pt x="28" y="6"/>
                      <a:pt x="26" y="6"/>
                    </a:cubicBezTo>
                    <a:cubicBezTo>
                      <a:pt x="20" y="6"/>
                      <a:pt x="14" y="4"/>
                      <a:pt x="9" y="0"/>
                    </a:cubicBezTo>
                    <a:cubicBezTo>
                      <a:pt x="8" y="1"/>
                      <a:pt x="7" y="2"/>
                      <a:pt x="7" y="2"/>
                    </a:cubicBezTo>
                    <a:cubicBezTo>
                      <a:pt x="0" y="8"/>
                      <a:pt x="2" y="20"/>
                      <a:pt x="10" y="28"/>
                    </a:cubicBezTo>
                    <a:cubicBezTo>
                      <a:pt x="18" y="36"/>
                      <a:pt x="29" y="37"/>
                      <a:pt x="35" y="31"/>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33" name="Freeform 149"/>
              <p:cNvSpPr/>
              <p:nvPr/>
            </p:nvSpPr>
            <p:spPr bwMode="auto">
              <a:xfrm>
                <a:off x="7445376" y="3587750"/>
                <a:ext cx="266700" cy="236537"/>
              </a:xfrm>
              <a:custGeom>
                <a:avLst/>
                <a:gdLst>
                  <a:gd name="T0" fmla="*/ 60 w 71"/>
                  <a:gd name="T1" fmla="*/ 7 h 63"/>
                  <a:gd name="T2" fmla="*/ 43 w 71"/>
                  <a:gd name="T3" fmla="*/ 0 h 63"/>
                  <a:gd name="T4" fmla="*/ 16 w 71"/>
                  <a:gd name="T5" fmla="*/ 12 h 63"/>
                  <a:gd name="T6" fmla="*/ 10 w 71"/>
                  <a:gd name="T7" fmla="*/ 56 h 63"/>
                  <a:gd name="T8" fmla="*/ 15 w 71"/>
                  <a:gd name="T9" fmla="*/ 60 h 63"/>
                  <a:gd name="T10" fmla="*/ 27 w 71"/>
                  <a:gd name="T11" fmla="*/ 63 h 63"/>
                  <a:gd name="T12" fmla="*/ 29 w 71"/>
                  <a:gd name="T13" fmla="*/ 63 h 63"/>
                  <a:gd name="T14" fmla="*/ 55 w 71"/>
                  <a:gd name="T15" fmla="*/ 51 h 63"/>
                  <a:gd name="T16" fmla="*/ 60 w 71"/>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60" y="7"/>
                    </a:moveTo>
                    <a:cubicBezTo>
                      <a:pt x="56" y="2"/>
                      <a:pt x="50" y="0"/>
                      <a:pt x="43" y="0"/>
                    </a:cubicBezTo>
                    <a:cubicBezTo>
                      <a:pt x="34" y="0"/>
                      <a:pt x="24" y="4"/>
                      <a:pt x="16" y="12"/>
                    </a:cubicBezTo>
                    <a:cubicBezTo>
                      <a:pt x="2" y="26"/>
                      <a:pt x="0" y="46"/>
                      <a:pt x="10" y="56"/>
                    </a:cubicBezTo>
                    <a:cubicBezTo>
                      <a:pt x="12" y="58"/>
                      <a:pt x="13" y="59"/>
                      <a:pt x="15" y="60"/>
                    </a:cubicBezTo>
                    <a:cubicBezTo>
                      <a:pt x="18" y="62"/>
                      <a:pt x="23" y="63"/>
                      <a:pt x="27" y="63"/>
                    </a:cubicBezTo>
                    <a:cubicBezTo>
                      <a:pt x="28" y="63"/>
                      <a:pt x="28" y="63"/>
                      <a:pt x="29" y="63"/>
                    </a:cubicBezTo>
                    <a:cubicBezTo>
                      <a:pt x="37" y="63"/>
                      <a:pt x="47" y="58"/>
                      <a:pt x="55" y="51"/>
                    </a:cubicBezTo>
                    <a:cubicBezTo>
                      <a:pt x="68" y="37"/>
                      <a:pt x="71" y="17"/>
                      <a:pt x="60" y="7"/>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34" name="Freeform 150"/>
              <p:cNvSpPr/>
              <p:nvPr/>
            </p:nvSpPr>
            <p:spPr bwMode="auto">
              <a:xfrm>
                <a:off x="7381876" y="3606800"/>
                <a:ext cx="93663" cy="333375"/>
              </a:xfrm>
              <a:custGeom>
                <a:avLst/>
                <a:gdLst>
                  <a:gd name="T0" fmla="*/ 23 w 25"/>
                  <a:gd name="T1" fmla="*/ 4 h 89"/>
                  <a:gd name="T2" fmla="*/ 20 w 25"/>
                  <a:gd name="T3" fmla="*/ 1 h 89"/>
                  <a:gd name="T4" fmla="*/ 14 w 25"/>
                  <a:gd name="T5" fmla="*/ 10 h 89"/>
                  <a:gd name="T6" fmla="*/ 12 w 25"/>
                  <a:gd name="T7" fmla="*/ 10 h 89"/>
                  <a:gd name="T8" fmla="*/ 11 w 25"/>
                  <a:gd name="T9" fmla="*/ 10 h 89"/>
                  <a:gd name="T10" fmla="*/ 5 w 25"/>
                  <a:gd name="T11" fmla="*/ 1 h 89"/>
                  <a:gd name="T12" fmla="*/ 2 w 25"/>
                  <a:gd name="T13" fmla="*/ 4 h 89"/>
                  <a:gd name="T14" fmla="*/ 8 w 25"/>
                  <a:gd name="T15" fmla="*/ 13 h 89"/>
                  <a:gd name="T16" fmla="*/ 7 w 25"/>
                  <a:gd name="T17" fmla="*/ 15 h 89"/>
                  <a:gd name="T18" fmla="*/ 7 w 25"/>
                  <a:gd name="T19" fmla="*/ 27 h 89"/>
                  <a:gd name="T20" fmla="*/ 7 w 25"/>
                  <a:gd name="T21" fmla="*/ 41 h 89"/>
                  <a:gd name="T22" fmla="*/ 7 w 25"/>
                  <a:gd name="T23" fmla="*/ 83 h 89"/>
                  <a:gd name="T24" fmla="*/ 12 w 25"/>
                  <a:gd name="T25" fmla="*/ 89 h 89"/>
                  <a:gd name="T26" fmla="*/ 18 w 25"/>
                  <a:gd name="T27" fmla="*/ 83 h 89"/>
                  <a:gd name="T28" fmla="*/ 18 w 25"/>
                  <a:gd name="T29" fmla="*/ 41 h 89"/>
                  <a:gd name="T30" fmla="*/ 18 w 25"/>
                  <a:gd name="T31" fmla="*/ 27 h 89"/>
                  <a:gd name="T32" fmla="*/ 18 w 25"/>
                  <a:gd name="T33" fmla="*/ 15 h 89"/>
                  <a:gd name="T34" fmla="*/ 17 w 25"/>
                  <a:gd name="T35" fmla="*/ 13 h 89"/>
                  <a:gd name="T36" fmla="*/ 23 w 25"/>
                  <a:gd name="T3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89">
                    <a:moveTo>
                      <a:pt x="23" y="4"/>
                    </a:moveTo>
                    <a:cubicBezTo>
                      <a:pt x="25" y="2"/>
                      <a:pt x="22" y="0"/>
                      <a:pt x="20" y="1"/>
                    </a:cubicBezTo>
                    <a:cubicBezTo>
                      <a:pt x="18" y="4"/>
                      <a:pt x="16" y="7"/>
                      <a:pt x="14" y="10"/>
                    </a:cubicBezTo>
                    <a:cubicBezTo>
                      <a:pt x="14" y="10"/>
                      <a:pt x="13" y="10"/>
                      <a:pt x="12" y="10"/>
                    </a:cubicBezTo>
                    <a:cubicBezTo>
                      <a:pt x="12" y="10"/>
                      <a:pt x="11" y="10"/>
                      <a:pt x="11" y="10"/>
                    </a:cubicBezTo>
                    <a:cubicBezTo>
                      <a:pt x="9" y="7"/>
                      <a:pt x="7" y="4"/>
                      <a:pt x="5" y="1"/>
                    </a:cubicBezTo>
                    <a:cubicBezTo>
                      <a:pt x="3" y="0"/>
                      <a:pt x="0" y="2"/>
                      <a:pt x="2" y="4"/>
                    </a:cubicBezTo>
                    <a:cubicBezTo>
                      <a:pt x="4" y="7"/>
                      <a:pt x="6" y="9"/>
                      <a:pt x="8" y="13"/>
                    </a:cubicBezTo>
                    <a:cubicBezTo>
                      <a:pt x="7" y="13"/>
                      <a:pt x="7" y="14"/>
                      <a:pt x="7" y="15"/>
                    </a:cubicBezTo>
                    <a:cubicBezTo>
                      <a:pt x="7" y="27"/>
                      <a:pt x="7" y="27"/>
                      <a:pt x="7" y="27"/>
                    </a:cubicBezTo>
                    <a:cubicBezTo>
                      <a:pt x="7" y="41"/>
                      <a:pt x="7" y="41"/>
                      <a:pt x="7" y="41"/>
                    </a:cubicBezTo>
                    <a:cubicBezTo>
                      <a:pt x="7" y="83"/>
                      <a:pt x="7" y="83"/>
                      <a:pt x="7" y="83"/>
                    </a:cubicBezTo>
                    <a:cubicBezTo>
                      <a:pt x="7" y="86"/>
                      <a:pt x="9" y="89"/>
                      <a:pt x="12" y="89"/>
                    </a:cubicBezTo>
                    <a:cubicBezTo>
                      <a:pt x="15" y="89"/>
                      <a:pt x="18" y="86"/>
                      <a:pt x="18" y="83"/>
                    </a:cubicBezTo>
                    <a:cubicBezTo>
                      <a:pt x="18" y="41"/>
                      <a:pt x="18" y="41"/>
                      <a:pt x="18" y="41"/>
                    </a:cubicBezTo>
                    <a:cubicBezTo>
                      <a:pt x="18" y="27"/>
                      <a:pt x="18" y="27"/>
                      <a:pt x="18" y="27"/>
                    </a:cubicBezTo>
                    <a:cubicBezTo>
                      <a:pt x="18" y="15"/>
                      <a:pt x="18" y="15"/>
                      <a:pt x="18" y="15"/>
                    </a:cubicBezTo>
                    <a:cubicBezTo>
                      <a:pt x="18" y="14"/>
                      <a:pt x="18" y="13"/>
                      <a:pt x="17" y="13"/>
                    </a:cubicBezTo>
                    <a:cubicBezTo>
                      <a:pt x="19" y="9"/>
                      <a:pt x="20" y="7"/>
                      <a:pt x="23" y="4"/>
                    </a:cubicBezTo>
                  </a:path>
                </a:pathLst>
              </a:custGeom>
              <a:grpFill/>
              <a:ln>
                <a:solidFill>
                  <a:srgbClr val="00B0F0"/>
                </a:solidFill>
              </a:ln>
              <a:extLst/>
            </p:spPr>
            <p:txBody>
              <a:bodyPr vert="horz" wrap="square" lIns="91440" tIns="45720" rIns="91440" bIns="45720" numCol="1" anchor="t" anchorCtr="0" compatLnSpc="1"/>
              <a:lstStyle/>
              <a:p>
                <a:endParaRPr lang="id-ID"/>
              </a:p>
            </p:txBody>
          </p:sp>
        </p:grpSp>
        <p:grpSp>
          <p:nvGrpSpPr>
            <p:cNvPr id="135" name="Group 383"/>
            <p:cNvGrpSpPr/>
            <p:nvPr/>
          </p:nvGrpSpPr>
          <p:grpSpPr>
            <a:xfrm>
              <a:off x="9590" y="3626"/>
              <a:ext cx="533" cy="396"/>
              <a:chOff x="5070476" y="2692400"/>
              <a:chExt cx="647700" cy="444500"/>
            </a:xfrm>
            <a:solidFill>
              <a:srgbClr val="92D050"/>
            </a:solidFill>
          </p:grpSpPr>
          <p:sp>
            <p:nvSpPr>
              <p:cNvPr id="136" name="Freeform 151"/>
              <p:cNvSpPr>
                <a:spLocks noEditPoints="1"/>
              </p:cNvSpPr>
              <p:nvPr/>
            </p:nvSpPr>
            <p:spPr bwMode="auto">
              <a:xfrm>
                <a:off x="5070476" y="3076575"/>
                <a:ext cx="647700" cy="60325"/>
              </a:xfrm>
              <a:custGeom>
                <a:avLst/>
                <a:gdLst>
                  <a:gd name="T0" fmla="*/ 408 w 408"/>
                  <a:gd name="T1" fmla="*/ 0 h 38"/>
                  <a:gd name="T2" fmla="*/ 0 w 408"/>
                  <a:gd name="T3" fmla="*/ 0 h 38"/>
                  <a:gd name="T4" fmla="*/ 0 w 408"/>
                  <a:gd name="T5" fmla="*/ 38 h 38"/>
                  <a:gd name="T6" fmla="*/ 408 w 408"/>
                  <a:gd name="T7" fmla="*/ 38 h 38"/>
                  <a:gd name="T8" fmla="*/ 408 w 408"/>
                  <a:gd name="T9" fmla="*/ 0 h 38"/>
                  <a:gd name="T10" fmla="*/ 389 w 408"/>
                  <a:gd name="T11" fmla="*/ 24 h 38"/>
                  <a:gd name="T12" fmla="*/ 355 w 408"/>
                  <a:gd name="T13" fmla="*/ 24 h 38"/>
                  <a:gd name="T14" fmla="*/ 355 w 408"/>
                  <a:gd name="T15" fmla="*/ 14 h 38"/>
                  <a:gd name="T16" fmla="*/ 389 w 408"/>
                  <a:gd name="T17" fmla="*/ 14 h 38"/>
                  <a:gd name="T18" fmla="*/ 389 w 408"/>
                  <a:gd name="T1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38">
                    <a:moveTo>
                      <a:pt x="408" y="0"/>
                    </a:moveTo>
                    <a:lnTo>
                      <a:pt x="0" y="0"/>
                    </a:lnTo>
                    <a:lnTo>
                      <a:pt x="0" y="38"/>
                    </a:lnTo>
                    <a:lnTo>
                      <a:pt x="408" y="38"/>
                    </a:lnTo>
                    <a:lnTo>
                      <a:pt x="408" y="0"/>
                    </a:lnTo>
                    <a:close/>
                    <a:moveTo>
                      <a:pt x="389" y="24"/>
                    </a:moveTo>
                    <a:lnTo>
                      <a:pt x="355" y="24"/>
                    </a:lnTo>
                    <a:lnTo>
                      <a:pt x="355" y="14"/>
                    </a:lnTo>
                    <a:lnTo>
                      <a:pt x="389" y="14"/>
                    </a:lnTo>
                    <a:lnTo>
                      <a:pt x="389" y="24"/>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37" name="Freeform 152"/>
              <p:cNvSpPr>
                <a:spLocks noEditPoints="1"/>
              </p:cNvSpPr>
              <p:nvPr/>
            </p:nvSpPr>
            <p:spPr bwMode="auto">
              <a:xfrm>
                <a:off x="5100638" y="2692400"/>
                <a:ext cx="587375" cy="365125"/>
              </a:xfrm>
              <a:custGeom>
                <a:avLst/>
                <a:gdLst>
                  <a:gd name="T0" fmla="*/ 370 w 370"/>
                  <a:gd name="T1" fmla="*/ 0 h 230"/>
                  <a:gd name="T2" fmla="*/ 0 w 370"/>
                  <a:gd name="T3" fmla="*/ 0 h 230"/>
                  <a:gd name="T4" fmla="*/ 0 w 370"/>
                  <a:gd name="T5" fmla="*/ 230 h 230"/>
                  <a:gd name="T6" fmla="*/ 370 w 370"/>
                  <a:gd name="T7" fmla="*/ 230 h 230"/>
                  <a:gd name="T8" fmla="*/ 370 w 370"/>
                  <a:gd name="T9" fmla="*/ 0 h 230"/>
                  <a:gd name="T10" fmla="*/ 329 w 370"/>
                  <a:gd name="T11" fmla="*/ 197 h 230"/>
                  <a:gd name="T12" fmla="*/ 41 w 370"/>
                  <a:gd name="T13" fmla="*/ 197 h 230"/>
                  <a:gd name="T14" fmla="*/ 41 w 370"/>
                  <a:gd name="T15" fmla="*/ 34 h 230"/>
                  <a:gd name="T16" fmla="*/ 329 w 370"/>
                  <a:gd name="T17" fmla="*/ 34 h 230"/>
                  <a:gd name="T18" fmla="*/ 329 w 370"/>
                  <a:gd name="T19" fmla="*/ 19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30">
                    <a:moveTo>
                      <a:pt x="370" y="0"/>
                    </a:moveTo>
                    <a:lnTo>
                      <a:pt x="0" y="0"/>
                    </a:lnTo>
                    <a:lnTo>
                      <a:pt x="0" y="230"/>
                    </a:lnTo>
                    <a:lnTo>
                      <a:pt x="370" y="230"/>
                    </a:lnTo>
                    <a:lnTo>
                      <a:pt x="370" y="0"/>
                    </a:lnTo>
                    <a:close/>
                    <a:moveTo>
                      <a:pt x="329" y="197"/>
                    </a:moveTo>
                    <a:lnTo>
                      <a:pt x="41" y="197"/>
                    </a:lnTo>
                    <a:lnTo>
                      <a:pt x="41" y="34"/>
                    </a:lnTo>
                    <a:lnTo>
                      <a:pt x="329" y="34"/>
                    </a:lnTo>
                    <a:lnTo>
                      <a:pt x="329" y="197"/>
                    </a:ln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sp>
          <p:nvSpPr>
            <p:cNvPr id="138" name="Freeform 153"/>
            <p:cNvSpPr>
              <a:spLocks noEditPoints="1"/>
            </p:cNvSpPr>
            <p:nvPr/>
          </p:nvSpPr>
          <p:spPr bwMode="auto">
            <a:xfrm>
              <a:off x="11006" y="4827"/>
              <a:ext cx="369" cy="436"/>
            </a:xfrm>
            <a:custGeom>
              <a:avLst/>
              <a:gdLst>
                <a:gd name="T0" fmla="*/ 147 w 282"/>
                <a:gd name="T1" fmla="*/ 0 h 308"/>
                <a:gd name="T2" fmla="*/ 145 w 282"/>
                <a:gd name="T3" fmla="*/ 2 h 308"/>
                <a:gd name="T4" fmla="*/ 3 w 282"/>
                <a:gd name="T5" fmla="*/ 218 h 308"/>
                <a:gd name="T6" fmla="*/ 0 w 282"/>
                <a:gd name="T7" fmla="*/ 218 h 308"/>
                <a:gd name="T8" fmla="*/ 3 w 282"/>
                <a:gd name="T9" fmla="*/ 220 h 308"/>
                <a:gd name="T10" fmla="*/ 133 w 282"/>
                <a:gd name="T11" fmla="*/ 308 h 308"/>
                <a:gd name="T12" fmla="*/ 135 w 282"/>
                <a:gd name="T13" fmla="*/ 308 h 308"/>
                <a:gd name="T14" fmla="*/ 135 w 282"/>
                <a:gd name="T15" fmla="*/ 308 h 308"/>
                <a:gd name="T16" fmla="*/ 280 w 282"/>
                <a:gd name="T17" fmla="*/ 92 h 308"/>
                <a:gd name="T18" fmla="*/ 282 w 282"/>
                <a:gd name="T19" fmla="*/ 90 h 308"/>
                <a:gd name="T20" fmla="*/ 280 w 282"/>
                <a:gd name="T21" fmla="*/ 90 h 308"/>
                <a:gd name="T22" fmla="*/ 249 w 282"/>
                <a:gd name="T23" fmla="*/ 68 h 308"/>
                <a:gd name="T24" fmla="*/ 263 w 282"/>
                <a:gd name="T25" fmla="*/ 47 h 308"/>
                <a:gd name="T26" fmla="*/ 263 w 282"/>
                <a:gd name="T27" fmla="*/ 45 h 308"/>
                <a:gd name="T28" fmla="*/ 263 w 282"/>
                <a:gd name="T29" fmla="*/ 45 h 308"/>
                <a:gd name="T30" fmla="*/ 197 w 282"/>
                <a:gd name="T31" fmla="*/ 0 h 308"/>
                <a:gd name="T32" fmla="*/ 195 w 282"/>
                <a:gd name="T33" fmla="*/ 0 h 308"/>
                <a:gd name="T34" fmla="*/ 195 w 282"/>
                <a:gd name="T35" fmla="*/ 0 h 308"/>
                <a:gd name="T36" fmla="*/ 180 w 282"/>
                <a:gd name="T37" fmla="*/ 24 h 308"/>
                <a:gd name="T38" fmla="*/ 147 w 282"/>
                <a:gd name="T39" fmla="*/ 2 h 308"/>
                <a:gd name="T40" fmla="*/ 147 w 282"/>
                <a:gd name="T41" fmla="*/ 0 h 308"/>
                <a:gd name="T42" fmla="*/ 171 w 282"/>
                <a:gd name="T43" fmla="*/ 211 h 308"/>
                <a:gd name="T44" fmla="*/ 76 w 282"/>
                <a:gd name="T45" fmla="*/ 147 h 308"/>
                <a:gd name="T46" fmla="*/ 109 w 282"/>
                <a:gd name="T47" fmla="*/ 97 h 308"/>
                <a:gd name="T48" fmla="*/ 206 w 282"/>
                <a:gd name="T49" fmla="*/ 161 h 308"/>
                <a:gd name="T50" fmla="*/ 171 w 282"/>
                <a:gd name="T51" fmla="*/ 211 h 308"/>
                <a:gd name="T52" fmla="*/ 128 w 282"/>
                <a:gd name="T53" fmla="*/ 274 h 308"/>
                <a:gd name="T54" fmla="*/ 34 w 282"/>
                <a:gd name="T55" fmla="*/ 211 h 308"/>
                <a:gd name="T56" fmla="*/ 67 w 282"/>
                <a:gd name="T57" fmla="*/ 161 h 308"/>
                <a:gd name="T58" fmla="*/ 164 w 282"/>
                <a:gd name="T59" fmla="*/ 225 h 308"/>
                <a:gd name="T60" fmla="*/ 128 w 282"/>
                <a:gd name="T61" fmla="*/ 27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308">
                  <a:moveTo>
                    <a:pt x="147" y="0"/>
                  </a:moveTo>
                  <a:lnTo>
                    <a:pt x="145" y="2"/>
                  </a:lnTo>
                  <a:lnTo>
                    <a:pt x="3" y="218"/>
                  </a:lnTo>
                  <a:lnTo>
                    <a:pt x="0" y="218"/>
                  </a:lnTo>
                  <a:lnTo>
                    <a:pt x="3" y="220"/>
                  </a:lnTo>
                  <a:lnTo>
                    <a:pt x="133" y="308"/>
                  </a:lnTo>
                  <a:lnTo>
                    <a:pt x="135" y="308"/>
                  </a:lnTo>
                  <a:lnTo>
                    <a:pt x="135" y="308"/>
                  </a:lnTo>
                  <a:lnTo>
                    <a:pt x="280" y="92"/>
                  </a:lnTo>
                  <a:lnTo>
                    <a:pt x="282" y="90"/>
                  </a:lnTo>
                  <a:lnTo>
                    <a:pt x="280" y="90"/>
                  </a:lnTo>
                  <a:lnTo>
                    <a:pt x="249" y="68"/>
                  </a:lnTo>
                  <a:lnTo>
                    <a:pt x="263" y="47"/>
                  </a:lnTo>
                  <a:lnTo>
                    <a:pt x="263" y="45"/>
                  </a:lnTo>
                  <a:lnTo>
                    <a:pt x="263" y="45"/>
                  </a:lnTo>
                  <a:lnTo>
                    <a:pt x="197" y="0"/>
                  </a:lnTo>
                  <a:lnTo>
                    <a:pt x="195" y="0"/>
                  </a:lnTo>
                  <a:lnTo>
                    <a:pt x="195" y="0"/>
                  </a:lnTo>
                  <a:lnTo>
                    <a:pt x="180" y="24"/>
                  </a:lnTo>
                  <a:lnTo>
                    <a:pt x="147" y="2"/>
                  </a:lnTo>
                  <a:lnTo>
                    <a:pt x="147" y="0"/>
                  </a:lnTo>
                  <a:close/>
                  <a:moveTo>
                    <a:pt x="171" y="211"/>
                  </a:moveTo>
                  <a:lnTo>
                    <a:pt x="76" y="147"/>
                  </a:lnTo>
                  <a:lnTo>
                    <a:pt x="109" y="97"/>
                  </a:lnTo>
                  <a:lnTo>
                    <a:pt x="206" y="161"/>
                  </a:lnTo>
                  <a:lnTo>
                    <a:pt x="171" y="211"/>
                  </a:lnTo>
                  <a:close/>
                  <a:moveTo>
                    <a:pt x="128" y="274"/>
                  </a:moveTo>
                  <a:lnTo>
                    <a:pt x="34" y="211"/>
                  </a:lnTo>
                  <a:lnTo>
                    <a:pt x="67" y="161"/>
                  </a:lnTo>
                  <a:lnTo>
                    <a:pt x="164" y="225"/>
                  </a:lnTo>
                  <a:lnTo>
                    <a:pt x="128" y="274"/>
                  </a:ln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grpSp>
          <p:nvGrpSpPr>
            <p:cNvPr id="139" name="Group 381"/>
            <p:cNvGrpSpPr/>
            <p:nvPr/>
          </p:nvGrpSpPr>
          <p:grpSpPr>
            <a:xfrm>
              <a:off x="8428" y="4861"/>
              <a:ext cx="385" cy="422"/>
              <a:chOff x="3659188" y="4076700"/>
              <a:chExt cx="468313" cy="473075"/>
            </a:xfrm>
            <a:solidFill>
              <a:srgbClr val="92D050"/>
            </a:solidFill>
          </p:grpSpPr>
          <p:sp>
            <p:nvSpPr>
              <p:cNvPr id="140" name="Freeform 154"/>
              <p:cNvSpPr>
                <a:spLocks noEditPoints="1"/>
              </p:cNvSpPr>
              <p:nvPr/>
            </p:nvSpPr>
            <p:spPr bwMode="auto">
              <a:xfrm>
                <a:off x="3659188" y="4076700"/>
                <a:ext cx="225425" cy="473075"/>
              </a:xfrm>
              <a:custGeom>
                <a:avLst/>
                <a:gdLst>
                  <a:gd name="T0" fmla="*/ 1 w 60"/>
                  <a:gd name="T1" fmla="*/ 122 h 126"/>
                  <a:gd name="T2" fmla="*/ 30 w 60"/>
                  <a:gd name="T3" fmla="*/ 108 h 126"/>
                  <a:gd name="T4" fmla="*/ 59 w 60"/>
                  <a:gd name="T5" fmla="*/ 122 h 126"/>
                  <a:gd name="T6" fmla="*/ 60 w 60"/>
                  <a:gd name="T7" fmla="*/ 122 h 126"/>
                  <a:gd name="T8" fmla="*/ 60 w 60"/>
                  <a:gd name="T9" fmla="*/ 27 h 126"/>
                  <a:gd name="T10" fmla="*/ 59 w 60"/>
                  <a:gd name="T11" fmla="*/ 13 h 126"/>
                  <a:gd name="T12" fmla="*/ 30 w 60"/>
                  <a:gd name="T13" fmla="*/ 0 h 126"/>
                  <a:gd name="T14" fmla="*/ 1 w 60"/>
                  <a:gd name="T15" fmla="*/ 13 h 126"/>
                  <a:gd name="T16" fmla="*/ 0 w 60"/>
                  <a:gd name="T17" fmla="*/ 27 h 126"/>
                  <a:gd name="T18" fmla="*/ 0 w 60"/>
                  <a:gd name="T19" fmla="*/ 122 h 126"/>
                  <a:gd name="T20" fmla="*/ 1 w 60"/>
                  <a:gd name="T21" fmla="*/ 122 h 126"/>
                  <a:gd name="T22" fmla="*/ 9 w 60"/>
                  <a:gd name="T23" fmla="*/ 21 h 126"/>
                  <a:gd name="T24" fmla="*/ 30 w 60"/>
                  <a:gd name="T25" fmla="*/ 17 h 126"/>
                  <a:gd name="T26" fmla="*/ 50 w 60"/>
                  <a:gd name="T27" fmla="*/ 21 h 126"/>
                  <a:gd name="T28" fmla="*/ 51 w 60"/>
                  <a:gd name="T29" fmla="*/ 23 h 126"/>
                  <a:gd name="T30" fmla="*/ 50 w 60"/>
                  <a:gd name="T31" fmla="*/ 24 h 126"/>
                  <a:gd name="T32" fmla="*/ 49 w 60"/>
                  <a:gd name="T33" fmla="*/ 24 h 126"/>
                  <a:gd name="T34" fmla="*/ 45 w 60"/>
                  <a:gd name="T35" fmla="*/ 22 h 126"/>
                  <a:gd name="T36" fmla="*/ 30 w 60"/>
                  <a:gd name="T37" fmla="*/ 20 h 126"/>
                  <a:gd name="T38" fmla="*/ 15 w 60"/>
                  <a:gd name="T39" fmla="*/ 22 h 126"/>
                  <a:gd name="T40" fmla="*/ 11 w 60"/>
                  <a:gd name="T41" fmla="*/ 24 h 126"/>
                  <a:gd name="T42" fmla="*/ 9 w 60"/>
                  <a:gd name="T43" fmla="*/ 23 h 126"/>
                  <a:gd name="T44" fmla="*/ 9 w 60"/>
                  <a:gd name="T45" fmla="*/ 21 h 126"/>
                  <a:gd name="T46" fmla="*/ 9 w 60"/>
                  <a:gd name="T47" fmla="*/ 38 h 126"/>
                  <a:gd name="T48" fmla="*/ 30 w 60"/>
                  <a:gd name="T49" fmla="*/ 34 h 126"/>
                  <a:gd name="T50" fmla="*/ 50 w 60"/>
                  <a:gd name="T51" fmla="*/ 38 h 126"/>
                  <a:gd name="T52" fmla="*/ 51 w 60"/>
                  <a:gd name="T53" fmla="*/ 40 h 126"/>
                  <a:gd name="T54" fmla="*/ 50 w 60"/>
                  <a:gd name="T55" fmla="*/ 41 h 126"/>
                  <a:gd name="T56" fmla="*/ 49 w 60"/>
                  <a:gd name="T57" fmla="*/ 41 h 126"/>
                  <a:gd name="T58" fmla="*/ 45 w 60"/>
                  <a:gd name="T59" fmla="*/ 39 h 126"/>
                  <a:gd name="T60" fmla="*/ 30 w 60"/>
                  <a:gd name="T61" fmla="*/ 37 h 126"/>
                  <a:gd name="T62" fmla="*/ 15 w 60"/>
                  <a:gd name="T63" fmla="*/ 39 h 126"/>
                  <a:gd name="T64" fmla="*/ 11 w 60"/>
                  <a:gd name="T65" fmla="*/ 41 h 126"/>
                  <a:gd name="T66" fmla="*/ 9 w 60"/>
                  <a:gd name="T67" fmla="*/ 40 h 126"/>
                  <a:gd name="T68" fmla="*/ 9 w 60"/>
                  <a:gd name="T69" fmla="*/ 38 h 126"/>
                  <a:gd name="T70" fmla="*/ 9 w 60"/>
                  <a:gd name="T71" fmla="*/ 55 h 126"/>
                  <a:gd name="T72" fmla="*/ 30 w 60"/>
                  <a:gd name="T73" fmla="*/ 51 h 126"/>
                  <a:gd name="T74" fmla="*/ 50 w 60"/>
                  <a:gd name="T75" fmla="*/ 55 h 126"/>
                  <a:gd name="T76" fmla="*/ 51 w 60"/>
                  <a:gd name="T77" fmla="*/ 57 h 126"/>
                  <a:gd name="T78" fmla="*/ 50 w 60"/>
                  <a:gd name="T79" fmla="*/ 58 h 126"/>
                  <a:gd name="T80" fmla="*/ 49 w 60"/>
                  <a:gd name="T81" fmla="*/ 58 h 126"/>
                  <a:gd name="T82" fmla="*/ 45 w 60"/>
                  <a:gd name="T83" fmla="*/ 56 h 126"/>
                  <a:gd name="T84" fmla="*/ 30 w 60"/>
                  <a:gd name="T85" fmla="*/ 54 h 126"/>
                  <a:gd name="T86" fmla="*/ 15 w 60"/>
                  <a:gd name="T87" fmla="*/ 56 h 126"/>
                  <a:gd name="T88" fmla="*/ 11 w 60"/>
                  <a:gd name="T89" fmla="*/ 58 h 126"/>
                  <a:gd name="T90" fmla="*/ 9 w 60"/>
                  <a:gd name="T91" fmla="*/ 57 h 126"/>
                  <a:gd name="T92" fmla="*/ 9 w 60"/>
                  <a:gd name="T93"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1" y="122"/>
                    </a:moveTo>
                    <a:cubicBezTo>
                      <a:pt x="4" y="111"/>
                      <a:pt x="16" y="108"/>
                      <a:pt x="30" y="108"/>
                    </a:cubicBezTo>
                    <a:cubicBezTo>
                      <a:pt x="44" y="108"/>
                      <a:pt x="55" y="111"/>
                      <a:pt x="59" y="122"/>
                    </a:cubicBez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moveTo>
                      <a:pt x="9" y="21"/>
                    </a:moveTo>
                    <a:cubicBezTo>
                      <a:pt x="14" y="18"/>
                      <a:pt x="21" y="17"/>
                      <a:pt x="30" y="17"/>
                    </a:cubicBezTo>
                    <a:cubicBezTo>
                      <a:pt x="39" y="17"/>
                      <a:pt x="45" y="18"/>
                      <a:pt x="50" y="21"/>
                    </a:cubicBezTo>
                    <a:cubicBezTo>
                      <a:pt x="51" y="21"/>
                      <a:pt x="52" y="22"/>
                      <a:pt x="51" y="23"/>
                    </a:cubicBez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9" y="21"/>
                    </a:cubicBezTo>
                    <a:moveTo>
                      <a:pt x="9" y="38"/>
                    </a:moveTo>
                    <a:cubicBezTo>
                      <a:pt x="14" y="35"/>
                      <a:pt x="21" y="34"/>
                      <a:pt x="30" y="34"/>
                    </a:cubicBezTo>
                    <a:cubicBezTo>
                      <a:pt x="39" y="34"/>
                      <a:pt x="45" y="35"/>
                      <a:pt x="50" y="38"/>
                    </a:cubicBezTo>
                    <a:cubicBezTo>
                      <a:pt x="51" y="38"/>
                      <a:pt x="52" y="39"/>
                      <a:pt x="51" y="40"/>
                    </a:cubicBez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9" y="38"/>
                    </a:cubicBezTo>
                    <a:moveTo>
                      <a:pt x="9" y="55"/>
                    </a:moveTo>
                    <a:cubicBezTo>
                      <a:pt x="14" y="52"/>
                      <a:pt x="21" y="51"/>
                      <a:pt x="30" y="51"/>
                    </a:cubicBezTo>
                    <a:cubicBezTo>
                      <a:pt x="39" y="51"/>
                      <a:pt x="45" y="52"/>
                      <a:pt x="50" y="55"/>
                    </a:cubicBezTo>
                    <a:cubicBezTo>
                      <a:pt x="51" y="55"/>
                      <a:pt x="52" y="56"/>
                      <a:pt x="51" y="57"/>
                    </a:cubicBez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9" y="55"/>
                    </a:cubicBezTo>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41" name="Freeform 155"/>
              <p:cNvSpPr>
                <a:spLocks noEditPoints="1"/>
              </p:cNvSpPr>
              <p:nvPr/>
            </p:nvSpPr>
            <p:spPr bwMode="auto">
              <a:xfrm>
                <a:off x="3902076" y="4076700"/>
                <a:ext cx="225425" cy="473075"/>
              </a:xfrm>
              <a:custGeom>
                <a:avLst/>
                <a:gdLst>
                  <a:gd name="T0" fmla="*/ 59 w 60"/>
                  <a:gd name="T1" fmla="*/ 122 h 126"/>
                  <a:gd name="T2" fmla="*/ 60 w 60"/>
                  <a:gd name="T3" fmla="*/ 122 h 126"/>
                  <a:gd name="T4" fmla="*/ 60 w 60"/>
                  <a:gd name="T5" fmla="*/ 27 h 126"/>
                  <a:gd name="T6" fmla="*/ 59 w 60"/>
                  <a:gd name="T7" fmla="*/ 13 h 126"/>
                  <a:gd name="T8" fmla="*/ 30 w 60"/>
                  <a:gd name="T9" fmla="*/ 0 h 126"/>
                  <a:gd name="T10" fmla="*/ 1 w 60"/>
                  <a:gd name="T11" fmla="*/ 13 h 126"/>
                  <a:gd name="T12" fmla="*/ 0 w 60"/>
                  <a:gd name="T13" fmla="*/ 27 h 126"/>
                  <a:gd name="T14" fmla="*/ 0 w 60"/>
                  <a:gd name="T15" fmla="*/ 122 h 126"/>
                  <a:gd name="T16" fmla="*/ 1 w 60"/>
                  <a:gd name="T17" fmla="*/ 122 h 126"/>
                  <a:gd name="T18" fmla="*/ 30 w 60"/>
                  <a:gd name="T19" fmla="*/ 108 h 126"/>
                  <a:gd name="T20" fmla="*/ 59 w 60"/>
                  <a:gd name="T21" fmla="*/ 122 h 126"/>
                  <a:gd name="T22" fmla="*/ 51 w 60"/>
                  <a:gd name="T23" fmla="*/ 57 h 126"/>
                  <a:gd name="T24" fmla="*/ 50 w 60"/>
                  <a:gd name="T25" fmla="*/ 58 h 126"/>
                  <a:gd name="T26" fmla="*/ 49 w 60"/>
                  <a:gd name="T27" fmla="*/ 58 h 126"/>
                  <a:gd name="T28" fmla="*/ 45 w 60"/>
                  <a:gd name="T29" fmla="*/ 56 h 126"/>
                  <a:gd name="T30" fmla="*/ 30 w 60"/>
                  <a:gd name="T31" fmla="*/ 54 h 126"/>
                  <a:gd name="T32" fmla="*/ 15 w 60"/>
                  <a:gd name="T33" fmla="*/ 56 h 126"/>
                  <a:gd name="T34" fmla="*/ 11 w 60"/>
                  <a:gd name="T35" fmla="*/ 58 h 126"/>
                  <a:gd name="T36" fmla="*/ 9 w 60"/>
                  <a:gd name="T37" fmla="*/ 57 h 126"/>
                  <a:gd name="T38" fmla="*/ 10 w 60"/>
                  <a:gd name="T39" fmla="*/ 55 h 126"/>
                  <a:gd name="T40" fmla="*/ 30 w 60"/>
                  <a:gd name="T41" fmla="*/ 51 h 126"/>
                  <a:gd name="T42" fmla="*/ 51 w 60"/>
                  <a:gd name="T43" fmla="*/ 55 h 126"/>
                  <a:gd name="T44" fmla="*/ 51 w 60"/>
                  <a:gd name="T45" fmla="*/ 57 h 126"/>
                  <a:gd name="T46" fmla="*/ 51 w 60"/>
                  <a:gd name="T47" fmla="*/ 40 h 126"/>
                  <a:gd name="T48" fmla="*/ 50 w 60"/>
                  <a:gd name="T49" fmla="*/ 41 h 126"/>
                  <a:gd name="T50" fmla="*/ 49 w 60"/>
                  <a:gd name="T51" fmla="*/ 41 h 126"/>
                  <a:gd name="T52" fmla="*/ 45 w 60"/>
                  <a:gd name="T53" fmla="*/ 39 h 126"/>
                  <a:gd name="T54" fmla="*/ 30 w 60"/>
                  <a:gd name="T55" fmla="*/ 37 h 126"/>
                  <a:gd name="T56" fmla="*/ 15 w 60"/>
                  <a:gd name="T57" fmla="*/ 39 h 126"/>
                  <a:gd name="T58" fmla="*/ 11 w 60"/>
                  <a:gd name="T59" fmla="*/ 41 h 126"/>
                  <a:gd name="T60" fmla="*/ 9 w 60"/>
                  <a:gd name="T61" fmla="*/ 40 h 126"/>
                  <a:gd name="T62" fmla="*/ 10 w 60"/>
                  <a:gd name="T63" fmla="*/ 38 h 126"/>
                  <a:gd name="T64" fmla="*/ 30 w 60"/>
                  <a:gd name="T65" fmla="*/ 34 h 126"/>
                  <a:gd name="T66" fmla="*/ 51 w 60"/>
                  <a:gd name="T67" fmla="*/ 38 h 126"/>
                  <a:gd name="T68" fmla="*/ 51 w 60"/>
                  <a:gd name="T69" fmla="*/ 40 h 126"/>
                  <a:gd name="T70" fmla="*/ 51 w 60"/>
                  <a:gd name="T71" fmla="*/ 23 h 126"/>
                  <a:gd name="T72" fmla="*/ 50 w 60"/>
                  <a:gd name="T73" fmla="*/ 24 h 126"/>
                  <a:gd name="T74" fmla="*/ 49 w 60"/>
                  <a:gd name="T75" fmla="*/ 24 h 126"/>
                  <a:gd name="T76" fmla="*/ 45 w 60"/>
                  <a:gd name="T77" fmla="*/ 22 h 126"/>
                  <a:gd name="T78" fmla="*/ 30 w 60"/>
                  <a:gd name="T79" fmla="*/ 20 h 126"/>
                  <a:gd name="T80" fmla="*/ 15 w 60"/>
                  <a:gd name="T81" fmla="*/ 22 h 126"/>
                  <a:gd name="T82" fmla="*/ 11 w 60"/>
                  <a:gd name="T83" fmla="*/ 24 h 126"/>
                  <a:gd name="T84" fmla="*/ 9 w 60"/>
                  <a:gd name="T85" fmla="*/ 23 h 126"/>
                  <a:gd name="T86" fmla="*/ 10 w 60"/>
                  <a:gd name="T87" fmla="*/ 21 h 126"/>
                  <a:gd name="T88" fmla="*/ 30 w 60"/>
                  <a:gd name="T89" fmla="*/ 17 h 126"/>
                  <a:gd name="T90" fmla="*/ 51 w 60"/>
                  <a:gd name="T91" fmla="*/ 21 h 126"/>
                  <a:gd name="T92" fmla="*/ 51 w 60"/>
                  <a:gd name="T93"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59" y="122"/>
                    </a:move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cubicBezTo>
                      <a:pt x="4" y="111"/>
                      <a:pt x="16" y="108"/>
                      <a:pt x="30" y="108"/>
                    </a:cubicBezTo>
                    <a:cubicBezTo>
                      <a:pt x="44" y="108"/>
                      <a:pt x="56" y="111"/>
                      <a:pt x="59" y="122"/>
                    </a:cubicBezTo>
                    <a:moveTo>
                      <a:pt x="51" y="57"/>
                    </a:move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10" y="55"/>
                    </a:cubicBezTo>
                    <a:cubicBezTo>
                      <a:pt x="15" y="52"/>
                      <a:pt x="21" y="51"/>
                      <a:pt x="30" y="51"/>
                    </a:cubicBezTo>
                    <a:cubicBezTo>
                      <a:pt x="39" y="51"/>
                      <a:pt x="46" y="52"/>
                      <a:pt x="51" y="55"/>
                    </a:cubicBezTo>
                    <a:cubicBezTo>
                      <a:pt x="51" y="55"/>
                      <a:pt x="52" y="56"/>
                      <a:pt x="51" y="57"/>
                    </a:cubicBezTo>
                    <a:moveTo>
                      <a:pt x="51" y="40"/>
                    </a:move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10" y="38"/>
                    </a:cubicBezTo>
                    <a:cubicBezTo>
                      <a:pt x="15" y="35"/>
                      <a:pt x="21" y="34"/>
                      <a:pt x="30" y="34"/>
                    </a:cubicBezTo>
                    <a:cubicBezTo>
                      <a:pt x="39" y="34"/>
                      <a:pt x="46" y="35"/>
                      <a:pt x="51" y="38"/>
                    </a:cubicBezTo>
                    <a:cubicBezTo>
                      <a:pt x="51" y="38"/>
                      <a:pt x="52" y="39"/>
                      <a:pt x="51" y="40"/>
                    </a:cubicBezTo>
                    <a:moveTo>
                      <a:pt x="51" y="23"/>
                    </a:move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10" y="21"/>
                    </a:cubicBezTo>
                    <a:cubicBezTo>
                      <a:pt x="15" y="18"/>
                      <a:pt x="21" y="17"/>
                      <a:pt x="30" y="17"/>
                    </a:cubicBezTo>
                    <a:cubicBezTo>
                      <a:pt x="39" y="17"/>
                      <a:pt x="46" y="18"/>
                      <a:pt x="51" y="21"/>
                    </a:cubicBezTo>
                    <a:cubicBezTo>
                      <a:pt x="51" y="21"/>
                      <a:pt x="52" y="22"/>
                      <a:pt x="51" y="23"/>
                    </a:cubicBezTo>
                  </a:path>
                </a:pathLst>
              </a:custGeom>
              <a:grpFill/>
              <a:ln>
                <a:solidFill>
                  <a:srgbClr val="92D050"/>
                </a:solidFill>
              </a:ln>
              <a:extLst/>
            </p:spPr>
            <p:txBody>
              <a:bodyPr vert="horz" wrap="square" lIns="91440" tIns="45720" rIns="91440" bIns="45720" numCol="1" anchor="t" anchorCtr="0" compatLnSpc="1"/>
              <a:lstStyle/>
              <a:p>
                <a:endParaRPr lang="id-ID"/>
              </a:p>
            </p:txBody>
          </p:sp>
        </p:grpSp>
        <p:sp>
          <p:nvSpPr>
            <p:cNvPr id="145" name="Freeform 158"/>
            <p:cNvSpPr>
              <a:spLocks noEditPoints="1"/>
            </p:cNvSpPr>
            <p:nvPr/>
          </p:nvSpPr>
          <p:spPr bwMode="auto">
            <a:xfrm>
              <a:off x="11212" y="3721"/>
              <a:ext cx="568" cy="547"/>
            </a:xfrm>
            <a:custGeom>
              <a:avLst/>
              <a:gdLst>
                <a:gd name="T0" fmla="*/ 162 w 184"/>
                <a:gd name="T1" fmla="*/ 0 h 163"/>
                <a:gd name="T2" fmla="*/ 21 w 184"/>
                <a:gd name="T3" fmla="*/ 0 h 163"/>
                <a:gd name="T4" fmla="*/ 0 w 184"/>
                <a:gd name="T5" fmla="*/ 21 h 163"/>
                <a:gd name="T6" fmla="*/ 0 w 184"/>
                <a:gd name="T7" fmla="*/ 97 h 163"/>
                <a:gd name="T8" fmla="*/ 21 w 184"/>
                <a:gd name="T9" fmla="*/ 119 h 163"/>
                <a:gd name="T10" fmla="*/ 32 w 184"/>
                <a:gd name="T11" fmla="*/ 119 h 163"/>
                <a:gd name="T12" fmla="*/ 32 w 184"/>
                <a:gd name="T13" fmla="*/ 157 h 163"/>
                <a:gd name="T14" fmla="*/ 34 w 184"/>
                <a:gd name="T15" fmla="*/ 161 h 163"/>
                <a:gd name="T16" fmla="*/ 42 w 184"/>
                <a:gd name="T17" fmla="*/ 161 h 163"/>
                <a:gd name="T18" fmla="*/ 86 w 184"/>
                <a:gd name="T19" fmla="*/ 119 h 163"/>
                <a:gd name="T20" fmla="*/ 162 w 184"/>
                <a:gd name="T21" fmla="*/ 119 h 163"/>
                <a:gd name="T22" fmla="*/ 184 w 184"/>
                <a:gd name="T23" fmla="*/ 97 h 163"/>
                <a:gd name="T24" fmla="*/ 184 w 184"/>
                <a:gd name="T25" fmla="*/ 21 h 163"/>
                <a:gd name="T26" fmla="*/ 162 w 184"/>
                <a:gd name="T27" fmla="*/ 0 h 163"/>
                <a:gd name="T28" fmla="*/ 38 w 184"/>
                <a:gd name="T29" fmla="*/ 32 h 163"/>
                <a:gd name="T30" fmla="*/ 124 w 184"/>
                <a:gd name="T31" fmla="*/ 32 h 163"/>
                <a:gd name="T32" fmla="*/ 130 w 184"/>
                <a:gd name="T33" fmla="*/ 38 h 163"/>
                <a:gd name="T34" fmla="*/ 124 w 184"/>
                <a:gd name="T35" fmla="*/ 43 h 163"/>
                <a:gd name="T36" fmla="*/ 38 w 184"/>
                <a:gd name="T37" fmla="*/ 43 h 163"/>
                <a:gd name="T38" fmla="*/ 32 w 184"/>
                <a:gd name="T39" fmla="*/ 38 h 163"/>
                <a:gd name="T40" fmla="*/ 38 w 184"/>
                <a:gd name="T41" fmla="*/ 32 h 163"/>
                <a:gd name="T42" fmla="*/ 81 w 184"/>
                <a:gd name="T43" fmla="*/ 86 h 163"/>
                <a:gd name="T44" fmla="*/ 38 w 184"/>
                <a:gd name="T45" fmla="*/ 86 h 163"/>
                <a:gd name="T46" fmla="*/ 32 w 184"/>
                <a:gd name="T47" fmla="*/ 81 h 163"/>
                <a:gd name="T48" fmla="*/ 38 w 184"/>
                <a:gd name="T49" fmla="*/ 76 h 163"/>
                <a:gd name="T50" fmla="*/ 81 w 184"/>
                <a:gd name="T51" fmla="*/ 76 h 163"/>
                <a:gd name="T52" fmla="*/ 86 w 184"/>
                <a:gd name="T53" fmla="*/ 81 h 163"/>
                <a:gd name="T54" fmla="*/ 81 w 184"/>
                <a:gd name="T55" fmla="*/ 86 h 163"/>
                <a:gd name="T56" fmla="*/ 146 w 184"/>
                <a:gd name="T57" fmla="*/ 65 h 163"/>
                <a:gd name="T58" fmla="*/ 38 w 184"/>
                <a:gd name="T59" fmla="*/ 65 h 163"/>
                <a:gd name="T60" fmla="*/ 32 w 184"/>
                <a:gd name="T61" fmla="*/ 59 h 163"/>
                <a:gd name="T62" fmla="*/ 38 w 184"/>
                <a:gd name="T63" fmla="*/ 54 h 163"/>
                <a:gd name="T64" fmla="*/ 146 w 184"/>
                <a:gd name="T65" fmla="*/ 54 h 163"/>
                <a:gd name="T66" fmla="*/ 151 w 184"/>
                <a:gd name="T67" fmla="*/ 59 h 163"/>
                <a:gd name="T68" fmla="*/ 146 w 184"/>
                <a:gd name="T69"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63">
                  <a:moveTo>
                    <a:pt x="162" y="0"/>
                  </a:moveTo>
                  <a:cubicBezTo>
                    <a:pt x="21" y="0"/>
                    <a:pt x="21" y="0"/>
                    <a:pt x="21" y="0"/>
                  </a:cubicBezTo>
                  <a:cubicBezTo>
                    <a:pt x="9" y="0"/>
                    <a:pt x="0" y="9"/>
                    <a:pt x="0" y="21"/>
                  </a:cubicBezTo>
                  <a:cubicBezTo>
                    <a:pt x="0" y="97"/>
                    <a:pt x="0" y="97"/>
                    <a:pt x="0" y="97"/>
                  </a:cubicBezTo>
                  <a:cubicBezTo>
                    <a:pt x="0" y="109"/>
                    <a:pt x="9" y="119"/>
                    <a:pt x="21" y="119"/>
                  </a:cubicBezTo>
                  <a:cubicBezTo>
                    <a:pt x="32" y="119"/>
                    <a:pt x="32" y="119"/>
                    <a:pt x="32" y="119"/>
                  </a:cubicBezTo>
                  <a:cubicBezTo>
                    <a:pt x="32" y="157"/>
                    <a:pt x="32" y="157"/>
                    <a:pt x="32" y="157"/>
                  </a:cubicBezTo>
                  <a:cubicBezTo>
                    <a:pt x="32" y="158"/>
                    <a:pt x="33" y="160"/>
                    <a:pt x="34" y="161"/>
                  </a:cubicBezTo>
                  <a:cubicBezTo>
                    <a:pt x="36" y="163"/>
                    <a:pt x="39" y="163"/>
                    <a:pt x="42" y="161"/>
                  </a:cubicBezTo>
                  <a:cubicBezTo>
                    <a:pt x="86" y="119"/>
                    <a:pt x="86" y="119"/>
                    <a:pt x="86" y="119"/>
                  </a:cubicBezTo>
                  <a:cubicBezTo>
                    <a:pt x="162" y="119"/>
                    <a:pt x="162" y="119"/>
                    <a:pt x="162" y="119"/>
                  </a:cubicBezTo>
                  <a:cubicBezTo>
                    <a:pt x="174" y="119"/>
                    <a:pt x="184" y="109"/>
                    <a:pt x="184" y="97"/>
                  </a:cubicBezTo>
                  <a:cubicBezTo>
                    <a:pt x="184" y="21"/>
                    <a:pt x="184" y="21"/>
                    <a:pt x="184" y="21"/>
                  </a:cubicBezTo>
                  <a:cubicBezTo>
                    <a:pt x="184" y="9"/>
                    <a:pt x="174" y="0"/>
                    <a:pt x="162" y="0"/>
                  </a:cubicBezTo>
                  <a:moveTo>
                    <a:pt x="38" y="32"/>
                  </a:moveTo>
                  <a:cubicBezTo>
                    <a:pt x="124" y="32"/>
                    <a:pt x="124" y="32"/>
                    <a:pt x="124" y="32"/>
                  </a:cubicBezTo>
                  <a:cubicBezTo>
                    <a:pt x="127" y="32"/>
                    <a:pt x="130" y="35"/>
                    <a:pt x="130" y="38"/>
                  </a:cubicBezTo>
                  <a:cubicBezTo>
                    <a:pt x="130" y="41"/>
                    <a:pt x="127" y="43"/>
                    <a:pt x="124" y="43"/>
                  </a:cubicBezTo>
                  <a:cubicBezTo>
                    <a:pt x="38" y="43"/>
                    <a:pt x="38" y="43"/>
                    <a:pt x="38" y="43"/>
                  </a:cubicBezTo>
                  <a:cubicBezTo>
                    <a:pt x="35" y="43"/>
                    <a:pt x="32" y="41"/>
                    <a:pt x="32" y="38"/>
                  </a:cubicBezTo>
                  <a:cubicBezTo>
                    <a:pt x="32" y="35"/>
                    <a:pt x="35" y="32"/>
                    <a:pt x="38" y="32"/>
                  </a:cubicBezTo>
                  <a:moveTo>
                    <a:pt x="81" y="86"/>
                  </a:moveTo>
                  <a:cubicBezTo>
                    <a:pt x="38" y="86"/>
                    <a:pt x="38" y="86"/>
                    <a:pt x="38" y="86"/>
                  </a:cubicBezTo>
                  <a:cubicBezTo>
                    <a:pt x="35" y="86"/>
                    <a:pt x="32" y="84"/>
                    <a:pt x="32" y="81"/>
                  </a:cubicBezTo>
                  <a:cubicBezTo>
                    <a:pt x="32" y="78"/>
                    <a:pt x="35" y="76"/>
                    <a:pt x="38" y="76"/>
                  </a:cubicBezTo>
                  <a:cubicBezTo>
                    <a:pt x="81" y="76"/>
                    <a:pt x="81" y="76"/>
                    <a:pt x="81" y="76"/>
                  </a:cubicBezTo>
                  <a:cubicBezTo>
                    <a:pt x="84" y="76"/>
                    <a:pt x="86" y="78"/>
                    <a:pt x="86" y="81"/>
                  </a:cubicBezTo>
                  <a:cubicBezTo>
                    <a:pt x="86" y="84"/>
                    <a:pt x="84" y="86"/>
                    <a:pt x="81" y="86"/>
                  </a:cubicBezTo>
                  <a:moveTo>
                    <a:pt x="146" y="65"/>
                  </a:moveTo>
                  <a:cubicBezTo>
                    <a:pt x="38" y="65"/>
                    <a:pt x="38" y="65"/>
                    <a:pt x="38" y="65"/>
                  </a:cubicBezTo>
                  <a:cubicBezTo>
                    <a:pt x="35" y="65"/>
                    <a:pt x="32" y="62"/>
                    <a:pt x="32" y="59"/>
                  </a:cubicBezTo>
                  <a:cubicBezTo>
                    <a:pt x="32" y="56"/>
                    <a:pt x="35" y="54"/>
                    <a:pt x="38" y="54"/>
                  </a:cubicBezTo>
                  <a:cubicBezTo>
                    <a:pt x="146" y="54"/>
                    <a:pt x="146" y="54"/>
                    <a:pt x="146" y="54"/>
                  </a:cubicBezTo>
                  <a:cubicBezTo>
                    <a:pt x="149" y="54"/>
                    <a:pt x="151" y="56"/>
                    <a:pt x="151" y="59"/>
                  </a:cubicBezTo>
                  <a:cubicBezTo>
                    <a:pt x="151" y="62"/>
                    <a:pt x="149" y="65"/>
                    <a:pt x="146" y="65"/>
                  </a:cubicBezTo>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grpSp>
          <p:nvGrpSpPr>
            <p:cNvPr id="146" name="Group 385"/>
            <p:cNvGrpSpPr/>
            <p:nvPr/>
          </p:nvGrpSpPr>
          <p:grpSpPr>
            <a:xfrm>
              <a:off x="12275" y="5023"/>
              <a:ext cx="399" cy="380"/>
              <a:chOff x="8332788" y="4259263"/>
              <a:chExt cx="484188" cy="425449"/>
            </a:xfrm>
            <a:solidFill>
              <a:srgbClr val="00B0F0"/>
            </a:solidFill>
          </p:grpSpPr>
          <p:sp>
            <p:nvSpPr>
              <p:cNvPr id="147" name="Freeform 159"/>
              <p:cNvSpPr/>
              <p:nvPr/>
            </p:nvSpPr>
            <p:spPr bwMode="auto">
              <a:xfrm>
                <a:off x="8569326" y="4552950"/>
                <a:ext cx="131763" cy="131762"/>
              </a:xfrm>
              <a:custGeom>
                <a:avLst/>
                <a:gdLst>
                  <a:gd name="T0" fmla="*/ 13 w 35"/>
                  <a:gd name="T1" fmla="*/ 3 h 35"/>
                  <a:gd name="T2" fmla="*/ 33 w 35"/>
                  <a:gd name="T3" fmla="*/ 13 h 35"/>
                  <a:gd name="T4" fmla="*/ 23 w 35"/>
                  <a:gd name="T5" fmla="*/ 33 h 35"/>
                  <a:gd name="T6" fmla="*/ 3 w 35"/>
                  <a:gd name="T7" fmla="*/ 23 h 35"/>
                  <a:gd name="T8" fmla="*/ 13 w 35"/>
                  <a:gd name="T9" fmla="*/ 3 h 35"/>
                </a:gdLst>
                <a:ahLst/>
                <a:cxnLst>
                  <a:cxn ang="0">
                    <a:pos x="T0" y="T1"/>
                  </a:cxn>
                  <a:cxn ang="0">
                    <a:pos x="T2" y="T3"/>
                  </a:cxn>
                  <a:cxn ang="0">
                    <a:pos x="T4" y="T5"/>
                  </a:cxn>
                  <a:cxn ang="0">
                    <a:pos x="T6" y="T7"/>
                  </a:cxn>
                  <a:cxn ang="0">
                    <a:pos x="T8" y="T9"/>
                  </a:cxn>
                </a:cxnLst>
                <a:rect l="0" t="0" r="r" b="b"/>
                <a:pathLst>
                  <a:path w="35" h="35">
                    <a:moveTo>
                      <a:pt x="13" y="3"/>
                    </a:moveTo>
                    <a:cubicBezTo>
                      <a:pt x="21" y="0"/>
                      <a:pt x="30" y="5"/>
                      <a:pt x="33" y="13"/>
                    </a:cubicBezTo>
                    <a:cubicBezTo>
                      <a:pt x="35" y="21"/>
                      <a:pt x="31" y="30"/>
                      <a:pt x="23" y="33"/>
                    </a:cubicBezTo>
                    <a:cubicBezTo>
                      <a:pt x="15" y="35"/>
                      <a:pt x="6" y="31"/>
                      <a:pt x="3" y="23"/>
                    </a:cubicBezTo>
                    <a:cubicBezTo>
                      <a:pt x="0" y="15"/>
                      <a:pt x="5" y="6"/>
                      <a:pt x="13" y="3"/>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48" name="Freeform 160"/>
              <p:cNvSpPr/>
              <p:nvPr/>
            </p:nvSpPr>
            <p:spPr bwMode="auto">
              <a:xfrm>
                <a:off x="8445501" y="4395788"/>
                <a:ext cx="315913" cy="217487"/>
              </a:xfrm>
              <a:custGeom>
                <a:avLst/>
                <a:gdLst>
                  <a:gd name="T0" fmla="*/ 74 w 84"/>
                  <a:gd name="T1" fmla="*/ 12 h 58"/>
                  <a:gd name="T2" fmla="*/ 73 w 84"/>
                  <a:gd name="T3" fmla="*/ 12 h 58"/>
                  <a:gd name="T4" fmla="*/ 72 w 84"/>
                  <a:gd name="T5" fmla="*/ 11 h 58"/>
                  <a:gd name="T6" fmla="*/ 72 w 84"/>
                  <a:gd name="T7" fmla="*/ 11 h 58"/>
                  <a:gd name="T8" fmla="*/ 6 w 84"/>
                  <a:gd name="T9" fmla="*/ 36 h 58"/>
                  <a:gd name="T10" fmla="*/ 4 w 84"/>
                  <a:gd name="T11" fmla="*/ 38 h 58"/>
                  <a:gd name="T12" fmla="*/ 2 w 84"/>
                  <a:gd name="T13" fmla="*/ 42 h 58"/>
                  <a:gd name="T14" fmla="*/ 7 w 84"/>
                  <a:gd name="T15" fmla="*/ 56 h 58"/>
                  <a:gd name="T16" fmla="*/ 20 w 84"/>
                  <a:gd name="T17" fmla="*/ 51 h 58"/>
                  <a:gd name="T18" fmla="*/ 23 w 84"/>
                  <a:gd name="T19" fmla="*/ 44 h 58"/>
                  <a:gd name="T20" fmla="*/ 65 w 84"/>
                  <a:gd name="T21" fmla="*/ 30 h 58"/>
                  <a:gd name="T22" fmla="*/ 70 w 84"/>
                  <a:gd name="T23" fmla="*/ 32 h 58"/>
                  <a:gd name="T24" fmla="*/ 83 w 84"/>
                  <a:gd name="T25" fmla="*/ 27 h 58"/>
                  <a:gd name="T26" fmla="*/ 84 w 84"/>
                  <a:gd name="T27" fmla="*/ 20 h 58"/>
                  <a:gd name="T28" fmla="*/ 79 w 84"/>
                  <a:gd name="T29" fmla="*/ 14 h 58"/>
                  <a:gd name="T30" fmla="*/ 74 w 84"/>
                  <a:gd name="T3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58">
                    <a:moveTo>
                      <a:pt x="74" y="12"/>
                    </a:moveTo>
                    <a:cubicBezTo>
                      <a:pt x="74" y="12"/>
                      <a:pt x="73" y="12"/>
                      <a:pt x="73" y="12"/>
                    </a:cubicBezTo>
                    <a:cubicBezTo>
                      <a:pt x="72" y="11"/>
                      <a:pt x="72" y="11"/>
                      <a:pt x="72" y="11"/>
                    </a:cubicBezTo>
                    <a:cubicBezTo>
                      <a:pt x="72" y="11"/>
                      <a:pt x="72" y="11"/>
                      <a:pt x="72" y="11"/>
                    </a:cubicBezTo>
                    <a:cubicBezTo>
                      <a:pt x="46" y="0"/>
                      <a:pt x="18" y="11"/>
                      <a:pt x="6" y="36"/>
                    </a:cubicBezTo>
                    <a:cubicBezTo>
                      <a:pt x="4" y="38"/>
                      <a:pt x="4" y="38"/>
                      <a:pt x="4" y="38"/>
                    </a:cubicBezTo>
                    <a:cubicBezTo>
                      <a:pt x="2" y="42"/>
                      <a:pt x="2" y="42"/>
                      <a:pt x="2" y="42"/>
                    </a:cubicBezTo>
                    <a:cubicBezTo>
                      <a:pt x="0" y="47"/>
                      <a:pt x="2" y="53"/>
                      <a:pt x="7" y="56"/>
                    </a:cubicBezTo>
                    <a:cubicBezTo>
                      <a:pt x="12" y="58"/>
                      <a:pt x="18" y="56"/>
                      <a:pt x="20" y="51"/>
                    </a:cubicBezTo>
                    <a:cubicBezTo>
                      <a:pt x="23" y="44"/>
                      <a:pt x="23" y="44"/>
                      <a:pt x="23" y="44"/>
                    </a:cubicBezTo>
                    <a:cubicBezTo>
                      <a:pt x="31" y="29"/>
                      <a:pt x="50" y="22"/>
                      <a:pt x="65" y="30"/>
                    </a:cubicBezTo>
                    <a:cubicBezTo>
                      <a:pt x="70" y="32"/>
                      <a:pt x="70" y="32"/>
                      <a:pt x="70" y="32"/>
                    </a:cubicBezTo>
                    <a:cubicBezTo>
                      <a:pt x="75" y="34"/>
                      <a:pt x="81" y="32"/>
                      <a:pt x="83" y="27"/>
                    </a:cubicBezTo>
                    <a:cubicBezTo>
                      <a:pt x="84" y="25"/>
                      <a:pt x="84" y="22"/>
                      <a:pt x="84" y="20"/>
                    </a:cubicBezTo>
                    <a:cubicBezTo>
                      <a:pt x="83" y="18"/>
                      <a:pt x="81" y="16"/>
                      <a:pt x="79" y="14"/>
                    </a:cubicBezTo>
                    <a:lnTo>
                      <a:pt x="74" y="12"/>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49" name="Freeform 161"/>
              <p:cNvSpPr/>
              <p:nvPr/>
            </p:nvSpPr>
            <p:spPr bwMode="auto">
              <a:xfrm>
                <a:off x="8332788" y="4259263"/>
                <a:ext cx="484188" cy="296862"/>
              </a:xfrm>
              <a:custGeom>
                <a:avLst/>
                <a:gdLst>
                  <a:gd name="T0" fmla="*/ 123 w 129"/>
                  <a:gd name="T1" fmla="*/ 21 h 79"/>
                  <a:gd name="T2" fmla="*/ 119 w 129"/>
                  <a:gd name="T3" fmla="*/ 19 h 79"/>
                  <a:gd name="T4" fmla="*/ 118 w 129"/>
                  <a:gd name="T5" fmla="*/ 19 h 79"/>
                  <a:gd name="T6" fmla="*/ 115 w 129"/>
                  <a:gd name="T7" fmla="*/ 17 h 79"/>
                  <a:gd name="T8" fmla="*/ 113 w 129"/>
                  <a:gd name="T9" fmla="*/ 17 h 79"/>
                  <a:gd name="T10" fmla="*/ 6 w 129"/>
                  <a:gd name="T11" fmla="*/ 57 h 79"/>
                  <a:gd name="T12" fmla="*/ 5 w 129"/>
                  <a:gd name="T13" fmla="*/ 57 h 79"/>
                  <a:gd name="T14" fmla="*/ 2 w 129"/>
                  <a:gd name="T15" fmla="*/ 65 h 79"/>
                  <a:gd name="T16" fmla="*/ 6 w 129"/>
                  <a:gd name="T17" fmla="*/ 77 h 79"/>
                  <a:gd name="T18" fmla="*/ 18 w 129"/>
                  <a:gd name="T19" fmla="*/ 73 h 79"/>
                  <a:gd name="T20" fmla="*/ 22 w 129"/>
                  <a:gd name="T21" fmla="*/ 65 h 79"/>
                  <a:gd name="T22" fmla="*/ 22 w 129"/>
                  <a:gd name="T23" fmla="*/ 65 h 79"/>
                  <a:gd name="T24" fmla="*/ 109 w 129"/>
                  <a:gd name="T25" fmla="*/ 34 h 79"/>
                  <a:gd name="T26" fmla="*/ 115 w 129"/>
                  <a:gd name="T27" fmla="*/ 37 h 79"/>
                  <a:gd name="T28" fmla="*/ 127 w 129"/>
                  <a:gd name="T29" fmla="*/ 33 h 79"/>
                  <a:gd name="T30" fmla="*/ 123 w 129"/>
                  <a:gd name="T31"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79">
                    <a:moveTo>
                      <a:pt x="123" y="21"/>
                    </a:moveTo>
                    <a:cubicBezTo>
                      <a:pt x="119" y="19"/>
                      <a:pt x="119" y="19"/>
                      <a:pt x="119" y="19"/>
                    </a:cubicBezTo>
                    <a:cubicBezTo>
                      <a:pt x="118" y="19"/>
                      <a:pt x="118" y="19"/>
                      <a:pt x="118" y="19"/>
                    </a:cubicBezTo>
                    <a:cubicBezTo>
                      <a:pt x="115" y="17"/>
                      <a:pt x="115" y="17"/>
                      <a:pt x="115" y="17"/>
                    </a:cubicBezTo>
                    <a:cubicBezTo>
                      <a:pt x="115" y="17"/>
                      <a:pt x="114" y="17"/>
                      <a:pt x="113" y="17"/>
                    </a:cubicBezTo>
                    <a:cubicBezTo>
                      <a:pt x="73" y="0"/>
                      <a:pt x="26" y="18"/>
                      <a:pt x="6" y="57"/>
                    </a:cubicBezTo>
                    <a:cubicBezTo>
                      <a:pt x="6" y="57"/>
                      <a:pt x="6" y="57"/>
                      <a:pt x="5" y="57"/>
                    </a:cubicBezTo>
                    <a:cubicBezTo>
                      <a:pt x="2" y="65"/>
                      <a:pt x="2" y="65"/>
                      <a:pt x="2" y="65"/>
                    </a:cubicBezTo>
                    <a:cubicBezTo>
                      <a:pt x="0" y="69"/>
                      <a:pt x="2" y="75"/>
                      <a:pt x="6" y="77"/>
                    </a:cubicBezTo>
                    <a:cubicBezTo>
                      <a:pt x="10" y="79"/>
                      <a:pt x="16" y="77"/>
                      <a:pt x="18" y="73"/>
                    </a:cubicBezTo>
                    <a:cubicBezTo>
                      <a:pt x="22" y="65"/>
                      <a:pt x="22" y="65"/>
                      <a:pt x="22" y="65"/>
                    </a:cubicBezTo>
                    <a:cubicBezTo>
                      <a:pt x="22" y="65"/>
                      <a:pt x="22" y="65"/>
                      <a:pt x="22" y="65"/>
                    </a:cubicBezTo>
                    <a:cubicBezTo>
                      <a:pt x="38" y="33"/>
                      <a:pt x="76" y="20"/>
                      <a:pt x="109" y="34"/>
                    </a:cubicBezTo>
                    <a:cubicBezTo>
                      <a:pt x="115" y="37"/>
                      <a:pt x="115" y="37"/>
                      <a:pt x="115" y="37"/>
                    </a:cubicBezTo>
                    <a:cubicBezTo>
                      <a:pt x="119" y="39"/>
                      <a:pt x="125" y="37"/>
                      <a:pt x="127" y="33"/>
                    </a:cubicBezTo>
                    <a:cubicBezTo>
                      <a:pt x="129" y="29"/>
                      <a:pt x="127" y="23"/>
                      <a:pt x="123" y="21"/>
                    </a:cubicBezTo>
                  </a:path>
                </a:pathLst>
              </a:custGeom>
              <a:grpFill/>
              <a:ln>
                <a:solidFill>
                  <a:srgbClr val="00B0F0"/>
                </a:solidFill>
              </a:ln>
              <a:extLst/>
            </p:spPr>
            <p:txBody>
              <a:bodyPr vert="horz" wrap="square" lIns="91440" tIns="45720" rIns="91440" bIns="45720" numCol="1" anchor="t" anchorCtr="0" compatLnSpc="1"/>
              <a:lstStyle/>
              <a:p>
                <a:endParaRPr lang="id-ID"/>
              </a:p>
            </p:txBody>
          </p:sp>
        </p:grpSp>
        <p:sp>
          <p:nvSpPr>
            <p:cNvPr id="150" name="Freeform 162"/>
            <p:cNvSpPr/>
            <p:nvPr/>
          </p:nvSpPr>
          <p:spPr bwMode="auto">
            <a:xfrm>
              <a:off x="12418" y="3338"/>
              <a:ext cx="353" cy="355"/>
            </a:xfrm>
            <a:custGeom>
              <a:avLst/>
              <a:gdLst>
                <a:gd name="T0" fmla="*/ 107 w 114"/>
                <a:gd name="T1" fmla="*/ 55 h 106"/>
                <a:gd name="T2" fmla="*/ 59 w 114"/>
                <a:gd name="T3" fmla="*/ 38 h 106"/>
                <a:gd name="T4" fmla="*/ 57 w 114"/>
                <a:gd name="T5" fmla="*/ 43 h 106"/>
                <a:gd name="T6" fmla="*/ 56 w 114"/>
                <a:gd name="T7" fmla="*/ 38 h 106"/>
                <a:gd name="T8" fmla="*/ 6 w 114"/>
                <a:gd name="T9" fmla="*/ 34 h 106"/>
                <a:gd name="T10" fmla="*/ 44 w 114"/>
                <a:gd name="T11" fmla="*/ 106 h 106"/>
                <a:gd name="T12" fmla="*/ 44 w 114"/>
                <a:gd name="T13" fmla="*/ 106 h 106"/>
                <a:gd name="T14" fmla="*/ 44 w 114"/>
                <a:gd name="T15" fmla="*/ 106 h 106"/>
                <a:gd name="T16" fmla="*/ 44 w 114"/>
                <a:gd name="T17" fmla="*/ 106 h 106"/>
                <a:gd name="T18" fmla="*/ 44 w 114"/>
                <a:gd name="T19" fmla="*/ 106 h 106"/>
                <a:gd name="T20" fmla="*/ 107 w 114"/>
                <a:gd name="T2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6">
                  <a:moveTo>
                    <a:pt x="107" y="55"/>
                  </a:moveTo>
                  <a:cubicBezTo>
                    <a:pt x="114" y="21"/>
                    <a:pt x="73" y="8"/>
                    <a:pt x="59" y="38"/>
                  </a:cubicBezTo>
                  <a:cubicBezTo>
                    <a:pt x="57" y="43"/>
                    <a:pt x="57" y="43"/>
                    <a:pt x="57" y="43"/>
                  </a:cubicBezTo>
                  <a:cubicBezTo>
                    <a:pt x="56" y="38"/>
                    <a:pt x="56" y="38"/>
                    <a:pt x="56" y="38"/>
                  </a:cubicBezTo>
                  <a:cubicBezTo>
                    <a:pt x="55" y="5"/>
                    <a:pt x="13" y="0"/>
                    <a:pt x="6" y="34"/>
                  </a:cubicBezTo>
                  <a:cubicBezTo>
                    <a:pt x="0" y="61"/>
                    <a:pt x="30" y="86"/>
                    <a:pt x="44" y="106"/>
                  </a:cubicBezTo>
                  <a:cubicBezTo>
                    <a:pt x="44" y="106"/>
                    <a:pt x="44" y="106"/>
                    <a:pt x="44" y="106"/>
                  </a:cubicBezTo>
                  <a:cubicBezTo>
                    <a:pt x="44" y="106"/>
                    <a:pt x="44" y="106"/>
                    <a:pt x="44" y="106"/>
                  </a:cubicBezTo>
                  <a:cubicBezTo>
                    <a:pt x="44" y="106"/>
                    <a:pt x="44" y="106"/>
                    <a:pt x="44" y="106"/>
                  </a:cubicBezTo>
                  <a:cubicBezTo>
                    <a:pt x="44" y="106"/>
                    <a:pt x="44" y="106"/>
                    <a:pt x="44" y="106"/>
                  </a:cubicBezTo>
                  <a:cubicBezTo>
                    <a:pt x="64" y="93"/>
                    <a:pt x="101" y="82"/>
                    <a:pt x="107" y="55"/>
                  </a:cubicBezTo>
                  <a:close/>
                </a:path>
              </a:pathLst>
            </a:custGeom>
            <a:solidFill>
              <a:srgbClr val="00B0F0"/>
            </a:solidFill>
            <a:ln>
              <a:solidFill>
                <a:srgbClr val="00B0F0"/>
              </a:solidFill>
            </a:ln>
          </p:spPr>
          <p:txBody>
            <a:bodyPr vert="horz" wrap="square" lIns="91440" tIns="45720" rIns="91440" bIns="45720" numCol="1" anchor="t" anchorCtr="0" compatLnSpc="1"/>
            <a:lstStyle/>
            <a:p>
              <a:endParaRPr lang="id-ID"/>
            </a:p>
          </p:txBody>
        </p:sp>
        <p:sp>
          <p:nvSpPr>
            <p:cNvPr id="151" name="Freeform 163"/>
            <p:cNvSpPr>
              <a:spLocks noEditPoints="1"/>
            </p:cNvSpPr>
            <p:nvPr/>
          </p:nvSpPr>
          <p:spPr bwMode="auto">
            <a:xfrm>
              <a:off x="8755" y="5781"/>
              <a:ext cx="421" cy="387"/>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solidFill>
              <a:srgbClr val="00B0F0"/>
            </a:solidFill>
            <a:ln>
              <a:solidFill>
                <a:srgbClr val="00B0F0"/>
              </a:solidFill>
            </a:ln>
          </p:spPr>
          <p:txBody>
            <a:bodyPr vert="horz" wrap="square" lIns="91440" tIns="45720" rIns="91440" bIns="45720" numCol="1" anchor="t" anchorCtr="0" compatLnSpc="1"/>
            <a:lstStyle/>
            <a:p>
              <a:endParaRPr lang="id-ID"/>
            </a:p>
          </p:txBody>
        </p:sp>
        <p:sp>
          <p:nvSpPr>
            <p:cNvPr id="152" name="Freeform 164"/>
            <p:cNvSpPr>
              <a:spLocks noEditPoints="1"/>
            </p:cNvSpPr>
            <p:nvPr/>
          </p:nvSpPr>
          <p:spPr bwMode="auto">
            <a:xfrm>
              <a:off x="10020" y="4883"/>
              <a:ext cx="294" cy="449"/>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sp>
          <p:nvSpPr>
            <p:cNvPr id="153" name="Freeform 165"/>
            <p:cNvSpPr>
              <a:spLocks noEditPoints="1"/>
            </p:cNvSpPr>
            <p:nvPr/>
          </p:nvSpPr>
          <p:spPr bwMode="auto">
            <a:xfrm>
              <a:off x="11146" y="3174"/>
              <a:ext cx="219" cy="338"/>
            </a:xfrm>
            <a:custGeom>
              <a:avLst/>
              <a:gdLst>
                <a:gd name="T0" fmla="*/ 36 w 71"/>
                <a:gd name="T1" fmla="*/ 0 h 101"/>
                <a:gd name="T2" fmla="*/ 0 w 71"/>
                <a:gd name="T3" fmla="*/ 36 h 101"/>
                <a:gd name="T4" fmla="*/ 36 w 71"/>
                <a:gd name="T5" fmla="*/ 101 h 101"/>
                <a:gd name="T6" fmla="*/ 71 w 71"/>
                <a:gd name="T7" fmla="*/ 36 h 101"/>
                <a:gd name="T8" fmla="*/ 36 w 71"/>
                <a:gd name="T9" fmla="*/ 0 h 101"/>
                <a:gd name="T10" fmla="*/ 36 w 71"/>
                <a:gd name="T11" fmla="*/ 41 h 101"/>
                <a:gd name="T12" fmla="*/ 25 w 71"/>
                <a:gd name="T13" fmla="*/ 30 h 101"/>
                <a:gd name="T14" fmla="*/ 36 w 71"/>
                <a:gd name="T15" fmla="*/ 19 h 101"/>
                <a:gd name="T16" fmla="*/ 47 w 71"/>
                <a:gd name="T17" fmla="*/ 30 h 101"/>
                <a:gd name="T18" fmla="*/ 36 w 71"/>
                <a:gd name="T19"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1">
                  <a:moveTo>
                    <a:pt x="36" y="0"/>
                  </a:moveTo>
                  <a:cubicBezTo>
                    <a:pt x="16" y="0"/>
                    <a:pt x="0" y="16"/>
                    <a:pt x="0" y="36"/>
                  </a:cubicBezTo>
                  <a:cubicBezTo>
                    <a:pt x="0" y="55"/>
                    <a:pt x="36" y="101"/>
                    <a:pt x="36" y="101"/>
                  </a:cubicBezTo>
                  <a:cubicBezTo>
                    <a:pt x="36" y="101"/>
                    <a:pt x="71" y="55"/>
                    <a:pt x="71" y="36"/>
                  </a:cubicBezTo>
                  <a:cubicBezTo>
                    <a:pt x="71" y="16"/>
                    <a:pt x="55" y="0"/>
                    <a:pt x="36" y="0"/>
                  </a:cubicBezTo>
                  <a:close/>
                  <a:moveTo>
                    <a:pt x="36" y="41"/>
                  </a:moveTo>
                  <a:cubicBezTo>
                    <a:pt x="30" y="41"/>
                    <a:pt x="25" y="37"/>
                    <a:pt x="25" y="30"/>
                  </a:cubicBezTo>
                  <a:cubicBezTo>
                    <a:pt x="25" y="24"/>
                    <a:pt x="30" y="19"/>
                    <a:pt x="36" y="19"/>
                  </a:cubicBezTo>
                  <a:cubicBezTo>
                    <a:pt x="42" y="19"/>
                    <a:pt x="47" y="24"/>
                    <a:pt x="47" y="30"/>
                  </a:cubicBezTo>
                  <a:cubicBezTo>
                    <a:pt x="47" y="37"/>
                    <a:pt x="42" y="41"/>
                    <a:pt x="36" y="41"/>
                  </a:cubicBezTo>
                  <a:close/>
                </a:path>
              </a:pathLst>
            </a:custGeom>
            <a:solidFill>
              <a:srgbClr val="00B0F0"/>
            </a:solidFill>
            <a:ln>
              <a:solidFill>
                <a:srgbClr val="00B0F0"/>
              </a:solidFill>
            </a:ln>
          </p:spPr>
          <p:txBody>
            <a:bodyPr vert="horz" wrap="square" lIns="91440" tIns="45720" rIns="91440" bIns="45720" numCol="1" anchor="t" anchorCtr="0" compatLnSpc="1"/>
            <a:lstStyle/>
            <a:p>
              <a:endParaRPr lang="id-ID"/>
            </a:p>
          </p:txBody>
        </p:sp>
        <p:grpSp>
          <p:nvGrpSpPr>
            <p:cNvPr id="154" name="Group 374"/>
            <p:cNvGrpSpPr/>
            <p:nvPr/>
          </p:nvGrpSpPr>
          <p:grpSpPr>
            <a:xfrm>
              <a:off x="10416" y="1731"/>
              <a:ext cx="498" cy="143"/>
              <a:chOff x="6073776" y="566738"/>
              <a:chExt cx="604838" cy="160337"/>
            </a:xfrm>
            <a:solidFill>
              <a:srgbClr val="00B0F0"/>
            </a:solidFill>
          </p:grpSpPr>
          <p:sp>
            <p:nvSpPr>
              <p:cNvPr id="155" name="Freeform 166"/>
              <p:cNvSpPr/>
              <p:nvPr/>
            </p:nvSpPr>
            <p:spPr bwMode="auto">
              <a:xfrm>
                <a:off x="6073776"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5" y="27"/>
                      <a:pt x="37" y="32"/>
                      <a:pt x="37" y="36"/>
                    </a:cubicBezTo>
                    <a:cubicBezTo>
                      <a:pt x="37" y="36"/>
                      <a:pt x="37" y="36"/>
                      <a:pt x="37" y="36"/>
                    </a:cubicBezTo>
                    <a:cubicBezTo>
                      <a:pt x="38" y="32"/>
                      <a:pt x="39"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56" name="Freeform 167"/>
              <p:cNvSpPr/>
              <p:nvPr/>
            </p:nvSpPr>
            <p:spPr bwMode="auto">
              <a:xfrm>
                <a:off x="6281738" y="566738"/>
                <a:ext cx="195263" cy="160337"/>
              </a:xfrm>
              <a:custGeom>
                <a:avLst/>
                <a:gdLst>
                  <a:gd name="T0" fmla="*/ 10 w 52"/>
                  <a:gd name="T1" fmla="*/ 43 h 43"/>
                  <a:gd name="T2" fmla="*/ 0 w 52"/>
                  <a:gd name="T3" fmla="*/ 0 h 43"/>
                  <a:gd name="T4" fmla="*/ 5 w 52"/>
                  <a:gd name="T5" fmla="*/ 0 h 43"/>
                  <a:gd name="T6" fmla="*/ 10 w 52"/>
                  <a:gd name="T7" fmla="*/ 22 h 43"/>
                  <a:gd name="T8" fmla="*/ 14 w 52"/>
                  <a:gd name="T9" fmla="*/ 37 h 43"/>
                  <a:gd name="T10" fmla="*/ 14 w 52"/>
                  <a:gd name="T11" fmla="*/ 37 h 43"/>
                  <a:gd name="T12" fmla="*/ 17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0 w 52"/>
                  <a:gd name="T25" fmla="*/ 22 h 43"/>
                  <a:gd name="T26" fmla="*/ 46 w 52"/>
                  <a:gd name="T27" fmla="*/ 0 h 43"/>
                  <a:gd name="T28" fmla="*/ 52 w 52"/>
                  <a:gd name="T29" fmla="*/ 0 h 43"/>
                  <a:gd name="T30" fmla="*/ 40 w 52"/>
                  <a:gd name="T31" fmla="*/ 43 h 43"/>
                  <a:gd name="T32" fmla="*/ 34 w 52"/>
                  <a:gd name="T33" fmla="*/ 43 h 43"/>
                  <a:gd name="T34" fmla="*/ 28 w 52"/>
                  <a:gd name="T35" fmla="*/ 21 h 43"/>
                  <a:gd name="T36" fmla="*/ 26 w 52"/>
                  <a:gd name="T37" fmla="*/ 7 h 43"/>
                  <a:gd name="T38" fmla="*/ 25 w 52"/>
                  <a:gd name="T39" fmla="*/ 7 h 43"/>
                  <a:gd name="T40" fmla="*/ 22 w 52"/>
                  <a:gd name="T41" fmla="*/ 21 h 43"/>
                  <a:gd name="T42" fmla="*/ 16 w 52"/>
                  <a:gd name="T43" fmla="*/ 43 h 43"/>
                  <a:gd name="T44" fmla="*/ 10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0" y="43"/>
                    </a:moveTo>
                    <a:cubicBezTo>
                      <a:pt x="0" y="0"/>
                      <a:pt x="0" y="0"/>
                      <a:pt x="0" y="0"/>
                    </a:cubicBezTo>
                    <a:cubicBezTo>
                      <a:pt x="5" y="0"/>
                      <a:pt x="5" y="0"/>
                      <a:pt x="5" y="0"/>
                    </a:cubicBezTo>
                    <a:cubicBezTo>
                      <a:pt x="10" y="22"/>
                      <a:pt x="10" y="22"/>
                      <a:pt x="10" y="22"/>
                    </a:cubicBezTo>
                    <a:cubicBezTo>
                      <a:pt x="12" y="27"/>
                      <a:pt x="13" y="32"/>
                      <a:pt x="14" y="37"/>
                    </a:cubicBezTo>
                    <a:cubicBezTo>
                      <a:pt x="14" y="37"/>
                      <a:pt x="14" y="37"/>
                      <a:pt x="14" y="37"/>
                    </a:cubicBezTo>
                    <a:cubicBezTo>
                      <a:pt x="14" y="32"/>
                      <a:pt x="16" y="27"/>
                      <a:pt x="17" y="22"/>
                    </a:cubicBezTo>
                    <a:cubicBezTo>
                      <a:pt x="23" y="0"/>
                      <a:pt x="23" y="0"/>
                      <a:pt x="23" y="0"/>
                    </a:cubicBezTo>
                    <a:cubicBezTo>
                      <a:pt x="29" y="0"/>
                      <a:pt x="29" y="0"/>
                      <a:pt x="29" y="0"/>
                    </a:cubicBezTo>
                    <a:cubicBezTo>
                      <a:pt x="34" y="22"/>
                      <a:pt x="34" y="22"/>
                      <a:pt x="34" y="22"/>
                    </a:cubicBezTo>
                    <a:cubicBezTo>
                      <a:pt x="35" y="27"/>
                      <a:pt x="36" y="32"/>
                      <a:pt x="37" y="36"/>
                    </a:cubicBezTo>
                    <a:cubicBezTo>
                      <a:pt x="37" y="36"/>
                      <a:pt x="37" y="36"/>
                      <a:pt x="37" y="36"/>
                    </a:cubicBezTo>
                    <a:cubicBezTo>
                      <a:pt x="38" y="32"/>
                      <a:pt x="39" y="27"/>
                      <a:pt x="40" y="22"/>
                    </a:cubicBezTo>
                    <a:cubicBezTo>
                      <a:pt x="46" y="0"/>
                      <a:pt x="46" y="0"/>
                      <a:pt x="46" y="0"/>
                    </a:cubicBezTo>
                    <a:cubicBezTo>
                      <a:pt x="52" y="0"/>
                      <a:pt x="52" y="0"/>
                      <a:pt x="52" y="0"/>
                    </a:cubicBezTo>
                    <a:cubicBezTo>
                      <a:pt x="40" y="43"/>
                      <a:pt x="40" y="43"/>
                      <a:pt x="40" y="43"/>
                    </a:cubicBezTo>
                    <a:cubicBezTo>
                      <a:pt x="34" y="43"/>
                      <a:pt x="34" y="43"/>
                      <a:pt x="34" y="43"/>
                    </a:cubicBezTo>
                    <a:cubicBezTo>
                      <a:pt x="28" y="21"/>
                      <a:pt x="28" y="21"/>
                      <a:pt x="28" y="21"/>
                    </a:cubicBezTo>
                    <a:cubicBezTo>
                      <a:pt x="27" y="15"/>
                      <a:pt x="26" y="11"/>
                      <a:pt x="26" y="7"/>
                    </a:cubicBezTo>
                    <a:cubicBezTo>
                      <a:pt x="25" y="7"/>
                      <a:pt x="25" y="7"/>
                      <a:pt x="25" y="7"/>
                    </a:cubicBezTo>
                    <a:cubicBezTo>
                      <a:pt x="25" y="11"/>
                      <a:pt x="24" y="15"/>
                      <a:pt x="22" y="21"/>
                    </a:cubicBezTo>
                    <a:cubicBezTo>
                      <a:pt x="16" y="43"/>
                      <a:pt x="16" y="43"/>
                      <a:pt x="16" y="43"/>
                    </a:cubicBezTo>
                    <a:lnTo>
                      <a:pt x="10" y="43"/>
                    </a:ln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57" name="Freeform 168"/>
              <p:cNvSpPr/>
              <p:nvPr/>
            </p:nvSpPr>
            <p:spPr bwMode="auto">
              <a:xfrm>
                <a:off x="6483351"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6" y="27"/>
                      <a:pt x="37" y="32"/>
                      <a:pt x="37" y="36"/>
                    </a:cubicBezTo>
                    <a:cubicBezTo>
                      <a:pt x="37" y="36"/>
                      <a:pt x="37" y="36"/>
                      <a:pt x="37" y="36"/>
                    </a:cubicBezTo>
                    <a:cubicBezTo>
                      <a:pt x="38" y="32"/>
                      <a:pt x="40"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solidFill>
                  <a:srgbClr val="00B0F0"/>
                </a:solidFill>
              </a:ln>
              <a:extLst/>
            </p:spPr>
            <p:txBody>
              <a:bodyPr vert="horz" wrap="square" lIns="91440" tIns="45720" rIns="91440" bIns="45720" numCol="1" anchor="t" anchorCtr="0" compatLnSpc="1"/>
              <a:lstStyle/>
              <a:p>
                <a:endParaRPr lang="id-ID"/>
              </a:p>
            </p:txBody>
          </p:sp>
        </p:grpSp>
        <p:grpSp>
          <p:nvGrpSpPr>
            <p:cNvPr id="158" name="Group 382"/>
            <p:cNvGrpSpPr/>
            <p:nvPr/>
          </p:nvGrpSpPr>
          <p:grpSpPr>
            <a:xfrm>
              <a:off x="9597" y="6083"/>
              <a:ext cx="495" cy="609"/>
              <a:chOff x="5078413" y="5448300"/>
              <a:chExt cx="601663" cy="682625"/>
            </a:xfrm>
            <a:solidFill>
              <a:srgbClr val="00B0F0"/>
            </a:solidFill>
          </p:grpSpPr>
          <p:sp>
            <p:nvSpPr>
              <p:cNvPr id="159" name="Freeform 169"/>
              <p:cNvSpPr/>
              <p:nvPr/>
            </p:nvSpPr>
            <p:spPr bwMode="auto">
              <a:xfrm>
                <a:off x="5364163" y="5635625"/>
                <a:ext cx="44450" cy="85725"/>
              </a:xfrm>
              <a:custGeom>
                <a:avLst/>
                <a:gdLst>
                  <a:gd name="T0" fmla="*/ 6 w 12"/>
                  <a:gd name="T1" fmla="*/ 18 h 23"/>
                  <a:gd name="T2" fmla="*/ 1 w 12"/>
                  <a:gd name="T3" fmla="*/ 10 h 23"/>
                  <a:gd name="T4" fmla="*/ 1 w 12"/>
                  <a:gd name="T5" fmla="*/ 16 h 23"/>
                  <a:gd name="T6" fmla="*/ 2 w 12"/>
                  <a:gd name="T7" fmla="*/ 23 h 23"/>
                  <a:gd name="T8" fmla="*/ 6 w 12"/>
                  <a:gd name="T9" fmla="*/ 18 h 23"/>
                </a:gdLst>
                <a:ahLst/>
                <a:cxnLst>
                  <a:cxn ang="0">
                    <a:pos x="T0" y="T1"/>
                  </a:cxn>
                  <a:cxn ang="0">
                    <a:pos x="T2" y="T3"/>
                  </a:cxn>
                  <a:cxn ang="0">
                    <a:pos x="T4" y="T5"/>
                  </a:cxn>
                  <a:cxn ang="0">
                    <a:pos x="T6" y="T7"/>
                  </a:cxn>
                  <a:cxn ang="0">
                    <a:pos x="T8" y="T9"/>
                  </a:cxn>
                </a:cxnLst>
                <a:rect l="0" t="0" r="r" b="b"/>
                <a:pathLst>
                  <a:path w="12" h="23">
                    <a:moveTo>
                      <a:pt x="6" y="18"/>
                    </a:moveTo>
                    <a:cubicBezTo>
                      <a:pt x="12" y="5"/>
                      <a:pt x="1" y="0"/>
                      <a:pt x="1" y="10"/>
                    </a:cubicBezTo>
                    <a:cubicBezTo>
                      <a:pt x="0" y="12"/>
                      <a:pt x="0" y="14"/>
                      <a:pt x="1" y="16"/>
                    </a:cubicBezTo>
                    <a:cubicBezTo>
                      <a:pt x="1" y="18"/>
                      <a:pt x="1" y="21"/>
                      <a:pt x="2" y="23"/>
                    </a:cubicBezTo>
                    <a:cubicBezTo>
                      <a:pt x="4" y="22"/>
                      <a:pt x="5" y="20"/>
                      <a:pt x="6" y="18"/>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60" name="Freeform 170"/>
              <p:cNvSpPr/>
              <p:nvPr/>
            </p:nvSpPr>
            <p:spPr bwMode="auto">
              <a:xfrm>
                <a:off x="5262563" y="5691188"/>
                <a:ext cx="30163" cy="38100"/>
              </a:xfrm>
              <a:custGeom>
                <a:avLst/>
                <a:gdLst>
                  <a:gd name="T0" fmla="*/ 4 w 8"/>
                  <a:gd name="T1" fmla="*/ 8 h 10"/>
                  <a:gd name="T2" fmla="*/ 8 w 8"/>
                  <a:gd name="T3" fmla="*/ 10 h 10"/>
                  <a:gd name="T4" fmla="*/ 1 w 8"/>
                  <a:gd name="T5" fmla="*/ 0 h 10"/>
                  <a:gd name="T6" fmla="*/ 4 w 8"/>
                  <a:gd name="T7" fmla="*/ 8 h 10"/>
                </a:gdLst>
                <a:ahLst/>
                <a:cxnLst>
                  <a:cxn ang="0">
                    <a:pos x="T0" y="T1"/>
                  </a:cxn>
                  <a:cxn ang="0">
                    <a:pos x="T2" y="T3"/>
                  </a:cxn>
                  <a:cxn ang="0">
                    <a:pos x="T4" y="T5"/>
                  </a:cxn>
                  <a:cxn ang="0">
                    <a:pos x="T6" y="T7"/>
                  </a:cxn>
                </a:cxnLst>
                <a:rect l="0" t="0" r="r" b="b"/>
                <a:pathLst>
                  <a:path w="8" h="10">
                    <a:moveTo>
                      <a:pt x="4" y="8"/>
                    </a:moveTo>
                    <a:cubicBezTo>
                      <a:pt x="5" y="9"/>
                      <a:pt x="6" y="9"/>
                      <a:pt x="8" y="10"/>
                    </a:cubicBezTo>
                    <a:cubicBezTo>
                      <a:pt x="6" y="6"/>
                      <a:pt x="4" y="2"/>
                      <a:pt x="1" y="0"/>
                    </a:cubicBezTo>
                    <a:cubicBezTo>
                      <a:pt x="0" y="4"/>
                      <a:pt x="1" y="6"/>
                      <a:pt x="4" y="8"/>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61" name="Freeform 171"/>
              <p:cNvSpPr/>
              <p:nvPr/>
            </p:nvSpPr>
            <p:spPr bwMode="auto">
              <a:xfrm>
                <a:off x="5432426" y="5740400"/>
                <a:ext cx="71438" cy="52387"/>
              </a:xfrm>
              <a:custGeom>
                <a:avLst/>
                <a:gdLst>
                  <a:gd name="T0" fmla="*/ 6 w 19"/>
                  <a:gd name="T1" fmla="*/ 14 h 14"/>
                  <a:gd name="T2" fmla="*/ 12 w 19"/>
                  <a:gd name="T3" fmla="*/ 12 h 14"/>
                  <a:gd name="T4" fmla="*/ 13 w 19"/>
                  <a:gd name="T5" fmla="*/ 1 h 14"/>
                  <a:gd name="T6" fmla="*/ 0 w 19"/>
                  <a:gd name="T7" fmla="*/ 13 h 14"/>
                  <a:gd name="T8" fmla="*/ 6 w 19"/>
                  <a:gd name="T9" fmla="*/ 14 h 14"/>
                </a:gdLst>
                <a:ahLst/>
                <a:cxnLst>
                  <a:cxn ang="0">
                    <a:pos x="T0" y="T1"/>
                  </a:cxn>
                  <a:cxn ang="0">
                    <a:pos x="T2" y="T3"/>
                  </a:cxn>
                  <a:cxn ang="0">
                    <a:pos x="T4" y="T5"/>
                  </a:cxn>
                  <a:cxn ang="0">
                    <a:pos x="T6" y="T7"/>
                  </a:cxn>
                  <a:cxn ang="0">
                    <a:pos x="T8" y="T9"/>
                  </a:cxn>
                </a:cxnLst>
                <a:rect l="0" t="0" r="r" b="b"/>
                <a:pathLst>
                  <a:path w="19" h="14">
                    <a:moveTo>
                      <a:pt x="6" y="14"/>
                    </a:moveTo>
                    <a:cubicBezTo>
                      <a:pt x="8" y="14"/>
                      <a:pt x="10" y="13"/>
                      <a:pt x="12" y="12"/>
                    </a:cubicBezTo>
                    <a:cubicBezTo>
                      <a:pt x="19" y="8"/>
                      <a:pt x="19" y="4"/>
                      <a:pt x="13" y="1"/>
                    </a:cubicBezTo>
                    <a:cubicBezTo>
                      <a:pt x="8" y="0"/>
                      <a:pt x="3" y="6"/>
                      <a:pt x="0" y="13"/>
                    </a:cubicBezTo>
                    <a:cubicBezTo>
                      <a:pt x="2" y="14"/>
                      <a:pt x="4" y="14"/>
                      <a:pt x="6" y="14"/>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62" name="Freeform 172"/>
              <p:cNvSpPr/>
              <p:nvPr/>
            </p:nvSpPr>
            <p:spPr bwMode="auto">
              <a:xfrm>
                <a:off x="5326063" y="5751513"/>
                <a:ext cx="87313" cy="214312"/>
              </a:xfrm>
              <a:custGeom>
                <a:avLst/>
                <a:gdLst>
                  <a:gd name="T0" fmla="*/ 23 w 23"/>
                  <a:gd name="T1" fmla="*/ 13 h 57"/>
                  <a:gd name="T2" fmla="*/ 13 w 23"/>
                  <a:gd name="T3" fmla="*/ 7 h 57"/>
                  <a:gd name="T4" fmla="*/ 9 w 23"/>
                  <a:gd name="T5" fmla="*/ 0 h 57"/>
                  <a:gd name="T6" fmla="*/ 0 w 23"/>
                  <a:gd name="T7" fmla="*/ 2 h 57"/>
                  <a:gd name="T8" fmla="*/ 8 w 23"/>
                  <a:gd name="T9" fmla="*/ 55 h 57"/>
                  <a:gd name="T10" fmla="*/ 7 w 23"/>
                  <a:gd name="T11" fmla="*/ 57 h 57"/>
                  <a:gd name="T12" fmla="*/ 14 w 23"/>
                  <a:gd name="T13" fmla="*/ 57 h 57"/>
                  <a:gd name="T14" fmla="*/ 23 w 23"/>
                  <a:gd name="T15" fmla="*/ 57 h 57"/>
                  <a:gd name="T16" fmla="*/ 23 w 23"/>
                  <a:gd name="T1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7">
                    <a:moveTo>
                      <a:pt x="23" y="13"/>
                    </a:moveTo>
                    <a:cubicBezTo>
                      <a:pt x="19" y="12"/>
                      <a:pt x="15" y="9"/>
                      <a:pt x="13" y="7"/>
                    </a:cubicBezTo>
                    <a:cubicBezTo>
                      <a:pt x="12" y="5"/>
                      <a:pt x="10" y="3"/>
                      <a:pt x="9" y="0"/>
                    </a:cubicBezTo>
                    <a:cubicBezTo>
                      <a:pt x="6" y="1"/>
                      <a:pt x="3" y="2"/>
                      <a:pt x="0" y="2"/>
                    </a:cubicBezTo>
                    <a:cubicBezTo>
                      <a:pt x="5" y="19"/>
                      <a:pt x="6" y="37"/>
                      <a:pt x="8" y="55"/>
                    </a:cubicBezTo>
                    <a:cubicBezTo>
                      <a:pt x="8" y="55"/>
                      <a:pt x="7" y="56"/>
                      <a:pt x="7" y="57"/>
                    </a:cubicBezTo>
                    <a:cubicBezTo>
                      <a:pt x="14" y="57"/>
                      <a:pt x="14" y="57"/>
                      <a:pt x="14" y="57"/>
                    </a:cubicBezTo>
                    <a:cubicBezTo>
                      <a:pt x="23" y="57"/>
                      <a:pt x="23" y="57"/>
                      <a:pt x="23" y="57"/>
                    </a:cubicBezTo>
                    <a:cubicBezTo>
                      <a:pt x="18" y="42"/>
                      <a:pt x="18" y="27"/>
                      <a:pt x="23" y="13"/>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63" name="Freeform 173"/>
              <p:cNvSpPr/>
              <p:nvPr/>
            </p:nvSpPr>
            <p:spPr bwMode="auto">
              <a:xfrm>
                <a:off x="5078413" y="5448300"/>
                <a:ext cx="601663" cy="522287"/>
              </a:xfrm>
              <a:custGeom>
                <a:avLst/>
                <a:gdLst>
                  <a:gd name="T0" fmla="*/ 121 w 160"/>
                  <a:gd name="T1" fmla="*/ 15 h 139"/>
                  <a:gd name="T2" fmla="*/ 80 w 160"/>
                  <a:gd name="T3" fmla="*/ 0 h 139"/>
                  <a:gd name="T4" fmla="*/ 39 w 160"/>
                  <a:gd name="T5" fmla="*/ 15 h 139"/>
                  <a:gd name="T6" fmla="*/ 32 w 160"/>
                  <a:gd name="T7" fmla="*/ 99 h 139"/>
                  <a:gd name="T8" fmla="*/ 43 w 160"/>
                  <a:gd name="T9" fmla="*/ 128 h 139"/>
                  <a:gd name="T10" fmla="*/ 48 w 160"/>
                  <a:gd name="T11" fmla="*/ 138 h 139"/>
                  <a:gd name="T12" fmla="*/ 68 w 160"/>
                  <a:gd name="T13" fmla="*/ 138 h 139"/>
                  <a:gd name="T14" fmla="*/ 60 w 160"/>
                  <a:gd name="T15" fmla="*/ 84 h 139"/>
                  <a:gd name="T16" fmla="*/ 59 w 160"/>
                  <a:gd name="T17" fmla="*/ 83 h 139"/>
                  <a:gd name="T18" fmla="*/ 51 w 160"/>
                  <a:gd name="T19" fmla="*/ 80 h 139"/>
                  <a:gd name="T20" fmla="*/ 42 w 160"/>
                  <a:gd name="T21" fmla="*/ 66 h 139"/>
                  <a:gd name="T22" fmla="*/ 63 w 160"/>
                  <a:gd name="T23" fmla="*/ 74 h 139"/>
                  <a:gd name="T24" fmla="*/ 64 w 160"/>
                  <a:gd name="T25" fmla="*/ 77 h 139"/>
                  <a:gd name="T26" fmla="*/ 73 w 160"/>
                  <a:gd name="T27" fmla="*/ 76 h 139"/>
                  <a:gd name="T28" fmla="*/ 78 w 160"/>
                  <a:gd name="T29" fmla="*/ 48 h 139"/>
                  <a:gd name="T30" fmla="*/ 89 w 160"/>
                  <a:gd name="T31" fmla="*/ 59 h 139"/>
                  <a:gd name="T32" fmla="*/ 80 w 160"/>
                  <a:gd name="T33" fmla="*/ 77 h 139"/>
                  <a:gd name="T34" fmla="*/ 82 w 160"/>
                  <a:gd name="T35" fmla="*/ 80 h 139"/>
                  <a:gd name="T36" fmla="*/ 91 w 160"/>
                  <a:gd name="T37" fmla="*/ 89 h 139"/>
                  <a:gd name="T38" fmla="*/ 94 w 160"/>
                  <a:gd name="T39" fmla="*/ 83 h 139"/>
                  <a:gd name="T40" fmla="*/ 109 w 160"/>
                  <a:gd name="T41" fmla="*/ 73 h 139"/>
                  <a:gd name="T42" fmla="*/ 117 w 160"/>
                  <a:gd name="T43" fmla="*/ 85 h 139"/>
                  <a:gd name="T44" fmla="*/ 93 w 160"/>
                  <a:gd name="T45" fmla="*/ 96 h 139"/>
                  <a:gd name="T46" fmla="*/ 91 w 160"/>
                  <a:gd name="T47" fmla="*/ 101 h 139"/>
                  <a:gd name="T48" fmla="*/ 95 w 160"/>
                  <a:gd name="T49" fmla="*/ 136 h 139"/>
                  <a:gd name="T50" fmla="*/ 95 w 160"/>
                  <a:gd name="T51" fmla="*/ 138 h 139"/>
                  <a:gd name="T52" fmla="*/ 112 w 160"/>
                  <a:gd name="T53" fmla="*/ 138 h 139"/>
                  <a:gd name="T54" fmla="*/ 117 w 160"/>
                  <a:gd name="T55" fmla="*/ 128 h 139"/>
                  <a:gd name="T56" fmla="*/ 128 w 160"/>
                  <a:gd name="T57" fmla="*/ 99 h 139"/>
                  <a:gd name="T58" fmla="*/ 121 w 160"/>
                  <a:gd name="T59"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39">
                    <a:moveTo>
                      <a:pt x="121" y="15"/>
                    </a:moveTo>
                    <a:cubicBezTo>
                      <a:pt x="113" y="8"/>
                      <a:pt x="103" y="0"/>
                      <a:pt x="80" y="0"/>
                    </a:cubicBezTo>
                    <a:cubicBezTo>
                      <a:pt x="57" y="0"/>
                      <a:pt x="47" y="8"/>
                      <a:pt x="39" y="15"/>
                    </a:cubicBezTo>
                    <a:cubicBezTo>
                      <a:pt x="0" y="54"/>
                      <a:pt x="30" y="94"/>
                      <a:pt x="32" y="99"/>
                    </a:cubicBezTo>
                    <a:cubicBezTo>
                      <a:pt x="35" y="103"/>
                      <a:pt x="42" y="118"/>
                      <a:pt x="43" y="128"/>
                    </a:cubicBezTo>
                    <a:cubicBezTo>
                      <a:pt x="44" y="139"/>
                      <a:pt x="48" y="138"/>
                      <a:pt x="48" y="138"/>
                    </a:cubicBezTo>
                    <a:cubicBezTo>
                      <a:pt x="68" y="138"/>
                      <a:pt x="68" y="138"/>
                      <a:pt x="68" y="138"/>
                    </a:cubicBezTo>
                    <a:cubicBezTo>
                      <a:pt x="67" y="120"/>
                      <a:pt x="66" y="101"/>
                      <a:pt x="60" y="84"/>
                    </a:cubicBezTo>
                    <a:cubicBezTo>
                      <a:pt x="60" y="84"/>
                      <a:pt x="60" y="83"/>
                      <a:pt x="59" y="83"/>
                    </a:cubicBezTo>
                    <a:cubicBezTo>
                      <a:pt x="57" y="82"/>
                      <a:pt x="54" y="81"/>
                      <a:pt x="51" y="80"/>
                    </a:cubicBezTo>
                    <a:cubicBezTo>
                      <a:pt x="47" y="77"/>
                      <a:pt x="40" y="72"/>
                      <a:pt x="42" y="66"/>
                    </a:cubicBezTo>
                    <a:cubicBezTo>
                      <a:pt x="48" y="48"/>
                      <a:pt x="59" y="65"/>
                      <a:pt x="63" y="74"/>
                    </a:cubicBezTo>
                    <a:cubicBezTo>
                      <a:pt x="63" y="75"/>
                      <a:pt x="63" y="76"/>
                      <a:pt x="64" y="77"/>
                    </a:cubicBezTo>
                    <a:cubicBezTo>
                      <a:pt x="67" y="78"/>
                      <a:pt x="70" y="77"/>
                      <a:pt x="73" y="76"/>
                    </a:cubicBezTo>
                    <a:cubicBezTo>
                      <a:pt x="70" y="66"/>
                      <a:pt x="68" y="52"/>
                      <a:pt x="78" y="48"/>
                    </a:cubicBezTo>
                    <a:cubicBezTo>
                      <a:pt x="84" y="46"/>
                      <a:pt x="89" y="54"/>
                      <a:pt x="89" y="59"/>
                    </a:cubicBezTo>
                    <a:cubicBezTo>
                      <a:pt x="89" y="66"/>
                      <a:pt x="85" y="73"/>
                      <a:pt x="80" y="77"/>
                    </a:cubicBezTo>
                    <a:cubicBezTo>
                      <a:pt x="80" y="78"/>
                      <a:pt x="81" y="79"/>
                      <a:pt x="82" y="80"/>
                    </a:cubicBezTo>
                    <a:cubicBezTo>
                      <a:pt x="84" y="84"/>
                      <a:pt x="87" y="87"/>
                      <a:pt x="91" y="89"/>
                    </a:cubicBezTo>
                    <a:cubicBezTo>
                      <a:pt x="92" y="87"/>
                      <a:pt x="93" y="85"/>
                      <a:pt x="94" y="83"/>
                    </a:cubicBezTo>
                    <a:cubicBezTo>
                      <a:pt x="97" y="79"/>
                      <a:pt x="103" y="72"/>
                      <a:pt x="109" y="73"/>
                    </a:cubicBezTo>
                    <a:cubicBezTo>
                      <a:pt x="114" y="74"/>
                      <a:pt x="119" y="80"/>
                      <a:pt x="117" y="85"/>
                    </a:cubicBezTo>
                    <a:cubicBezTo>
                      <a:pt x="114" y="97"/>
                      <a:pt x="103" y="99"/>
                      <a:pt x="93" y="96"/>
                    </a:cubicBezTo>
                    <a:cubicBezTo>
                      <a:pt x="92" y="98"/>
                      <a:pt x="91" y="100"/>
                      <a:pt x="91" y="101"/>
                    </a:cubicBezTo>
                    <a:cubicBezTo>
                      <a:pt x="90" y="113"/>
                      <a:pt x="91" y="125"/>
                      <a:pt x="95" y="136"/>
                    </a:cubicBezTo>
                    <a:cubicBezTo>
                      <a:pt x="95" y="136"/>
                      <a:pt x="95" y="137"/>
                      <a:pt x="95" y="138"/>
                    </a:cubicBezTo>
                    <a:cubicBezTo>
                      <a:pt x="112" y="138"/>
                      <a:pt x="112" y="138"/>
                      <a:pt x="112" y="138"/>
                    </a:cubicBezTo>
                    <a:cubicBezTo>
                      <a:pt x="112" y="138"/>
                      <a:pt x="116" y="139"/>
                      <a:pt x="117" y="128"/>
                    </a:cubicBezTo>
                    <a:cubicBezTo>
                      <a:pt x="118" y="118"/>
                      <a:pt x="125" y="103"/>
                      <a:pt x="128" y="99"/>
                    </a:cubicBezTo>
                    <a:cubicBezTo>
                      <a:pt x="130" y="94"/>
                      <a:pt x="160" y="54"/>
                      <a:pt x="121" y="15"/>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64" name="Freeform 174"/>
              <p:cNvSpPr/>
              <p:nvPr/>
            </p:nvSpPr>
            <p:spPr bwMode="auto">
              <a:xfrm>
                <a:off x="5251451" y="5988050"/>
                <a:ext cx="263525" cy="46037"/>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3" y="0"/>
                      <a:pt x="0" y="3"/>
                      <a:pt x="0" y="6"/>
                    </a:cubicBezTo>
                    <a:cubicBezTo>
                      <a:pt x="0" y="10"/>
                      <a:pt x="3" y="12"/>
                      <a:pt x="6" y="12"/>
                    </a:cubicBezTo>
                    <a:cubicBezTo>
                      <a:pt x="64" y="12"/>
                      <a:pt x="64" y="12"/>
                      <a:pt x="64" y="12"/>
                    </a:cubicBezTo>
                    <a:cubicBezTo>
                      <a:pt x="67" y="12"/>
                      <a:pt x="70" y="10"/>
                      <a:pt x="70" y="6"/>
                    </a:cubicBezTo>
                    <a:cubicBezTo>
                      <a:pt x="70" y="3"/>
                      <a:pt x="67" y="0"/>
                      <a:pt x="64"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65" name="Freeform 175"/>
              <p:cNvSpPr/>
              <p:nvPr/>
            </p:nvSpPr>
            <p:spPr bwMode="auto">
              <a:xfrm>
                <a:off x="5259388" y="6045200"/>
                <a:ext cx="247650" cy="41275"/>
              </a:xfrm>
              <a:custGeom>
                <a:avLst/>
                <a:gdLst>
                  <a:gd name="T0" fmla="*/ 61 w 66"/>
                  <a:gd name="T1" fmla="*/ 0 h 11"/>
                  <a:gd name="T2" fmla="*/ 6 w 66"/>
                  <a:gd name="T3" fmla="*/ 0 h 11"/>
                  <a:gd name="T4" fmla="*/ 0 w 66"/>
                  <a:gd name="T5" fmla="*/ 6 h 11"/>
                  <a:gd name="T6" fmla="*/ 6 w 66"/>
                  <a:gd name="T7" fmla="*/ 11 h 11"/>
                  <a:gd name="T8" fmla="*/ 61 w 66"/>
                  <a:gd name="T9" fmla="*/ 11 h 11"/>
                  <a:gd name="T10" fmla="*/ 66 w 66"/>
                  <a:gd name="T11" fmla="*/ 6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6" y="0"/>
                      <a:pt x="6" y="0"/>
                      <a:pt x="6" y="0"/>
                    </a:cubicBezTo>
                    <a:cubicBezTo>
                      <a:pt x="3" y="0"/>
                      <a:pt x="0" y="3"/>
                      <a:pt x="0" y="6"/>
                    </a:cubicBezTo>
                    <a:cubicBezTo>
                      <a:pt x="0" y="9"/>
                      <a:pt x="3" y="11"/>
                      <a:pt x="6" y="11"/>
                    </a:cubicBezTo>
                    <a:cubicBezTo>
                      <a:pt x="61" y="11"/>
                      <a:pt x="61" y="11"/>
                      <a:pt x="61" y="11"/>
                    </a:cubicBezTo>
                    <a:cubicBezTo>
                      <a:pt x="64" y="11"/>
                      <a:pt x="66" y="9"/>
                      <a:pt x="66" y="6"/>
                    </a:cubicBezTo>
                    <a:cubicBezTo>
                      <a:pt x="66" y="3"/>
                      <a:pt x="64" y="0"/>
                      <a:pt x="61"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66" name="Freeform 176"/>
              <p:cNvSpPr/>
              <p:nvPr/>
            </p:nvSpPr>
            <p:spPr bwMode="auto">
              <a:xfrm>
                <a:off x="5314951" y="6097588"/>
                <a:ext cx="136525" cy="33337"/>
              </a:xfrm>
              <a:custGeom>
                <a:avLst/>
                <a:gdLst>
                  <a:gd name="T0" fmla="*/ 32 w 36"/>
                  <a:gd name="T1" fmla="*/ 0 h 9"/>
                  <a:gd name="T2" fmla="*/ 4 w 36"/>
                  <a:gd name="T3" fmla="*/ 0 h 9"/>
                  <a:gd name="T4" fmla="*/ 0 w 36"/>
                  <a:gd name="T5" fmla="*/ 4 h 9"/>
                  <a:gd name="T6" fmla="*/ 4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4" y="0"/>
                      <a:pt x="4" y="0"/>
                      <a:pt x="4" y="0"/>
                    </a:cubicBezTo>
                    <a:cubicBezTo>
                      <a:pt x="2" y="0"/>
                      <a:pt x="0" y="2"/>
                      <a:pt x="0" y="4"/>
                    </a:cubicBezTo>
                    <a:cubicBezTo>
                      <a:pt x="0" y="7"/>
                      <a:pt x="2" y="9"/>
                      <a:pt x="4" y="9"/>
                    </a:cubicBezTo>
                    <a:cubicBezTo>
                      <a:pt x="32" y="9"/>
                      <a:pt x="32" y="9"/>
                      <a:pt x="32" y="9"/>
                    </a:cubicBezTo>
                    <a:cubicBezTo>
                      <a:pt x="34" y="9"/>
                      <a:pt x="36" y="7"/>
                      <a:pt x="36" y="4"/>
                    </a:cubicBezTo>
                    <a:cubicBezTo>
                      <a:pt x="36" y="2"/>
                      <a:pt x="34" y="0"/>
                      <a:pt x="32" y="0"/>
                    </a:cubicBezTo>
                    <a:close/>
                  </a:path>
                </a:pathLst>
              </a:custGeom>
              <a:grpFill/>
              <a:ln>
                <a:solidFill>
                  <a:srgbClr val="00B0F0"/>
                </a:solidFill>
              </a:ln>
              <a:extLst/>
            </p:spPr>
            <p:txBody>
              <a:bodyPr vert="horz" wrap="square" lIns="91440" tIns="45720" rIns="91440" bIns="45720" numCol="1" anchor="t" anchorCtr="0" compatLnSpc="1"/>
              <a:lstStyle/>
              <a:p>
                <a:endParaRPr lang="id-ID"/>
              </a:p>
            </p:txBody>
          </p:sp>
        </p:grpSp>
        <p:sp>
          <p:nvSpPr>
            <p:cNvPr id="167" name="Freeform 177"/>
            <p:cNvSpPr>
              <a:spLocks noEditPoints="1"/>
            </p:cNvSpPr>
            <p:nvPr/>
          </p:nvSpPr>
          <p:spPr bwMode="auto">
            <a:xfrm>
              <a:off x="9748" y="2292"/>
              <a:ext cx="337" cy="475"/>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solidFill>
              <a:srgbClr val="00B0F0"/>
            </a:solidFill>
            <a:ln>
              <a:solidFill>
                <a:srgbClr val="00B0F0"/>
              </a:solidFill>
            </a:ln>
          </p:spPr>
          <p:txBody>
            <a:bodyPr vert="horz" wrap="square" lIns="91440" tIns="45720" rIns="91440" bIns="45720" numCol="1" anchor="t" anchorCtr="0" compatLnSpc="1"/>
            <a:lstStyle/>
            <a:p>
              <a:endParaRPr lang="id-ID"/>
            </a:p>
          </p:txBody>
        </p:sp>
        <p:grpSp>
          <p:nvGrpSpPr>
            <p:cNvPr id="168" name="Group 375"/>
            <p:cNvGrpSpPr/>
            <p:nvPr/>
          </p:nvGrpSpPr>
          <p:grpSpPr>
            <a:xfrm>
              <a:off x="11529" y="1974"/>
              <a:ext cx="450" cy="497"/>
              <a:chOff x="7426326" y="839788"/>
              <a:chExt cx="546100" cy="557212"/>
            </a:xfrm>
            <a:solidFill>
              <a:srgbClr val="00B0F0"/>
            </a:solidFill>
          </p:grpSpPr>
          <p:sp>
            <p:nvSpPr>
              <p:cNvPr id="169" name="Freeform 178"/>
              <p:cNvSpPr>
                <a:spLocks noEditPoints="1"/>
              </p:cNvSpPr>
              <p:nvPr/>
            </p:nvSpPr>
            <p:spPr bwMode="auto">
              <a:xfrm>
                <a:off x="7426326" y="1017588"/>
                <a:ext cx="381000" cy="379412"/>
              </a:xfrm>
              <a:custGeom>
                <a:avLst/>
                <a:gdLst>
                  <a:gd name="T0" fmla="*/ 15 w 101"/>
                  <a:gd name="T1" fmla="*/ 76 h 101"/>
                  <a:gd name="T2" fmla="*/ 9 w 101"/>
                  <a:gd name="T3" fmla="*/ 81 h 101"/>
                  <a:gd name="T4" fmla="*/ 21 w 101"/>
                  <a:gd name="T5" fmla="*/ 92 h 101"/>
                  <a:gd name="T6" fmla="*/ 26 w 101"/>
                  <a:gd name="T7" fmla="*/ 87 h 101"/>
                  <a:gd name="T8" fmla="*/ 43 w 101"/>
                  <a:gd name="T9" fmla="*/ 93 h 101"/>
                  <a:gd name="T10" fmla="*/ 43 w 101"/>
                  <a:gd name="T11" fmla="*/ 101 h 101"/>
                  <a:gd name="T12" fmla="*/ 59 w 101"/>
                  <a:gd name="T13" fmla="*/ 101 h 101"/>
                  <a:gd name="T14" fmla="*/ 59 w 101"/>
                  <a:gd name="T15" fmla="*/ 93 h 101"/>
                  <a:gd name="T16" fmla="*/ 75 w 101"/>
                  <a:gd name="T17" fmla="*/ 86 h 101"/>
                  <a:gd name="T18" fmla="*/ 81 w 101"/>
                  <a:gd name="T19" fmla="*/ 91 h 101"/>
                  <a:gd name="T20" fmla="*/ 92 w 101"/>
                  <a:gd name="T21" fmla="*/ 80 h 101"/>
                  <a:gd name="T22" fmla="*/ 87 w 101"/>
                  <a:gd name="T23" fmla="*/ 75 h 101"/>
                  <a:gd name="T24" fmla="*/ 93 w 101"/>
                  <a:gd name="T25" fmla="*/ 58 h 101"/>
                  <a:gd name="T26" fmla="*/ 101 w 101"/>
                  <a:gd name="T27" fmla="*/ 58 h 101"/>
                  <a:gd name="T28" fmla="*/ 101 w 101"/>
                  <a:gd name="T29" fmla="*/ 42 h 101"/>
                  <a:gd name="T30" fmla="*/ 93 w 101"/>
                  <a:gd name="T31" fmla="*/ 42 h 101"/>
                  <a:gd name="T32" fmla="*/ 86 w 101"/>
                  <a:gd name="T33" fmla="*/ 25 h 101"/>
                  <a:gd name="T34" fmla="*/ 91 w 101"/>
                  <a:gd name="T35" fmla="*/ 20 h 101"/>
                  <a:gd name="T36" fmla="*/ 80 w 101"/>
                  <a:gd name="T37" fmla="*/ 9 h 101"/>
                  <a:gd name="T38" fmla="*/ 74 w 101"/>
                  <a:gd name="T39" fmla="*/ 14 h 101"/>
                  <a:gd name="T40" fmla="*/ 58 w 101"/>
                  <a:gd name="T41" fmla="*/ 7 h 101"/>
                  <a:gd name="T42" fmla="*/ 57 w 101"/>
                  <a:gd name="T43" fmla="*/ 0 h 101"/>
                  <a:gd name="T44" fmla="*/ 41 w 101"/>
                  <a:gd name="T45" fmla="*/ 0 h 101"/>
                  <a:gd name="T46" fmla="*/ 42 w 101"/>
                  <a:gd name="T47" fmla="*/ 8 h 101"/>
                  <a:gd name="T48" fmla="*/ 25 w 101"/>
                  <a:gd name="T49" fmla="*/ 15 h 101"/>
                  <a:gd name="T50" fmla="*/ 20 w 101"/>
                  <a:gd name="T51" fmla="*/ 10 h 101"/>
                  <a:gd name="T52" fmla="*/ 8 w 101"/>
                  <a:gd name="T53" fmla="*/ 21 h 101"/>
                  <a:gd name="T54" fmla="*/ 14 w 101"/>
                  <a:gd name="T55" fmla="*/ 26 h 101"/>
                  <a:gd name="T56" fmla="*/ 7 w 101"/>
                  <a:gd name="T57" fmla="*/ 43 h 101"/>
                  <a:gd name="T58" fmla="*/ 0 w 101"/>
                  <a:gd name="T59" fmla="*/ 43 h 101"/>
                  <a:gd name="T60" fmla="*/ 0 w 101"/>
                  <a:gd name="T61" fmla="*/ 59 h 101"/>
                  <a:gd name="T62" fmla="*/ 7 w 101"/>
                  <a:gd name="T63" fmla="*/ 59 h 101"/>
                  <a:gd name="T64" fmla="*/ 15 w 101"/>
                  <a:gd name="T65" fmla="*/ 76 h 101"/>
                  <a:gd name="T66" fmla="*/ 50 w 101"/>
                  <a:gd name="T67" fmla="*/ 18 h 101"/>
                  <a:gd name="T68" fmla="*/ 82 w 101"/>
                  <a:gd name="T69" fmla="*/ 50 h 101"/>
                  <a:gd name="T70" fmla="*/ 51 w 101"/>
                  <a:gd name="T71" fmla="*/ 83 h 101"/>
                  <a:gd name="T72" fmla="*/ 18 w 101"/>
                  <a:gd name="T73" fmla="*/ 51 h 101"/>
                  <a:gd name="T74" fmla="*/ 50 w 101"/>
                  <a:gd name="T75"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5" y="76"/>
                    </a:moveTo>
                    <a:cubicBezTo>
                      <a:pt x="9" y="81"/>
                      <a:pt x="9" y="81"/>
                      <a:pt x="9" y="81"/>
                    </a:cubicBezTo>
                    <a:cubicBezTo>
                      <a:pt x="21" y="92"/>
                      <a:pt x="21" y="92"/>
                      <a:pt x="21" y="92"/>
                    </a:cubicBezTo>
                    <a:cubicBezTo>
                      <a:pt x="26" y="87"/>
                      <a:pt x="26" y="87"/>
                      <a:pt x="26" y="87"/>
                    </a:cubicBezTo>
                    <a:cubicBezTo>
                      <a:pt x="31" y="90"/>
                      <a:pt x="37" y="92"/>
                      <a:pt x="43" y="93"/>
                    </a:cubicBezTo>
                    <a:cubicBezTo>
                      <a:pt x="43" y="101"/>
                      <a:pt x="43" y="101"/>
                      <a:pt x="43" y="101"/>
                    </a:cubicBezTo>
                    <a:cubicBezTo>
                      <a:pt x="59" y="101"/>
                      <a:pt x="59" y="101"/>
                      <a:pt x="59" y="101"/>
                    </a:cubicBezTo>
                    <a:cubicBezTo>
                      <a:pt x="59" y="93"/>
                      <a:pt x="59" y="93"/>
                      <a:pt x="59" y="93"/>
                    </a:cubicBezTo>
                    <a:cubicBezTo>
                      <a:pt x="65" y="92"/>
                      <a:pt x="71" y="90"/>
                      <a:pt x="75" y="86"/>
                    </a:cubicBezTo>
                    <a:cubicBezTo>
                      <a:pt x="81" y="91"/>
                      <a:pt x="81" y="91"/>
                      <a:pt x="81" y="91"/>
                    </a:cubicBezTo>
                    <a:cubicBezTo>
                      <a:pt x="92" y="80"/>
                      <a:pt x="92" y="80"/>
                      <a:pt x="92" y="80"/>
                    </a:cubicBezTo>
                    <a:cubicBezTo>
                      <a:pt x="87" y="75"/>
                      <a:pt x="87" y="75"/>
                      <a:pt x="87" y="75"/>
                    </a:cubicBezTo>
                    <a:cubicBezTo>
                      <a:pt x="90" y="70"/>
                      <a:pt x="92" y="64"/>
                      <a:pt x="93" y="58"/>
                    </a:cubicBezTo>
                    <a:cubicBezTo>
                      <a:pt x="101" y="58"/>
                      <a:pt x="101" y="58"/>
                      <a:pt x="101" y="58"/>
                    </a:cubicBezTo>
                    <a:cubicBezTo>
                      <a:pt x="101" y="42"/>
                      <a:pt x="101" y="42"/>
                      <a:pt x="101" y="42"/>
                    </a:cubicBezTo>
                    <a:cubicBezTo>
                      <a:pt x="93" y="42"/>
                      <a:pt x="93" y="42"/>
                      <a:pt x="93" y="42"/>
                    </a:cubicBezTo>
                    <a:cubicBezTo>
                      <a:pt x="92" y="36"/>
                      <a:pt x="89" y="30"/>
                      <a:pt x="86" y="25"/>
                    </a:cubicBezTo>
                    <a:cubicBezTo>
                      <a:pt x="91" y="20"/>
                      <a:pt x="91" y="20"/>
                      <a:pt x="91" y="20"/>
                    </a:cubicBezTo>
                    <a:cubicBezTo>
                      <a:pt x="80" y="9"/>
                      <a:pt x="80" y="9"/>
                      <a:pt x="80" y="9"/>
                    </a:cubicBezTo>
                    <a:cubicBezTo>
                      <a:pt x="74" y="14"/>
                      <a:pt x="74" y="14"/>
                      <a:pt x="74" y="14"/>
                    </a:cubicBezTo>
                    <a:cubicBezTo>
                      <a:pt x="69" y="11"/>
                      <a:pt x="64" y="8"/>
                      <a:pt x="58" y="7"/>
                    </a:cubicBezTo>
                    <a:cubicBezTo>
                      <a:pt x="57" y="0"/>
                      <a:pt x="57" y="0"/>
                      <a:pt x="57" y="0"/>
                    </a:cubicBezTo>
                    <a:cubicBezTo>
                      <a:pt x="41" y="0"/>
                      <a:pt x="41" y="0"/>
                      <a:pt x="41" y="0"/>
                    </a:cubicBezTo>
                    <a:cubicBezTo>
                      <a:pt x="42" y="8"/>
                      <a:pt x="42" y="8"/>
                      <a:pt x="42" y="8"/>
                    </a:cubicBezTo>
                    <a:cubicBezTo>
                      <a:pt x="35" y="9"/>
                      <a:pt x="30" y="11"/>
                      <a:pt x="25" y="15"/>
                    </a:cubicBezTo>
                    <a:cubicBezTo>
                      <a:pt x="20" y="10"/>
                      <a:pt x="20" y="10"/>
                      <a:pt x="20" y="10"/>
                    </a:cubicBezTo>
                    <a:cubicBezTo>
                      <a:pt x="8" y="21"/>
                      <a:pt x="8" y="21"/>
                      <a:pt x="8" y="21"/>
                    </a:cubicBezTo>
                    <a:cubicBezTo>
                      <a:pt x="14" y="26"/>
                      <a:pt x="14" y="26"/>
                      <a:pt x="14" y="26"/>
                    </a:cubicBezTo>
                    <a:cubicBezTo>
                      <a:pt x="10" y="31"/>
                      <a:pt x="8" y="37"/>
                      <a:pt x="7" y="43"/>
                    </a:cubicBezTo>
                    <a:cubicBezTo>
                      <a:pt x="0" y="43"/>
                      <a:pt x="0" y="43"/>
                      <a:pt x="0" y="43"/>
                    </a:cubicBezTo>
                    <a:cubicBezTo>
                      <a:pt x="0" y="59"/>
                      <a:pt x="0" y="59"/>
                      <a:pt x="0" y="59"/>
                    </a:cubicBezTo>
                    <a:cubicBezTo>
                      <a:pt x="7" y="59"/>
                      <a:pt x="7" y="59"/>
                      <a:pt x="7" y="59"/>
                    </a:cubicBezTo>
                    <a:cubicBezTo>
                      <a:pt x="9" y="65"/>
                      <a:pt x="11" y="71"/>
                      <a:pt x="15" y="76"/>
                    </a:cubicBezTo>
                    <a:moveTo>
                      <a:pt x="50" y="18"/>
                    </a:moveTo>
                    <a:cubicBezTo>
                      <a:pt x="68" y="18"/>
                      <a:pt x="82" y="32"/>
                      <a:pt x="82" y="50"/>
                    </a:cubicBezTo>
                    <a:cubicBezTo>
                      <a:pt x="83" y="68"/>
                      <a:pt x="68" y="82"/>
                      <a:pt x="51" y="83"/>
                    </a:cubicBezTo>
                    <a:cubicBezTo>
                      <a:pt x="33" y="83"/>
                      <a:pt x="18" y="69"/>
                      <a:pt x="18" y="51"/>
                    </a:cubicBezTo>
                    <a:cubicBezTo>
                      <a:pt x="18" y="33"/>
                      <a:pt x="32" y="18"/>
                      <a:pt x="50" y="18"/>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70" name="Freeform 179"/>
              <p:cNvSpPr>
                <a:spLocks noEditPoints="1"/>
              </p:cNvSpPr>
              <p:nvPr/>
            </p:nvSpPr>
            <p:spPr bwMode="auto">
              <a:xfrm>
                <a:off x="7712076" y="839788"/>
                <a:ext cx="260350" cy="260350"/>
              </a:xfrm>
              <a:custGeom>
                <a:avLst/>
                <a:gdLst>
                  <a:gd name="T0" fmla="*/ 64 w 69"/>
                  <a:gd name="T1" fmla="*/ 29 h 69"/>
                  <a:gd name="T2" fmla="*/ 69 w 69"/>
                  <a:gd name="T3" fmla="*/ 26 h 69"/>
                  <a:gd name="T4" fmla="*/ 63 w 69"/>
                  <a:gd name="T5" fmla="*/ 15 h 69"/>
                  <a:gd name="T6" fmla="*/ 59 w 69"/>
                  <a:gd name="T7" fmla="*/ 17 h 69"/>
                  <a:gd name="T8" fmla="*/ 51 w 69"/>
                  <a:gd name="T9" fmla="*/ 10 h 69"/>
                  <a:gd name="T10" fmla="*/ 53 w 69"/>
                  <a:gd name="T11" fmla="*/ 5 h 69"/>
                  <a:gd name="T12" fmla="*/ 41 w 69"/>
                  <a:gd name="T13" fmla="*/ 0 h 69"/>
                  <a:gd name="T14" fmla="*/ 39 w 69"/>
                  <a:gd name="T15" fmla="*/ 5 h 69"/>
                  <a:gd name="T16" fmla="*/ 29 w 69"/>
                  <a:gd name="T17" fmla="*/ 5 h 69"/>
                  <a:gd name="T18" fmla="*/ 27 w 69"/>
                  <a:gd name="T19" fmla="*/ 1 h 69"/>
                  <a:gd name="T20" fmla="*/ 15 w 69"/>
                  <a:gd name="T21" fmla="*/ 6 h 69"/>
                  <a:gd name="T22" fmla="*/ 17 w 69"/>
                  <a:gd name="T23" fmla="*/ 10 h 69"/>
                  <a:gd name="T24" fmla="*/ 10 w 69"/>
                  <a:gd name="T25" fmla="*/ 18 h 69"/>
                  <a:gd name="T26" fmla="*/ 5 w 69"/>
                  <a:gd name="T27" fmla="*/ 16 h 69"/>
                  <a:gd name="T28" fmla="*/ 0 w 69"/>
                  <a:gd name="T29" fmla="*/ 28 h 69"/>
                  <a:gd name="T30" fmla="*/ 5 w 69"/>
                  <a:gd name="T31" fmla="*/ 30 h 69"/>
                  <a:gd name="T32" fmla="*/ 5 w 69"/>
                  <a:gd name="T33" fmla="*/ 40 h 69"/>
                  <a:gd name="T34" fmla="*/ 1 w 69"/>
                  <a:gd name="T35" fmla="*/ 43 h 69"/>
                  <a:gd name="T36" fmla="*/ 6 w 69"/>
                  <a:gd name="T37" fmla="*/ 54 h 69"/>
                  <a:gd name="T38" fmla="*/ 11 w 69"/>
                  <a:gd name="T39" fmla="*/ 52 h 69"/>
                  <a:gd name="T40" fmla="*/ 18 w 69"/>
                  <a:gd name="T41" fmla="*/ 59 h 69"/>
                  <a:gd name="T42" fmla="*/ 16 w 69"/>
                  <a:gd name="T43" fmla="*/ 64 h 69"/>
                  <a:gd name="T44" fmla="*/ 28 w 69"/>
                  <a:gd name="T45" fmla="*/ 69 h 69"/>
                  <a:gd name="T46" fmla="*/ 30 w 69"/>
                  <a:gd name="T47" fmla="*/ 64 h 69"/>
                  <a:gd name="T48" fmla="*/ 41 w 69"/>
                  <a:gd name="T49" fmla="*/ 64 h 69"/>
                  <a:gd name="T50" fmla="*/ 43 w 69"/>
                  <a:gd name="T51" fmla="*/ 68 h 69"/>
                  <a:gd name="T52" fmla="*/ 54 w 69"/>
                  <a:gd name="T53" fmla="*/ 63 h 69"/>
                  <a:gd name="T54" fmla="*/ 52 w 69"/>
                  <a:gd name="T55" fmla="*/ 58 h 69"/>
                  <a:gd name="T56" fmla="*/ 59 w 69"/>
                  <a:gd name="T57" fmla="*/ 51 h 69"/>
                  <a:gd name="T58" fmla="*/ 64 w 69"/>
                  <a:gd name="T59" fmla="*/ 53 h 69"/>
                  <a:gd name="T60" fmla="*/ 69 w 69"/>
                  <a:gd name="T61" fmla="*/ 41 h 69"/>
                  <a:gd name="T62" fmla="*/ 64 w 69"/>
                  <a:gd name="T63" fmla="*/ 39 h 69"/>
                  <a:gd name="T64" fmla="*/ 64 w 69"/>
                  <a:gd name="T65" fmla="*/ 29 h 69"/>
                  <a:gd name="T66" fmla="*/ 43 w 69"/>
                  <a:gd name="T67" fmla="*/ 53 h 69"/>
                  <a:gd name="T68" fmla="*/ 35 w 69"/>
                  <a:gd name="T69" fmla="*/ 54 h 69"/>
                  <a:gd name="T70" fmla="*/ 16 w 69"/>
                  <a:gd name="T71" fmla="*/ 43 h 69"/>
                  <a:gd name="T72" fmla="*/ 26 w 69"/>
                  <a:gd name="T73" fmla="*/ 16 h 69"/>
                  <a:gd name="T74" fmla="*/ 34 w 69"/>
                  <a:gd name="T75" fmla="*/ 14 h 69"/>
                  <a:gd name="T76" fmla="*/ 53 w 69"/>
                  <a:gd name="T77" fmla="*/ 26 h 69"/>
                  <a:gd name="T78" fmla="*/ 43 w 69"/>
                  <a:gd name="T7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9">
                    <a:moveTo>
                      <a:pt x="64" y="29"/>
                    </a:moveTo>
                    <a:cubicBezTo>
                      <a:pt x="69" y="26"/>
                      <a:pt x="69" y="26"/>
                      <a:pt x="69" y="26"/>
                    </a:cubicBezTo>
                    <a:cubicBezTo>
                      <a:pt x="63" y="15"/>
                      <a:pt x="63" y="15"/>
                      <a:pt x="63" y="15"/>
                    </a:cubicBezTo>
                    <a:cubicBezTo>
                      <a:pt x="59" y="17"/>
                      <a:pt x="59" y="17"/>
                      <a:pt x="59" y="17"/>
                    </a:cubicBezTo>
                    <a:cubicBezTo>
                      <a:pt x="57" y="14"/>
                      <a:pt x="54" y="12"/>
                      <a:pt x="51" y="10"/>
                    </a:cubicBezTo>
                    <a:cubicBezTo>
                      <a:pt x="53" y="5"/>
                      <a:pt x="53" y="5"/>
                      <a:pt x="53" y="5"/>
                    </a:cubicBezTo>
                    <a:cubicBezTo>
                      <a:pt x="41" y="0"/>
                      <a:pt x="41" y="0"/>
                      <a:pt x="41" y="0"/>
                    </a:cubicBezTo>
                    <a:cubicBezTo>
                      <a:pt x="39" y="5"/>
                      <a:pt x="39" y="5"/>
                      <a:pt x="39" y="5"/>
                    </a:cubicBezTo>
                    <a:cubicBezTo>
                      <a:pt x="36" y="4"/>
                      <a:pt x="32" y="5"/>
                      <a:pt x="29" y="5"/>
                    </a:cubicBezTo>
                    <a:cubicBezTo>
                      <a:pt x="27" y="1"/>
                      <a:pt x="27" y="1"/>
                      <a:pt x="27" y="1"/>
                    </a:cubicBezTo>
                    <a:cubicBezTo>
                      <a:pt x="15" y="6"/>
                      <a:pt x="15" y="6"/>
                      <a:pt x="15" y="6"/>
                    </a:cubicBezTo>
                    <a:cubicBezTo>
                      <a:pt x="17" y="10"/>
                      <a:pt x="17" y="10"/>
                      <a:pt x="17" y="10"/>
                    </a:cubicBezTo>
                    <a:cubicBezTo>
                      <a:pt x="14" y="13"/>
                      <a:pt x="12" y="15"/>
                      <a:pt x="10" y="18"/>
                    </a:cubicBezTo>
                    <a:cubicBezTo>
                      <a:pt x="5" y="16"/>
                      <a:pt x="5" y="16"/>
                      <a:pt x="5" y="16"/>
                    </a:cubicBezTo>
                    <a:cubicBezTo>
                      <a:pt x="0" y="28"/>
                      <a:pt x="0" y="28"/>
                      <a:pt x="0" y="28"/>
                    </a:cubicBezTo>
                    <a:cubicBezTo>
                      <a:pt x="5" y="30"/>
                      <a:pt x="5" y="30"/>
                      <a:pt x="5" y="30"/>
                    </a:cubicBezTo>
                    <a:cubicBezTo>
                      <a:pt x="5" y="33"/>
                      <a:pt x="5" y="37"/>
                      <a:pt x="5" y="40"/>
                    </a:cubicBezTo>
                    <a:cubicBezTo>
                      <a:pt x="1" y="43"/>
                      <a:pt x="1" y="43"/>
                      <a:pt x="1" y="43"/>
                    </a:cubicBezTo>
                    <a:cubicBezTo>
                      <a:pt x="6" y="54"/>
                      <a:pt x="6" y="54"/>
                      <a:pt x="6" y="54"/>
                    </a:cubicBezTo>
                    <a:cubicBezTo>
                      <a:pt x="11" y="52"/>
                      <a:pt x="11" y="52"/>
                      <a:pt x="11" y="52"/>
                    </a:cubicBezTo>
                    <a:cubicBezTo>
                      <a:pt x="13" y="55"/>
                      <a:pt x="15" y="57"/>
                      <a:pt x="18" y="59"/>
                    </a:cubicBezTo>
                    <a:cubicBezTo>
                      <a:pt x="16" y="64"/>
                      <a:pt x="16" y="64"/>
                      <a:pt x="16" y="64"/>
                    </a:cubicBezTo>
                    <a:cubicBezTo>
                      <a:pt x="28" y="69"/>
                      <a:pt x="28" y="69"/>
                      <a:pt x="28" y="69"/>
                    </a:cubicBezTo>
                    <a:cubicBezTo>
                      <a:pt x="30" y="64"/>
                      <a:pt x="30" y="64"/>
                      <a:pt x="30" y="64"/>
                    </a:cubicBezTo>
                    <a:cubicBezTo>
                      <a:pt x="34" y="64"/>
                      <a:pt x="37" y="64"/>
                      <a:pt x="41" y="64"/>
                    </a:cubicBezTo>
                    <a:cubicBezTo>
                      <a:pt x="43" y="68"/>
                      <a:pt x="43" y="68"/>
                      <a:pt x="43" y="68"/>
                    </a:cubicBezTo>
                    <a:cubicBezTo>
                      <a:pt x="54" y="63"/>
                      <a:pt x="54" y="63"/>
                      <a:pt x="54" y="63"/>
                    </a:cubicBezTo>
                    <a:cubicBezTo>
                      <a:pt x="52" y="58"/>
                      <a:pt x="52" y="58"/>
                      <a:pt x="52" y="58"/>
                    </a:cubicBezTo>
                    <a:cubicBezTo>
                      <a:pt x="55" y="56"/>
                      <a:pt x="58" y="54"/>
                      <a:pt x="59" y="51"/>
                    </a:cubicBezTo>
                    <a:cubicBezTo>
                      <a:pt x="64" y="53"/>
                      <a:pt x="64" y="53"/>
                      <a:pt x="64" y="53"/>
                    </a:cubicBezTo>
                    <a:cubicBezTo>
                      <a:pt x="69" y="41"/>
                      <a:pt x="69" y="41"/>
                      <a:pt x="69" y="41"/>
                    </a:cubicBezTo>
                    <a:cubicBezTo>
                      <a:pt x="64" y="39"/>
                      <a:pt x="64" y="39"/>
                      <a:pt x="64" y="39"/>
                    </a:cubicBezTo>
                    <a:cubicBezTo>
                      <a:pt x="65" y="35"/>
                      <a:pt x="64" y="32"/>
                      <a:pt x="64" y="29"/>
                    </a:cubicBezTo>
                    <a:moveTo>
                      <a:pt x="43" y="53"/>
                    </a:moveTo>
                    <a:cubicBezTo>
                      <a:pt x="40" y="54"/>
                      <a:pt x="38" y="54"/>
                      <a:pt x="35" y="54"/>
                    </a:cubicBezTo>
                    <a:cubicBezTo>
                      <a:pt x="27" y="55"/>
                      <a:pt x="20" y="50"/>
                      <a:pt x="16" y="43"/>
                    </a:cubicBezTo>
                    <a:cubicBezTo>
                      <a:pt x="12" y="33"/>
                      <a:pt x="16" y="21"/>
                      <a:pt x="26" y="16"/>
                    </a:cubicBezTo>
                    <a:cubicBezTo>
                      <a:pt x="29" y="15"/>
                      <a:pt x="32" y="15"/>
                      <a:pt x="34" y="14"/>
                    </a:cubicBezTo>
                    <a:cubicBezTo>
                      <a:pt x="42" y="14"/>
                      <a:pt x="50" y="19"/>
                      <a:pt x="53" y="26"/>
                    </a:cubicBezTo>
                    <a:cubicBezTo>
                      <a:pt x="57" y="36"/>
                      <a:pt x="53" y="48"/>
                      <a:pt x="43" y="53"/>
                    </a:cubicBezTo>
                  </a:path>
                </a:pathLst>
              </a:custGeom>
              <a:grpFill/>
              <a:ln>
                <a:solidFill>
                  <a:srgbClr val="00B0F0"/>
                </a:solidFill>
              </a:ln>
              <a:extLst/>
            </p:spPr>
            <p:txBody>
              <a:bodyPr vert="horz" wrap="square" lIns="91440" tIns="45720" rIns="91440" bIns="45720" numCol="1" anchor="t" anchorCtr="0" compatLnSpc="1"/>
              <a:lstStyle/>
              <a:p>
                <a:endParaRPr lang="id-ID"/>
              </a:p>
            </p:txBody>
          </p:sp>
        </p:grpSp>
        <p:sp>
          <p:nvSpPr>
            <p:cNvPr id="171" name="Freeform 180"/>
            <p:cNvSpPr/>
            <p:nvPr/>
          </p:nvSpPr>
          <p:spPr bwMode="auto">
            <a:xfrm>
              <a:off x="11357" y="6103"/>
              <a:ext cx="339" cy="434"/>
            </a:xfrm>
            <a:custGeom>
              <a:avLst/>
              <a:gdLst>
                <a:gd name="T0" fmla="*/ 71 w 110"/>
                <a:gd name="T1" fmla="*/ 112 h 130"/>
                <a:gd name="T2" fmla="*/ 102 w 110"/>
                <a:gd name="T3" fmla="*/ 55 h 130"/>
                <a:gd name="T4" fmla="*/ 91 w 110"/>
                <a:gd name="T5" fmla="*/ 13 h 130"/>
                <a:gd name="T6" fmla="*/ 80 w 110"/>
                <a:gd name="T7" fmla="*/ 7 h 130"/>
                <a:gd name="T8" fmla="*/ 41 w 110"/>
                <a:gd name="T9" fmla="*/ 22 h 130"/>
                <a:gd name="T10" fmla="*/ 7 w 110"/>
                <a:gd name="T11" fmla="*/ 87 h 130"/>
                <a:gd name="T12" fmla="*/ 17 w 110"/>
                <a:gd name="T13" fmla="*/ 123 h 130"/>
                <a:gd name="T14" fmla="*/ 18 w 110"/>
                <a:gd name="T15" fmla="*/ 123 h 130"/>
                <a:gd name="T16" fmla="*/ 54 w 110"/>
                <a:gd name="T17" fmla="*/ 113 h 130"/>
                <a:gd name="T18" fmla="*/ 78 w 110"/>
                <a:gd name="T19" fmla="*/ 68 h 130"/>
                <a:gd name="T20" fmla="*/ 70 w 110"/>
                <a:gd name="T21" fmla="*/ 42 h 130"/>
                <a:gd name="T22" fmla="*/ 69 w 110"/>
                <a:gd name="T23" fmla="*/ 41 h 130"/>
                <a:gd name="T24" fmla="*/ 44 w 110"/>
                <a:gd name="T25" fmla="*/ 50 h 130"/>
                <a:gd name="T26" fmla="*/ 24 w 110"/>
                <a:gd name="T27" fmla="*/ 87 h 130"/>
                <a:gd name="T28" fmla="*/ 33 w 110"/>
                <a:gd name="T29" fmla="*/ 92 h 130"/>
                <a:gd name="T30" fmla="*/ 53 w 110"/>
                <a:gd name="T31" fmla="*/ 54 h 130"/>
                <a:gd name="T32" fmla="*/ 64 w 110"/>
                <a:gd name="T33" fmla="*/ 50 h 130"/>
                <a:gd name="T34" fmla="*/ 66 w 110"/>
                <a:gd name="T35" fmla="*/ 51 h 130"/>
                <a:gd name="T36" fmla="*/ 69 w 110"/>
                <a:gd name="T37" fmla="*/ 63 h 130"/>
                <a:gd name="T38" fmla="*/ 45 w 110"/>
                <a:gd name="T39" fmla="*/ 107 h 130"/>
                <a:gd name="T40" fmla="*/ 23 w 110"/>
                <a:gd name="T41" fmla="*/ 114 h 130"/>
                <a:gd name="T42" fmla="*/ 14 w 110"/>
                <a:gd name="T43" fmla="*/ 103 h 130"/>
                <a:gd name="T44" fmla="*/ 18 w 110"/>
                <a:gd name="T45" fmla="*/ 87 h 130"/>
                <a:gd name="T46" fmla="*/ 50 w 110"/>
                <a:gd name="T47" fmla="*/ 27 h 130"/>
                <a:gd name="T48" fmla="*/ 75 w 110"/>
                <a:gd name="T49" fmla="*/ 16 h 130"/>
                <a:gd name="T50" fmla="*/ 87 w 110"/>
                <a:gd name="T51" fmla="*/ 22 h 130"/>
                <a:gd name="T52" fmla="*/ 93 w 110"/>
                <a:gd name="T53" fmla="*/ 50 h 130"/>
                <a:gd name="T54" fmla="*/ 62 w 110"/>
                <a:gd name="T55" fmla="*/ 108 h 130"/>
                <a:gd name="T56" fmla="*/ 71 w 110"/>
                <a:gd name="T5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130">
                  <a:moveTo>
                    <a:pt x="71" y="112"/>
                  </a:moveTo>
                  <a:cubicBezTo>
                    <a:pt x="102" y="55"/>
                    <a:pt x="102" y="55"/>
                    <a:pt x="102" y="55"/>
                  </a:cubicBezTo>
                  <a:cubicBezTo>
                    <a:pt x="110" y="38"/>
                    <a:pt x="106" y="21"/>
                    <a:pt x="91" y="13"/>
                  </a:cubicBezTo>
                  <a:cubicBezTo>
                    <a:pt x="80" y="7"/>
                    <a:pt x="80" y="7"/>
                    <a:pt x="80" y="7"/>
                  </a:cubicBezTo>
                  <a:cubicBezTo>
                    <a:pt x="66" y="0"/>
                    <a:pt x="50" y="6"/>
                    <a:pt x="41" y="22"/>
                  </a:cubicBezTo>
                  <a:cubicBezTo>
                    <a:pt x="7" y="87"/>
                    <a:pt x="7" y="87"/>
                    <a:pt x="7" y="87"/>
                  </a:cubicBezTo>
                  <a:cubicBezTo>
                    <a:pt x="0" y="100"/>
                    <a:pt x="5" y="116"/>
                    <a:pt x="17" y="123"/>
                  </a:cubicBezTo>
                  <a:cubicBezTo>
                    <a:pt x="18" y="123"/>
                    <a:pt x="18" y="123"/>
                    <a:pt x="18" y="123"/>
                  </a:cubicBezTo>
                  <a:cubicBezTo>
                    <a:pt x="31" y="130"/>
                    <a:pt x="47" y="125"/>
                    <a:pt x="54" y="113"/>
                  </a:cubicBezTo>
                  <a:cubicBezTo>
                    <a:pt x="78" y="68"/>
                    <a:pt x="78" y="68"/>
                    <a:pt x="78" y="68"/>
                  </a:cubicBezTo>
                  <a:cubicBezTo>
                    <a:pt x="83" y="58"/>
                    <a:pt x="79" y="47"/>
                    <a:pt x="70" y="42"/>
                  </a:cubicBezTo>
                  <a:cubicBezTo>
                    <a:pt x="69" y="41"/>
                    <a:pt x="69" y="41"/>
                    <a:pt x="69" y="41"/>
                  </a:cubicBezTo>
                  <a:cubicBezTo>
                    <a:pt x="60" y="36"/>
                    <a:pt x="49" y="40"/>
                    <a:pt x="44" y="50"/>
                  </a:cubicBezTo>
                  <a:cubicBezTo>
                    <a:pt x="24" y="87"/>
                    <a:pt x="24" y="87"/>
                    <a:pt x="24" y="87"/>
                  </a:cubicBezTo>
                  <a:cubicBezTo>
                    <a:pt x="33" y="92"/>
                    <a:pt x="33" y="92"/>
                    <a:pt x="33" y="92"/>
                  </a:cubicBezTo>
                  <a:cubicBezTo>
                    <a:pt x="53" y="54"/>
                    <a:pt x="53" y="54"/>
                    <a:pt x="53" y="54"/>
                  </a:cubicBezTo>
                  <a:cubicBezTo>
                    <a:pt x="55" y="50"/>
                    <a:pt x="59" y="47"/>
                    <a:pt x="64" y="50"/>
                  </a:cubicBezTo>
                  <a:cubicBezTo>
                    <a:pt x="66" y="51"/>
                    <a:pt x="66" y="51"/>
                    <a:pt x="66" y="51"/>
                  </a:cubicBezTo>
                  <a:cubicBezTo>
                    <a:pt x="70" y="53"/>
                    <a:pt x="71" y="58"/>
                    <a:pt x="69" y="63"/>
                  </a:cubicBezTo>
                  <a:cubicBezTo>
                    <a:pt x="45" y="107"/>
                    <a:pt x="45" y="107"/>
                    <a:pt x="45" y="107"/>
                  </a:cubicBezTo>
                  <a:cubicBezTo>
                    <a:pt x="41" y="115"/>
                    <a:pt x="31" y="119"/>
                    <a:pt x="23" y="114"/>
                  </a:cubicBezTo>
                  <a:cubicBezTo>
                    <a:pt x="18" y="112"/>
                    <a:pt x="15" y="108"/>
                    <a:pt x="14" y="103"/>
                  </a:cubicBezTo>
                  <a:cubicBezTo>
                    <a:pt x="13" y="99"/>
                    <a:pt x="14" y="94"/>
                    <a:pt x="18" y="87"/>
                  </a:cubicBezTo>
                  <a:cubicBezTo>
                    <a:pt x="50" y="27"/>
                    <a:pt x="50" y="27"/>
                    <a:pt x="50" y="27"/>
                  </a:cubicBezTo>
                  <a:cubicBezTo>
                    <a:pt x="57" y="13"/>
                    <a:pt x="68" y="12"/>
                    <a:pt x="75" y="16"/>
                  </a:cubicBezTo>
                  <a:cubicBezTo>
                    <a:pt x="87" y="22"/>
                    <a:pt x="87" y="22"/>
                    <a:pt x="87" y="22"/>
                  </a:cubicBezTo>
                  <a:cubicBezTo>
                    <a:pt x="98" y="28"/>
                    <a:pt x="98" y="40"/>
                    <a:pt x="93" y="50"/>
                  </a:cubicBezTo>
                  <a:cubicBezTo>
                    <a:pt x="62" y="108"/>
                    <a:pt x="62" y="108"/>
                    <a:pt x="62" y="108"/>
                  </a:cubicBezTo>
                  <a:lnTo>
                    <a:pt x="71" y="112"/>
                  </a:ln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grpSp>
          <p:nvGrpSpPr>
            <p:cNvPr id="172" name="Group 380"/>
            <p:cNvGrpSpPr/>
            <p:nvPr/>
          </p:nvGrpSpPr>
          <p:grpSpPr>
            <a:xfrm>
              <a:off x="8601" y="3302"/>
              <a:ext cx="309" cy="461"/>
              <a:chOff x="3868738" y="2328863"/>
              <a:chExt cx="376238" cy="517525"/>
            </a:xfrm>
            <a:solidFill>
              <a:srgbClr val="00B0F0"/>
            </a:solidFill>
          </p:grpSpPr>
          <p:sp>
            <p:nvSpPr>
              <p:cNvPr id="173" name="Freeform 181"/>
              <p:cNvSpPr/>
              <p:nvPr/>
            </p:nvSpPr>
            <p:spPr bwMode="auto">
              <a:xfrm>
                <a:off x="3868738" y="2328863"/>
                <a:ext cx="180975" cy="517525"/>
              </a:xfrm>
              <a:custGeom>
                <a:avLst/>
                <a:gdLst>
                  <a:gd name="T0" fmla="*/ 6 w 48"/>
                  <a:gd name="T1" fmla="*/ 16 h 138"/>
                  <a:gd name="T2" fmla="*/ 1 w 48"/>
                  <a:gd name="T3" fmla="*/ 34 h 138"/>
                  <a:gd name="T4" fmla="*/ 4 w 48"/>
                  <a:gd name="T5" fmla="*/ 48 h 138"/>
                  <a:gd name="T6" fmla="*/ 17 w 48"/>
                  <a:gd name="T7" fmla="*/ 63 h 138"/>
                  <a:gd name="T8" fmla="*/ 17 w 48"/>
                  <a:gd name="T9" fmla="*/ 138 h 138"/>
                  <a:gd name="T10" fmla="*/ 30 w 48"/>
                  <a:gd name="T11" fmla="*/ 138 h 138"/>
                  <a:gd name="T12" fmla="*/ 30 w 48"/>
                  <a:gd name="T13" fmla="*/ 63 h 138"/>
                  <a:gd name="T14" fmla="*/ 44 w 48"/>
                  <a:gd name="T15" fmla="*/ 48 h 138"/>
                  <a:gd name="T16" fmla="*/ 47 w 48"/>
                  <a:gd name="T17" fmla="*/ 34 h 138"/>
                  <a:gd name="T18" fmla="*/ 42 w 48"/>
                  <a:gd name="T19" fmla="*/ 16 h 138"/>
                  <a:gd name="T20" fmla="*/ 32 w 48"/>
                  <a:gd name="T21" fmla="*/ 0 h 138"/>
                  <a:gd name="T22" fmla="*/ 35 w 48"/>
                  <a:gd name="T23" fmla="*/ 33 h 138"/>
                  <a:gd name="T24" fmla="*/ 31 w 48"/>
                  <a:gd name="T25" fmla="*/ 33 h 138"/>
                  <a:gd name="T26" fmla="*/ 27 w 48"/>
                  <a:gd name="T27" fmla="*/ 0 h 138"/>
                  <a:gd name="T28" fmla="*/ 24 w 48"/>
                  <a:gd name="T29" fmla="*/ 0 h 138"/>
                  <a:gd name="T30" fmla="*/ 20 w 48"/>
                  <a:gd name="T31" fmla="*/ 0 h 138"/>
                  <a:gd name="T32" fmla="*/ 17 w 48"/>
                  <a:gd name="T33" fmla="*/ 33 h 138"/>
                  <a:gd name="T34" fmla="*/ 13 w 48"/>
                  <a:gd name="T35" fmla="*/ 33 h 138"/>
                  <a:gd name="T36" fmla="*/ 16 w 48"/>
                  <a:gd name="T37" fmla="*/ 0 h 138"/>
                  <a:gd name="T38" fmla="*/ 6 w 48"/>
                  <a:gd name="T3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38">
                    <a:moveTo>
                      <a:pt x="6" y="16"/>
                    </a:moveTo>
                    <a:cubicBezTo>
                      <a:pt x="4" y="22"/>
                      <a:pt x="1" y="28"/>
                      <a:pt x="1" y="34"/>
                    </a:cubicBezTo>
                    <a:cubicBezTo>
                      <a:pt x="0" y="39"/>
                      <a:pt x="1" y="43"/>
                      <a:pt x="4" y="48"/>
                    </a:cubicBezTo>
                    <a:cubicBezTo>
                      <a:pt x="7" y="53"/>
                      <a:pt x="12" y="60"/>
                      <a:pt x="17" y="63"/>
                    </a:cubicBezTo>
                    <a:cubicBezTo>
                      <a:pt x="17" y="138"/>
                      <a:pt x="17" y="138"/>
                      <a:pt x="17" y="138"/>
                    </a:cubicBezTo>
                    <a:cubicBezTo>
                      <a:pt x="30" y="138"/>
                      <a:pt x="30" y="138"/>
                      <a:pt x="30" y="138"/>
                    </a:cubicBezTo>
                    <a:cubicBezTo>
                      <a:pt x="30" y="63"/>
                      <a:pt x="30" y="63"/>
                      <a:pt x="30" y="63"/>
                    </a:cubicBezTo>
                    <a:cubicBezTo>
                      <a:pt x="36" y="60"/>
                      <a:pt x="41" y="53"/>
                      <a:pt x="44" y="48"/>
                    </a:cubicBezTo>
                    <a:cubicBezTo>
                      <a:pt x="46" y="43"/>
                      <a:pt x="48" y="39"/>
                      <a:pt x="47" y="34"/>
                    </a:cubicBezTo>
                    <a:cubicBezTo>
                      <a:pt x="46" y="28"/>
                      <a:pt x="44" y="22"/>
                      <a:pt x="42" y="16"/>
                    </a:cubicBezTo>
                    <a:cubicBezTo>
                      <a:pt x="41" y="12"/>
                      <a:pt x="37" y="1"/>
                      <a:pt x="32" y="0"/>
                    </a:cubicBezTo>
                    <a:cubicBezTo>
                      <a:pt x="35" y="33"/>
                      <a:pt x="35" y="33"/>
                      <a:pt x="35" y="33"/>
                    </a:cubicBezTo>
                    <a:cubicBezTo>
                      <a:pt x="31" y="33"/>
                      <a:pt x="31" y="33"/>
                      <a:pt x="31" y="33"/>
                    </a:cubicBezTo>
                    <a:cubicBezTo>
                      <a:pt x="27" y="0"/>
                      <a:pt x="27" y="0"/>
                      <a:pt x="27" y="0"/>
                    </a:cubicBezTo>
                    <a:cubicBezTo>
                      <a:pt x="24" y="0"/>
                      <a:pt x="24" y="0"/>
                      <a:pt x="24" y="0"/>
                    </a:cubicBezTo>
                    <a:cubicBezTo>
                      <a:pt x="20" y="0"/>
                      <a:pt x="20" y="0"/>
                      <a:pt x="20" y="0"/>
                    </a:cubicBezTo>
                    <a:cubicBezTo>
                      <a:pt x="17" y="33"/>
                      <a:pt x="17" y="33"/>
                      <a:pt x="17" y="33"/>
                    </a:cubicBezTo>
                    <a:cubicBezTo>
                      <a:pt x="13" y="33"/>
                      <a:pt x="13" y="33"/>
                      <a:pt x="13" y="33"/>
                    </a:cubicBezTo>
                    <a:cubicBezTo>
                      <a:pt x="16" y="0"/>
                      <a:pt x="16" y="0"/>
                      <a:pt x="16" y="0"/>
                    </a:cubicBezTo>
                    <a:cubicBezTo>
                      <a:pt x="10" y="1"/>
                      <a:pt x="7" y="12"/>
                      <a:pt x="6" y="16"/>
                    </a:cubicBezTo>
                  </a:path>
                </a:pathLst>
              </a:custGeom>
              <a:grpFill/>
              <a:ln>
                <a:solidFill>
                  <a:srgbClr val="00B0F0"/>
                </a:solidFill>
              </a:ln>
              <a:extLst/>
            </p:spPr>
            <p:txBody>
              <a:bodyPr vert="horz" wrap="square" lIns="91440" tIns="45720" rIns="91440" bIns="45720" numCol="1" anchor="t" anchorCtr="0" compatLnSpc="1"/>
              <a:lstStyle/>
              <a:p>
                <a:endParaRPr lang="id-ID"/>
              </a:p>
            </p:txBody>
          </p:sp>
          <p:sp>
            <p:nvSpPr>
              <p:cNvPr id="174" name="Freeform 182"/>
              <p:cNvSpPr/>
              <p:nvPr/>
            </p:nvSpPr>
            <p:spPr bwMode="auto">
              <a:xfrm>
                <a:off x="4127501" y="2328863"/>
                <a:ext cx="117475" cy="517525"/>
              </a:xfrm>
              <a:custGeom>
                <a:avLst/>
                <a:gdLst>
                  <a:gd name="T0" fmla="*/ 0 w 31"/>
                  <a:gd name="T1" fmla="*/ 39 h 138"/>
                  <a:gd name="T2" fmla="*/ 18 w 31"/>
                  <a:gd name="T3" fmla="*/ 77 h 138"/>
                  <a:gd name="T4" fmla="*/ 18 w 31"/>
                  <a:gd name="T5" fmla="*/ 138 h 138"/>
                  <a:gd name="T6" fmla="*/ 31 w 31"/>
                  <a:gd name="T7" fmla="*/ 138 h 138"/>
                  <a:gd name="T8" fmla="*/ 31 w 31"/>
                  <a:gd name="T9" fmla="*/ 0 h 138"/>
                  <a:gd name="T10" fmla="*/ 18 w 31"/>
                  <a:gd name="T11" fmla="*/ 0 h 138"/>
                  <a:gd name="T12" fmla="*/ 0 w 31"/>
                  <a:gd name="T13" fmla="*/ 39 h 138"/>
                </a:gdLst>
                <a:ahLst/>
                <a:cxnLst>
                  <a:cxn ang="0">
                    <a:pos x="T0" y="T1"/>
                  </a:cxn>
                  <a:cxn ang="0">
                    <a:pos x="T2" y="T3"/>
                  </a:cxn>
                  <a:cxn ang="0">
                    <a:pos x="T4" y="T5"/>
                  </a:cxn>
                  <a:cxn ang="0">
                    <a:pos x="T6" y="T7"/>
                  </a:cxn>
                  <a:cxn ang="0">
                    <a:pos x="T8" y="T9"/>
                  </a:cxn>
                  <a:cxn ang="0">
                    <a:pos x="T10" y="T11"/>
                  </a:cxn>
                  <a:cxn ang="0">
                    <a:pos x="T12" y="T13"/>
                  </a:cxn>
                </a:cxnLst>
                <a:rect l="0" t="0" r="r" b="b"/>
                <a:pathLst>
                  <a:path w="31" h="138">
                    <a:moveTo>
                      <a:pt x="0" y="39"/>
                    </a:moveTo>
                    <a:cubicBezTo>
                      <a:pt x="0" y="73"/>
                      <a:pt x="14" y="77"/>
                      <a:pt x="18" y="77"/>
                    </a:cubicBezTo>
                    <a:cubicBezTo>
                      <a:pt x="18" y="138"/>
                      <a:pt x="18" y="138"/>
                      <a:pt x="18" y="138"/>
                    </a:cubicBezTo>
                    <a:cubicBezTo>
                      <a:pt x="31" y="138"/>
                      <a:pt x="31" y="138"/>
                      <a:pt x="31" y="138"/>
                    </a:cubicBezTo>
                    <a:cubicBezTo>
                      <a:pt x="31" y="0"/>
                      <a:pt x="31" y="0"/>
                      <a:pt x="31" y="0"/>
                    </a:cubicBezTo>
                    <a:cubicBezTo>
                      <a:pt x="18" y="0"/>
                      <a:pt x="18" y="0"/>
                      <a:pt x="18" y="0"/>
                    </a:cubicBezTo>
                    <a:cubicBezTo>
                      <a:pt x="18" y="0"/>
                      <a:pt x="0" y="0"/>
                      <a:pt x="0" y="39"/>
                    </a:cubicBezTo>
                  </a:path>
                </a:pathLst>
              </a:custGeom>
              <a:grpFill/>
              <a:ln>
                <a:solidFill>
                  <a:srgbClr val="00B0F0"/>
                </a:solidFill>
              </a:ln>
              <a:extLst/>
            </p:spPr>
            <p:txBody>
              <a:bodyPr vert="horz" wrap="square" lIns="91440" tIns="45720" rIns="91440" bIns="45720" numCol="1" anchor="t" anchorCtr="0" compatLnSpc="1"/>
              <a:lstStyle/>
              <a:p>
                <a:endParaRPr lang="id-ID"/>
              </a:p>
            </p:txBody>
          </p:sp>
        </p:grpSp>
        <p:grpSp>
          <p:nvGrpSpPr>
            <p:cNvPr id="211" name="组合 210"/>
            <p:cNvGrpSpPr/>
            <p:nvPr/>
          </p:nvGrpSpPr>
          <p:grpSpPr>
            <a:xfrm>
              <a:off x="9971" y="2491"/>
              <a:ext cx="1563" cy="787"/>
              <a:chOff x="9971" y="2491"/>
              <a:chExt cx="1563" cy="787"/>
            </a:xfrm>
            <a:solidFill>
              <a:srgbClr val="92D050"/>
            </a:solidFill>
          </p:grpSpPr>
          <p:grpSp>
            <p:nvGrpSpPr>
              <p:cNvPr id="142" name="Group 377"/>
              <p:cNvGrpSpPr/>
              <p:nvPr/>
            </p:nvGrpSpPr>
            <p:grpSpPr>
              <a:xfrm>
                <a:off x="9971" y="2930"/>
                <a:ext cx="297" cy="348"/>
                <a:chOff x="5534026" y="1911350"/>
                <a:chExt cx="360362" cy="390525"/>
              </a:xfrm>
              <a:grpFill/>
            </p:grpSpPr>
            <p:sp>
              <p:nvSpPr>
                <p:cNvPr id="143" name="Freeform 156"/>
                <p:cNvSpPr/>
                <p:nvPr/>
              </p:nvSpPr>
              <p:spPr bwMode="auto">
                <a:xfrm>
                  <a:off x="5534026" y="1911350"/>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44" name="Freeform 157"/>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grpSp>
            <p:nvGrpSpPr>
              <p:cNvPr id="175" name="Group 376"/>
              <p:cNvGrpSpPr/>
              <p:nvPr/>
            </p:nvGrpSpPr>
            <p:grpSpPr>
              <a:xfrm>
                <a:off x="11134" y="2491"/>
                <a:ext cx="401" cy="422"/>
                <a:chOff x="6946901" y="1419225"/>
                <a:chExt cx="487363" cy="473075"/>
              </a:xfrm>
              <a:grpFill/>
            </p:grpSpPr>
            <p:sp>
              <p:nvSpPr>
                <p:cNvPr id="176" name="Freeform 183"/>
                <p:cNvSpPr/>
                <p:nvPr/>
              </p:nvSpPr>
              <p:spPr bwMode="auto">
                <a:xfrm>
                  <a:off x="6946901" y="1419225"/>
                  <a:ext cx="487363" cy="300037"/>
                </a:xfrm>
                <a:custGeom>
                  <a:avLst/>
                  <a:gdLst>
                    <a:gd name="T0" fmla="*/ 130 w 130"/>
                    <a:gd name="T1" fmla="*/ 66 h 80"/>
                    <a:gd name="T2" fmla="*/ 116 w 130"/>
                    <a:gd name="T3" fmla="*/ 52 h 80"/>
                    <a:gd name="T4" fmla="*/ 118 w 130"/>
                    <a:gd name="T5" fmla="*/ 40 h 80"/>
                    <a:gd name="T6" fmla="*/ 78 w 130"/>
                    <a:gd name="T7" fmla="*/ 0 h 80"/>
                    <a:gd name="T8" fmla="*/ 38 w 130"/>
                    <a:gd name="T9" fmla="*/ 39 h 80"/>
                    <a:gd name="T10" fmla="*/ 23 w 130"/>
                    <a:gd name="T11" fmla="*/ 34 h 80"/>
                    <a:gd name="T12" fmla="*/ 0 w 130"/>
                    <a:gd name="T13" fmla="*/ 57 h 80"/>
                    <a:gd name="T14" fmla="*/ 23 w 130"/>
                    <a:gd name="T15" fmla="*/ 80 h 80"/>
                    <a:gd name="T16" fmla="*/ 76 w 130"/>
                    <a:gd name="T17" fmla="*/ 80 h 80"/>
                    <a:gd name="T18" fmla="*/ 78 w 130"/>
                    <a:gd name="T19" fmla="*/ 80 h 80"/>
                    <a:gd name="T20" fmla="*/ 116 w 130"/>
                    <a:gd name="T21" fmla="*/ 80 h 80"/>
                    <a:gd name="T22" fmla="*/ 130 w 130"/>
                    <a:gd name="T23"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0">
                      <a:moveTo>
                        <a:pt x="130" y="66"/>
                      </a:moveTo>
                      <a:cubicBezTo>
                        <a:pt x="130" y="58"/>
                        <a:pt x="124" y="52"/>
                        <a:pt x="116" y="52"/>
                      </a:cubicBezTo>
                      <a:cubicBezTo>
                        <a:pt x="118" y="48"/>
                        <a:pt x="118" y="44"/>
                        <a:pt x="118" y="40"/>
                      </a:cubicBezTo>
                      <a:cubicBezTo>
                        <a:pt x="118" y="18"/>
                        <a:pt x="100" y="0"/>
                        <a:pt x="78" y="0"/>
                      </a:cubicBezTo>
                      <a:cubicBezTo>
                        <a:pt x="56" y="0"/>
                        <a:pt x="38" y="18"/>
                        <a:pt x="38" y="39"/>
                      </a:cubicBezTo>
                      <a:cubicBezTo>
                        <a:pt x="34" y="36"/>
                        <a:pt x="29" y="34"/>
                        <a:pt x="23" y="34"/>
                      </a:cubicBezTo>
                      <a:cubicBezTo>
                        <a:pt x="10" y="34"/>
                        <a:pt x="0" y="44"/>
                        <a:pt x="0" y="57"/>
                      </a:cubicBezTo>
                      <a:cubicBezTo>
                        <a:pt x="0" y="70"/>
                        <a:pt x="10" y="80"/>
                        <a:pt x="23" y="80"/>
                      </a:cubicBezTo>
                      <a:cubicBezTo>
                        <a:pt x="76" y="80"/>
                        <a:pt x="76" y="80"/>
                        <a:pt x="76" y="80"/>
                      </a:cubicBezTo>
                      <a:cubicBezTo>
                        <a:pt x="78" y="80"/>
                        <a:pt x="78" y="80"/>
                        <a:pt x="78" y="80"/>
                      </a:cubicBezTo>
                      <a:cubicBezTo>
                        <a:pt x="116" y="80"/>
                        <a:pt x="116" y="80"/>
                        <a:pt x="116" y="80"/>
                      </a:cubicBezTo>
                      <a:cubicBezTo>
                        <a:pt x="124" y="80"/>
                        <a:pt x="130" y="74"/>
                        <a:pt x="130" y="66"/>
                      </a:cubicBezTo>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77" name="Rectangle 184"/>
                <p:cNvSpPr>
                  <a:spLocks noChangeArrowheads="1"/>
                </p:cNvSpPr>
                <p:nvPr/>
              </p:nvSpPr>
              <p:spPr bwMode="auto">
                <a:xfrm>
                  <a:off x="7016751" y="1749425"/>
                  <a:ext cx="42863" cy="90487"/>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78" name="Rectangle 185"/>
                <p:cNvSpPr>
                  <a:spLocks noChangeArrowheads="1"/>
                </p:cNvSpPr>
                <p:nvPr/>
              </p:nvSpPr>
              <p:spPr bwMode="auto">
                <a:xfrm>
                  <a:off x="7118351" y="1798638"/>
                  <a:ext cx="41275" cy="93662"/>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79" name="Rectangle 186"/>
                <p:cNvSpPr>
                  <a:spLocks noChangeArrowheads="1"/>
                </p:cNvSpPr>
                <p:nvPr/>
              </p:nvSpPr>
              <p:spPr bwMode="auto">
                <a:xfrm>
                  <a:off x="7219951" y="1749425"/>
                  <a:ext cx="41275" cy="90487"/>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80" name="Rectangle 187"/>
                <p:cNvSpPr>
                  <a:spLocks noChangeArrowheads="1"/>
                </p:cNvSpPr>
                <p:nvPr/>
              </p:nvSpPr>
              <p:spPr bwMode="auto">
                <a:xfrm>
                  <a:off x="7321551" y="1798638"/>
                  <a:ext cx="46038" cy="93662"/>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grpSp>
        </p:grpSp>
        <p:sp>
          <p:nvSpPr>
            <p:cNvPr id="181" name="Freeform 188"/>
            <p:cNvSpPr/>
            <p:nvPr/>
          </p:nvSpPr>
          <p:spPr bwMode="auto">
            <a:xfrm>
              <a:off x="12473" y="2762"/>
              <a:ext cx="319" cy="284"/>
            </a:xfrm>
            <a:custGeom>
              <a:avLst/>
              <a:gdLst>
                <a:gd name="T0" fmla="*/ 202 w 244"/>
                <a:gd name="T1" fmla="*/ 0 h 201"/>
                <a:gd name="T2" fmla="*/ 88 w 244"/>
                <a:gd name="T3" fmla="*/ 113 h 201"/>
                <a:gd name="T4" fmla="*/ 45 w 244"/>
                <a:gd name="T5" fmla="*/ 71 h 201"/>
                <a:gd name="T6" fmla="*/ 0 w 244"/>
                <a:gd name="T7" fmla="*/ 116 h 201"/>
                <a:gd name="T8" fmla="*/ 43 w 244"/>
                <a:gd name="T9" fmla="*/ 158 h 201"/>
                <a:gd name="T10" fmla="*/ 88 w 244"/>
                <a:gd name="T11" fmla="*/ 201 h 201"/>
                <a:gd name="T12" fmla="*/ 133 w 244"/>
                <a:gd name="T13" fmla="*/ 158 h 201"/>
                <a:gd name="T14" fmla="*/ 244 w 244"/>
                <a:gd name="T15" fmla="*/ 45 h 201"/>
                <a:gd name="T16" fmla="*/ 202 w 244"/>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01">
                  <a:moveTo>
                    <a:pt x="202" y="0"/>
                  </a:moveTo>
                  <a:lnTo>
                    <a:pt x="88" y="113"/>
                  </a:lnTo>
                  <a:lnTo>
                    <a:pt x="45" y="71"/>
                  </a:lnTo>
                  <a:lnTo>
                    <a:pt x="0" y="116"/>
                  </a:lnTo>
                  <a:lnTo>
                    <a:pt x="43" y="158"/>
                  </a:lnTo>
                  <a:lnTo>
                    <a:pt x="88" y="201"/>
                  </a:lnTo>
                  <a:lnTo>
                    <a:pt x="133" y="158"/>
                  </a:lnTo>
                  <a:lnTo>
                    <a:pt x="244" y="45"/>
                  </a:lnTo>
                  <a:lnTo>
                    <a:pt x="202" y="0"/>
                  </a:ln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grpSp>
          <p:nvGrpSpPr>
            <p:cNvPr id="182" name="Group 386"/>
            <p:cNvGrpSpPr/>
            <p:nvPr/>
          </p:nvGrpSpPr>
          <p:grpSpPr>
            <a:xfrm>
              <a:off x="12671" y="4672"/>
              <a:ext cx="285" cy="365"/>
              <a:chOff x="8813801" y="3865563"/>
              <a:chExt cx="346075" cy="409574"/>
            </a:xfrm>
            <a:solidFill>
              <a:srgbClr val="92D050"/>
            </a:solidFill>
          </p:grpSpPr>
          <p:sp>
            <p:nvSpPr>
              <p:cNvPr id="183" name="Freeform 189"/>
              <p:cNvSpPr/>
              <p:nvPr/>
            </p:nvSpPr>
            <p:spPr bwMode="auto">
              <a:xfrm>
                <a:off x="8813801" y="3940175"/>
                <a:ext cx="346075" cy="334962"/>
              </a:xfrm>
              <a:custGeom>
                <a:avLst/>
                <a:gdLst>
                  <a:gd name="T0" fmla="*/ 46 w 92"/>
                  <a:gd name="T1" fmla="*/ 89 h 89"/>
                  <a:gd name="T2" fmla="*/ 92 w 92"/>
                  <a:gd name="T3" fmla="*/ 43 h 89"/>
                  <a:gd name="T4" fmla="*/ 63 w 92"/>
                  <a:gd name="T5" fmla="*/ 0 h 89"/>
                  <a:gd name="T6" fmla="*/ 57 w 92"/>
                  <a:gd name="T7" fmla="*/ 9 h 89"/>
                  <a:gd name="T8" fmla="*/ 82 w 92"/>
                  <a:gd name="T9" fmla="*/ 43 h 89"/>
                  <a:gd name="T10" fmla="*/ 46 w 92"/>
                  <a:gd name="T11" fmla="*/ 79 h 89"/>
                  <a:gd name="T12" fmla="*/ 10 w 92"/>
                  <a:gd name="T13" fmla="*/ 43 h 89"/>
                  <a:gd name="T14" fmla="*/ 35 w 92"/>
                  <a:gd name="T15" fmla="*/ 9 h 89"/>
                  <a:gd name="T16" fmla="*/ 28 w 92"/>
                  <a:gd name="T17" fmla="*/ 0 h 89"/>
                  <a:gd name="T18" fmla="*/ 0 w 92"/>
                  <a:gd name="T19" fmla="*/ 43 h 89"/>
                  <a:gd name="T20" fmla="*/ 46 w 92"/>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9">
                    <a:moveTo>
                      <a:pt x="46" y="89"/>
                    </a:moveTo>
                    <a:cubicBezTo>
                      <a:pt x="71" y="89"/>
                      <a:pt x="92" y="68"/>
                      <a:pt x="92" y="43"/>
                    </a:cubicBezTo>
                    <a:cubicBezTo>
                      <a:pt x="92" y="24"/>
                      <a:pt x="80" y="7"/>
                      <a:pt x="63" y="0"/>
                    </a:cubicBezTo>
                    <a:cubicBezTo>
                      <a:pt x="57" y="9"/>
                      <a:pt x="57" y="9"/>
                      <a:pt x="57" y="9"/>
                    </a:cubicBezTo>
                    <a:cubicBezTo>
                      <a:pt x="71" y="13"/>
                      <a:pt x="82" y="27"/>
                      <a:pt x="82" y="43"/>
                    </a:cubicBezTo>
                    <a:cubicBezTo>
                      <a:pt x="82" y="63"/>
                      <a:pt x="66" y="79"/>
                      <a:pt x="46" y="79"/>
                    </a:cubicBezTo>
                    <a:cubicBezTo>
                      <a:pt x="26" y="79"/>
                      <a:pt x="10" y="63"/>
                      <a:pt x="10" y="43"/>
                    </a:cubicBezTo>
                    <a:cubicBezTo>
                      <a:pt x="10" y="27"/>
                      <a:pt x="20" y="13"/>
                      <a:pt x="35" y="9"/>
                    </a:cubicBezTo>
                    <a:cubicBezTo>
                      <a:pt x="28" y="0"/>
                      <a:pt x="28" y="0"/>
                      <a:pt x="28" y="0"/>
                    </a:cubicBezTo>
                    <a:cubicBezTo>
                      <a:pt x="12" y="7"/>
                      <a:pt x="0" y="24"/>
                      <a:pt x="0" y="43"/>
                    </a:cubicBezTo>
                    <a:cubicBezTo>
                      <a:pt x="0" y="68"/>
                      <a:pt x="20" y="89"/>
                      <a:pt x="46" y="89"/>
                    </a:cubicBezTo>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84" name="Freeform 190"/>
              <p:cNvSpPr/>
              <p:nvPr/>
            </p:nvSpPr>
            <p:spPr bwMode="auto">
              <a:xfrm>
                <a:off x="8904288" y="3865563"/>
                <a:ext cx="160338" cy="120650"/>
              </a:xfrm>
              <a:custGeom>
                <a:avLst/>
                <a:gdLst>
                  <a:gd name="T0" fmla="*/ 33 w 101"/>
                  <a:gd name="T1" fmla="*/ 66 h 76"/>
                  <a:gd name="T2" fmla="*/ 40 w 101"/>
                  <a:gd name="T3" fmla="*/ 76 h 76"/>
                  <a:gd name="T4" fmla="*/ 52 w 101"/>
                  <a:gd name="T5" fmla="*/ 76 h 76"/>
                  <a:gd name="T6" fmla="*/ 61 w 101"/>
                  <a:gd name="T7" fmla="*/ 76 h 76"/>
                  <a:gd name="T8" fmla="*/ 71 w 101"/>
                  <a:gd name="T9" fmla="*/ 66 h 76"/>
                  <a:gd name="T10" fmla="*/ 85 w 101"/>
                  <a:gd name="T11" fmla="*/ 45 h 76"/>
                  <a:gd name="T12" fmla="*/ 101 w 101"/>
                  <a:gd name="T13" fmla="*/ 21 h 76"/>
                  <a:gd name="T14" fmla="*/ 85 w 101"/>
                  <a:gd name="T15" fmla="*/ 0 h 76"/>
                  <a:gd name="T16" fmla="*/ 52 w 101"/>
                  <a:gd name="T17" fmla="*/ 0 h 76"/>
                  <a:gd name="T18" fmla="*/ 16 w 101"/>
                  <a:gd name="T19" fmla="*/ 0 h 76"/>
                  <a:gd name="T20" fmla="*/ 0 w 101"/>
                  <a:gd name="T21" fmla="*/ 21 h 76"/>
                  <a:gd name="T22" fmla="*/ 19 w 101"/>
                  <a:gd name="T23" fmla="*/ 45 h 76"/>
                  <a:gd name="T24" fmla="*/ 33 w 101"/>
                  <a:gd name="T25"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6">
                    <a:moveTo>
                      <a:pt x="33" y="66"/>
                    </a:moveTo>
                    <a:lnTo>
                      <a:pt x="40" y="76"/>
                    </a:lnTo>
                    <a:lnTo>
                      <a:pt x="52" y="76"/>
                    </a:lnTo>
                    <a:lnTo>
                      <a:pt x="61" y="76"/>
                    </a:lnTo>
                    <a:lnTo>
                      <a:pt x="71" y="66"/>
                    </a:lnTo>
                    <a:lnTo>
                      <a:pt x="85" y="45"/>
                    </a:lnTo>
                    <a:lnTo>
                      <a:pt x="101" y="21"/>
                    </a:lnTo>
                    <a:lnTo>
                      <a:pt x="85" y="0"/>
                    </a:lnTo>
                    <a:lnTo>
                      <a:pt x="52" y="0"/>
                    </a:lnTo>
                    <a:lnTo>
                      <a:pt x="16" y="0"/>
                    </a:lnTo>
                    <a:lnTo>
                      <a:pt x="0" y="21"/>
                    </a:lnTo>
                    <a:lnTo>
                      <a:pt x="19" y="45"/>
                    </a:lnTo>
                    <a:lnTo>
                      <a:pt x="33" y="66"/>
                    </a:ln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grpSp>
          <p:nvGrpSpPr>
            <p:cNvPr id="185" name="Group 379"/>
            <p:cNvGrpSpPr/>
            <p:nvPr/>
          </p:nvGrpSpPr>
          <p:grpSpPr>
            <a:xfrm>
              <a:off x="8725" y="2681"/>
              <a:ext cx="244" cy="439"/>
              <a:chOff x="4019551" y="1633538"/>
              <a:chExt cx="296862" cy="492124"/>
            </a:xfrm>
            <a:solidFill>
              <a:srgbClr val="92D050"/>
            </a:solidFill>
          </p:grpSpPr>
          <p:sp>
            <p:nvSpPr>
              <p:cNvPr id="186" name="Freeform 191"/>
              <p:cNvSpPr/>
              <p:nvPr/>
            </p:nvSpPr>
            <p:spPr bwMode="auto">
              <a:xfrm>
                <a:off x="4019551" y="1708150"/>
                <a:ext cx="255588" cy="417512"/>
              </a:xfrm>
              <a:custGeom>
                <a:avLst/>
                <a:gdLst>
                  <a:gd name="T0" fmla="*/ 2 w 161"/>
                  <a:gd name="T1" fmla="*/ 263 h 263"/>
                  <a:gd name="T2" fmla="*/ 45 w 161"/>
                  <a:gd name="T3" fmla="*/ 235 h 263"/>
                  <a:gd name="T4" fmla="*/ 132 w 161"/>
                  <a:gd name="T5" fmla="*/ 71 h 263"/>
                  <a:gd name="T6" fmla="*/ 161 w 161"/>
                  <a:gd name="T7" fmla="*/ 19 h 263"/>
                  <a:gd name="T8" fmla="*/ 151 w 161"/>
                  <a:gd name="T9" fmla="*/ 14 h 263"/>
                  <a:gd name="T10" fmla="*/ 144 w 161"/>
                  <a:gd name="T11" fmla="*/ 12 h 263"/>
                  <a:gd name="T12" fmla="*/ 135 w 161"/>
                  <a:gd name="T13" fmla="*/ 7 h 263"/>
                  <a:gd name="T14" fmla="*/ 116 w 161"/>
                  <a:gd name="T15" fmla="*/ 0 h 263"/>
                  <a:gd name="T16" fmla="*/ 106 w 161"/>
                  <a:gd name="T17" fmla="*/ 17 h 263"/>
                  <a:gd name="T18" fmla="*/ 102 w 161"/>
                  <a:gd name="T19" fmla="*/ 26 h 263"/>
                  <a:gd name="T20" fmla="*/ 97 w 161"/>
                  <a:gd name="T21" fmla="*/ 36 h 263"/>
                  <a:gd name="T22" fmla="*/ 64 w 161"/>
                  <a:gd name="T23" fmla="*/ 95 h 263"/>
                  <a:gd name="T24" fmla="*/ 0 w 161"/>
                  <a:gd name="T25" fmla="*/ 216 h 263"/>
                  <a:gd name="T26" fmla="*/ 2 w 161"/>
                  <a:gd name="T27"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3">
                    <a:moveTo>
                      <a:pt x="2" y="263"/>
                    </a:moveTo>
                    <a:lnTo>
                      <a:pt x="45" y="235"/>
                    </a:lnTo>
                    <a:lnTo>
                      <a:pt x="132" y="71"/>
                    </a:lnTo>
                    <a:lnTo>
                      <a:pt x="161" y="19"/>
                    </a:lnTo>
                    <a:lnTo>
                      <a:pt x="151" y="14"/>
                    </a:lnTo>
                    <a:lnTo>
                      <a:pt x="144" y="12"/>
                    </a:lnTo>
                    <a:lnTo>
                      <a:pt x="135" y="7"/>
                    </a:lnTo>
                    <a:lnTo>
                      <a:pt x="116" y="0"/>
                    </a:lnTo>
                    <a:lnTo>
                      <a:pt x="106" y="17"/>
                    </a:lnTo>
                    <a:lnTo>
                      <a:pt x="102" y="26"/>
                    </a:lnTo>
                    <a:lnTo>
                      <a:pt x="97" y="36"/>
                    </a:lnTo>
                    <a:lnTo>
                      <a:pt x="64" y="95"/>
                    </a:lnTo>
                    <a:lnTo>
                      <a:pt x="0" y="216"/>
                    </a:lnTo>
                    <a:lnTo>
                      <a:pt x="2" y="263"/>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87" name="Freeform 192"/>
              <p:cNvSpPr/>
              <p:nvPr/>
            </p:nvSpPr>
            <p:spPr bwMode="auto">
              <a:xfrm>
                <a:off x="4214813" y="1633538"/>
                <a:ext cx="101600" cy="82550"/>
              </a:xfrm>
              <a:custGeom>
                <a:avLst/>
                <a:gdLst>
                  <a:gd name="T0" fmla="*/ 19 w 64"/>
                  <a:gd name="T1" fmla="*/ 0 h 52"/>
                  <a:gd name="T2" fmla="*/ 0 w 64"/>
                  <a:gd name="T3" fmla="*/ 33 h 52"/>
                  <a:gd name="T4" fmla="*/ 33 w 64"/>
                  <a:gd name="T5" fmla="*/ 47 h 52"/>
                  <a:gd name="T6" fmla="*/ 42 w 64"/>
                  <a:gd name="T7" fmla="*/ 52 h 52"/>
                  <a:gd name="T8" fmla="*/ 45 w 64"/>
                  <a:gd name="T9" fmla="*/ 52 h 52"/>
                  <a:gd name="T10" fmla="*/ 47 w 64"/>
                  <a:gd name="T11" fmla="*/ 50 h 52"/>
                  <a:gd name="T12" fmla="*/ 52 w 64"/>
                  <a:gd name="T13" fmla="*/ 40 h 52"/>
                  <a:gd name="T14" fmla="*/ 64 w 64"/>
                  <a:gd name="T15" fmla="*/ 19 h 52"/>
                  <a:gd name="T16" fmla="*/ 19 w 6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2">
                    <a:moveTo>
                      <a:pt x="19" y="0"/>
                    </a:moveTo>
                    <a:lnTo>
                      <a:pt x="0" y="33"/>
                    </a:lnTo>
                    <a:lnTo>
                      <a:pt x="33" y="47"/>
                    </a:lnTo>
                    <a:lnTo>
                      <a:pt x="42" y="52"/>
                    </a:lnTo>
                    <a:lnTo>
                      <a:pt x="45" y="52"/>
                    </a:lnTo>
                    <a:lnTo>
                      <a:pt x="47" y="50"/>
                    </a:lnTo>
                    <a:lnTo>
                      <a:pt x="52" y="40"/>
                    </a:lnTo>
                    <a:lnTo>
                      <a:pt x="64" y="19"/>
                    </a:lnTo>
                    <a:lnTo>
                      <a:pt x="19"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sp>
          <p:nvSpPr>
            <p:cNvPr id="188" name="Freeform 193"/>
            <p:cNvSpPr>
              <a:spLocks noEditPoints="1"/>
            </p:cNvSpPr>
            <p:nvPr/>
          </p:nvSpPr>
          <p:spPr bwMode="auto">
            <a:xfrm>
              <a:off x="12126" y="5731"/>
              <a:ext cx="344" cy="368"/>
            </a:xfrm>
            <a:custGeom>
              <a:avLst/>
              <a:gdLst>
                <a:gd name="T0" fmla="*/ 75 w 111"/>
                <a:gd name="T1" fmla="*/ 0 h 110"/>
                <a:gd name="T2" fmla="*/ 80 w 111"/>
                <a:gd name="T3" fmla="*/ 0 h 110"/>
                <a:gd name="T4" fmla="*/ 97 w 111"/>
                <a:gd name="T5" fmla="*/ 43 h 110"/>
                <a:gd name="T6" fmla="*/ 66 w 111"/>
                <a:gd name="T7" fmla="*/ 49 h 110"/>
                <a:gd name="T8" fmla="*/ 59 w 111"/>
                <a:gd name="T9" fmla="*/ 55 h 110"/>
                <a:gd name="T10" fmla="*/ 39 w 111"/>
                <a:gd name="T11" fmla="*/ 75 h 110"/>
                <a:gd name="T12" fmla="*/ 48 w 111"/>
                <a:gd name="T13" fmla="*/ 85 h 110"/>
                <a:gd name="T14" fmla="*/ 44 w 111"/>
                <a:gd name="T15" fmla="*/ 91 h 110"/>
                <a:gd name="T16" fmla="*/ 39 w 111"/>
                <a:gd name="T17" fmla="*/ 94 h 110"/>
                <a:gd name="T18" fmla="*/ 29 w 111"/>
                <a:gd name="T19" fmla="*/ 85 h 110"/>
                <a:gd name="T20" fmla="*/ 23 w 111"/>
                <a:gd name="T21" fmla="*/ 90 h 110"/>
                <a:gd name="T22" fmla="*/ 32 w 111"/>
                <a:gd name="T23" fmla="*/ 101 h 110"/>
                <a:gd name="T24" fmla="*/ 29 w 111"/>
                <a:gd name="T25" fmla="*/ 106 h 110"/>
                <a:gd name="T26" fmla="*/ 23 w 111"/>
                <a:gd name="T27" fmla="*/ 110 h 110"/>
                <a:gd name="T28" fmla="*/ 15 w 111"/>
                <a:gd name="T29" fmla="*/ 103 h 110"/>
                <a:gd name="T30" fmla="*/ 13 w 111"/>
                <a:gd name="T31" fmla="*/ 101 h 110"/>
                <a:gd name="T32" fmla="*/ 9 w 111"/>
                <a:gd name="T33" fmla="*/ 103 h 110"/>
                <a:gd name="T34" fmla="*/ 0 w 111"/>
                <a:gd name="T35" fmla="*/ 97 h 110"/>
                <a:gd name="T36" fmla="*/ 0 w 111"/>
                <a:gd name="T37" fmla="*/ 95 h 110"/>
                <a:gd name="T38" fmla="*/ 8 w 111"/>
                <a:gd name="T39" fmla="*/ 85 h 110"/>
                <a:gd name="T40" fmla="*/ 55 w 111"/>
                <a:gd name="T41" fmla="*/ 38 h 110"/>
                <a:gd name="T42" fmla="*/ 52 w 111"/>
                <a:gd name="T43" fmla="*/ 28 h 110"/>
                <a:gd name="T44" fmla="*/ 75 w 111"/>
                <a:gd name="T45" fmla="*/ 0 h 110"/>
                <a:gd name="T46" fmla="*/ 67 w 111"/>
                <a:gd name="T47" fmla="*/ 26 h 110"/>
                <a:gd name="T48" fmla="*/ 88 w 111"/>
                <a:gd name="T49" fmla="*/ 31 h 110"/>
                <a:gd name="T50" fmla="*/ 76 w 111"/>
                <a:gd name="T51" fmla="*/ 15 h 110"/>
                <a:gd name="T52" fmla="*/ 67 w 111"/>
                <a:gd name="T53" fmla="*/ 2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10">
                  <a:moveTo>
                    <a:pt x="75" y="0"/>
                  </a:moveTo>
                  <a:cubicBezTo>
                    <a:pt x="77" y="0"/>
                    <a:pt x="79" y="0"/>
                    <a:pt x="80" y="0"/>
                  </a:cubicBezTo>
                  <a:cubicBezTo>
                    <a:pt x="100" y="1"/>
                    <a:pt x="111" y="28"/>
                    <a:pt x="97" y="43"/>
                  </a:cubicBezTo>
                  <a:cubicBezTo>
                    <a:pt x="91" y="50"/>
                    <a:pt x="77" y="55"/>
                    <a:pt x="66" y="49"/>
                  </a:cubicBezTo>
                  <a:cubicBezTo>
                    <a:pt x="63" y="50"/>
                    <a:pt x="61" y="52"/>
                    <a:pt x="59" y="55"/>
                  </a:cubicBezTo>
                  <a:cubicBezTo>
                    <a:pt x="53" y="61"/>
                    <a:pt x="46" y="68"/>
                    <a:pt x="39" y="75"/>
                  </a:cubicBezTo>
                  <a:cubicBezTo>
                    <a:pt x="40" y="78"/>
                    <a:pt x="48" y="81"/>
                    <a:pt x="48" y="85"/>
                  </a:cubicBezTo>
                  <a:cubicBezTo>
                    <a:pt x="48" y="88"/>
                    <a:pt x="44" y="91"/>
                    <a:pt x="44" y="91"/>
                  </a:cubicBezTo>
                  <a:cubicBezTo>
                    <a:pt x="44" y="91"/>
                    <a:pt x="41" y="94"/>
                    <a:pt x="39" y="94"/>
                  </a:cubicBezTo>
                  <a:cubicBezTo>
                    <a:pt x="35" y="94"/>
                    <a:pt x="32" y="87"/>
                    <a:pt x="29" y="85"/>
                  </a:cubicBezTo>
                  <a:cubicBezTo>
                    <a:pt x="27" y="87"/>
                    <a:pt x="25" y="89"/>
                    <a:pt x="23" y="90"/>
                  </a:cubicBezTo>
                  <a:cubicBezTo>
                    <a:pt x="25" y="94"/>
                    <a:pt x="32" y="96"/>
                    <a:pt x="32" y="101"/>
                  </a:cubicBezTo>
                  <a:cubicBezTo>
                    <a:pt x="32" y="103"/>
                    <a:pt x="29" y="106"/>
                    <a:pt x="29" y="106"/>
                  </a:cubicBezTo>
                  <a:cubicBezTo>
                    <a:pt x="29" y="106"/>
                    <a:pt x="26" y="110"/>
                    <a:pt x="23" y="110"/>
                  </a:cubicBezTo>
                  <a:cubicBezTo>
                    <a:pt x="20" y="110"/>
                    <a:pt x="15" y="103"/>
                    <a:pt x="15" y="103"/>
                  </a:cubicBezTo>
                  <a:cubicBezTo>
                    <a:pt x="13" y="101"/>
                    <a:pt x="13" y="101"/>
                    <a:pt x="13" y="101"/>
                  </a:cubicBezTo>
                  <a:cubicBezTo>
                    <a:pt x="13" y="101"/>
                    <a:pt x="10" y="103"/>
                    <a:pt x="9" y="103"/>
                  </a:cubicBezTo>
                  <a:cubicBezTo>
                    <a:pt x="4" y="104"/>
                    <a:pt x="1" y="100"/>
                    <a:pt x="0" y="97"/>
                  </a:cubicBezTo>
                  <a:cubicBezTo>
                    <a:pt x="0" y="96"/>
                    <a:pt x="0" y="95"/>
                    <a:pt x="0" y="95"/>
                  </a:cubicBezTo>
                  <a:cubicBezTo>
                    <a:pt x="2" y="91"/>
                    <a:pt x="5" y="88"/>
                    <a:pt x="8" y="85"/>
                  </a:cubicBezTo>
                  <a:cubicBezTo>
                    <a:pt x="24" y="69"/>
                    <a:pt x="40" y="53"/>
                    <a:pt x="55" y="38"/>
                  </a:cubicBezTo>
                  <a:cubicBezTo>
                    <a:pt x="54" y="35"/>
                    <a:pt x="53" y="32"/>
                    <a:pt x="52" y="28"/>
                  </a:cubicBezTo>
                  <a:cubicBezTo>
                    <a:pt x="51" y="12"/>
                    <a:pt x="62" y="3"/>
                    <a:pt x="75" y="0"/>
                  </a:cubicBezTo>
                  <a:close/>
                  <a:moveTo>
                    <a:pt x="67" y="26"/>
                  </a:moveTo>
                  <a:cubicBezTo>
                    <a:pt x="67" y="38"/>
                    <a:pt x="83" y="40"/>
                    <a:pt x="88" y="31"/>
                  </a:cubicBezTo>
                  <a:cubicBezTo>
                    <a:pt x="92" y="22"/>
                    <a:pt x="84" y="14"/>
                    <a:pt x="76" y="15"/>
                  </a:cubicBezTo>
                  <a:cubicBezTo>
                    <a:pt x="71" y="16"/>
                    <a:pt x="67" y="20"/>
                    <a:pt x="67" y="26"/>
                  </a:cubicBezTo>
                  <a:close/>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sp>
          <p:nvSpPr>
            <p:cNvPr id="189" name="Freeform 194"/>
            <p:cNvSpPr>
              <a:spLocks noEditPoints="1"/>
            </p:cNvSpPr>
            <p:nvPr/>
          </p:nvSpPr>
          <p:spPr bwMode="auto">
            <a:xfrm>
              <a:off x="8232" y="3851"/>
              <a:ext cx="393" cy="338"/>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solidFill>
              <a:srgbClr val="92D050"/>
            </a:solidFill>
            <a:ln>
              <a:solidFill>
                <a:srgbClr val="92D050"/>
              </a:solidFill>
            </a:ln>
          </p:spPr>
          <p:txBody>
            <a:bodyPr vert="horz" wrap="square" lIns="91440" tIns="45720" rIns="91440" bIns="45720" numCol="1" anchor="t" anchorCtr="0" compatLnSpc="1"/>
            <a:lstStyle/>
            <a:p>
              <a:endParaRPr lang="id-ID"/>
            </a:p>
          </p:txBody>
        </p:sp>
        <p:grpSp>
          <p:nvGrpSpPr>
            <p:cNvPr id="190" name="Group 378"/>
            <p:cNvGrpSpPr/>
            <p:nvPr/>
          </p:nvGrpSpPr>
          <p:grpSpPr>
            <a:xfrm>
              <a:off x="9328" y="2008"/>
              <a:ext cx="396" cy="432"/>
              <a:chOff x="4751388" y="877888"/>
              <a:chExt cx="481013" cy="484187"/>
            </a:xfrm>
            <a:solidFill>
              <a:srgbClr val="92D050"/>
            </a:solidFill>
          </p:grpSpPr>
          <p:sp>
            <p:nvSpPr>
              <p:cNvPr id="191" name="Oval 195"/>
              <p:cNvSpPr>
                <a:spLocks noChangeArrowheads="1"/>
              </p:cNvSpPr>
              <p:nvPr/>
            </p:nvSpPr>
            <p:spPr bwMode="auto">
              <a:xfrm>
                <a:off x="4830763" y="960438"/>
                <a:ext cx="323850" cy="319087"/>
              </a:xfrm>
              <a:prstGeom prst="ellipse">
                <a:avLst/>
              </a:prstGeom>
              <a:grpFill/>
              <a:ln>
                <a:solidFill>
                  <a:srgbClr val="92D050"/>
                </a:solidFill>
              </a:ln>
              <a:extLst/>
            </p:spPr>
            <p:txBody>
              <a:bodyPr vert="horz" wrap="square" lIns="91440" tIns="45720" rIns="91440" bIns="45720" numCol="1" anchor="t" anchorCtr="0" compatLnSpc="1"/>
              <a:lstStyle/>
              <a:p>
                <a:endParaRPr lang="id-ID"/>
              </a:p>
            </p:txBody>
          </p:sp>
          <p:sp>
            <p:nvSpPr>
              <p:cNvPr id="192" name="Rectangle 196"/>
              <p:cNvSpPr>
                <a:spLocks noChangeArrowheads="1"/>
              </p:cNvSpPr>
              <p:nvPr/>
            </p:nvSpPr>
            <p:spPr bwMode="auto">
              <a:xfrm>
                <a:off x="4973638" y="877888"/>
                <a:ext cx="41275" cy="60325"/>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93" name="Rectangle 197"/>
              <p:cNvSpPr>
                <a:spLocks noChangeArrowheads="1"/>
              </p:cNvSpPr>
              <p:nvPr/>
            </p:nvSpPr>
            <p:spPr bwMode="auto">
              <a:xfrm>
                <a:off x="5176838" y="1100138"/>
                <a:ext cx="55563" cy="41275"/>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94" name="Rectangle 198"/>
              <p:cNvSpPr>
                <a:spLocks noChangeArrowheads="1"/>
              </p:cNvSpPr>
              <p:nvPr/>
            </p:nvSpPr>
            <p:spPr bwMode="auto">
              <a:xfrm>
                <a:off x="4973638" y="1303338"/>
                <a:ext cx="41275" cy="58737"/>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95" name="Rectangle 199"/>
              <p:cNvSpPr>
                <a:spLocks noChangeArrowheads="1"/>
              </p:cNvSpPr>
              <p:nvPr/>
            </p:nvSpPr>
            <p:spPr bwMode="auto">
              <a:xfrm>
                <a:off x="4751388" y="1100138"/>
                <a:ext cx="57150" cy="41275"/>
              </a:xfrm>
              <a:prstGeom prst="rect">
                <a:avLst/>
              </a:prstGeom>
              <a:grpFill/>
              <a:ln>
                <a:solidFill>
                  <a:srgbClr val="92D050"/>
                </a:solidFill>
              </a:ln>
              <a:extLst/>
            </p:spPr>
            <p:txBody>
              <a:bodyPr vert="horz" wrap="square" lIns="91440" tIns="45720" rIns="91440" bIns="45720" numCol="1" anchor="t" anchorCtr="0" compatLnSpc="1"/>
              <a:lstStyle/>
              <a:p>
                <a:endParaRPr lang="id-ID"/>
              </a:p>
            </p:txBody>
          </p:sp>
          <p:sp>
            <p:nvSpPr>
              <p:cNvPr id="196" name="Freeform 200"/>
              <p:cNvSpPr/>
              <p:nvPr/>
            </p:nvSpPr>
            <p:spPr bwMode="auto">
              <a:xfrm>
                <a:off x="5108576" y="935038"/>
                <a:ext cx="68263" cy="71437"/>
              </a:xfrm>
              <a:custGeom>
                <a:avLst/>
                <a:gdLst>
                  <a:gd name="T0" fmla="*/ 43 w 43"/>
                  <a:gd name="T1" fmla="*/ 18 h 45"/>
                  <a:gd name="T2" fmla="*/ 19 w 43"/>
                  <a:gd name="T3" fmla="*/ 45 h 45"/>
                  <a:gd name="T4" fmla="*/ 0 w 43"/>
                  <a:gd name="T5" fmla="*/ 26 h 45"/>
                  <a:gd name="T6" fmla="*/ 26 w 43"/>
                  <a:gd name="T7" fmla="*/ 0 h 45"/>
                  <a:gd name="T8" fmla="*/ 43 w 43"/>
                  <a:gd name="T9" fmla="*/ 18 h 45"/>
                </a:gdLst>
                <a:ahLst/>
                <a:cxnLst>
                  <a:cxn ang="0">
                    <a:pos x="T0" y="T1"/>
                  </a:cxn>
                  <a:cxn ang="0">
                    <a:pos x="T2" y="T3"/>
                  </a:cxn>
                  <a:cxn ang="0">
                    <a:pos x="T4" y="T5"/>
                  </a:cxn>
                  <a:cxn ang="0">
                    <a:pos x="T6" y="T7"/>
                  </a:cxn>
                  <a:cxn ang="0">
                    <a:pos x="T8" y="T9"/>
                  </a:cxn>
                </a:cxnLst>
                <a:rect l="0" t="0" r="r" b="b"/>
                <a:pathLst>
                  <a:path w="43" h="45">
                    <a:moveTo>
                      <a:pt x="43" y="18"/>
                    </a:moveTo>
                    <a:lnTo>
                      <a:pt x="19" y="45"/>
                    </a:lnTo>
                    <a:lnTo>
                      <a:pt x="0" y="26"/>
                    </a:lnTo>
                    <a:lnTo>
                      <a:pt x="26" y="0"/>
                    </a:lnTo>
                    <a:lnTo>
                      <a:pt x="43" y="18"/>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97" name="Freeform 201"/>
              <p:cNvSpPr/>
              <p:nvPr/>
            </p:nvSpPr>
            <p:spPr bwMode="auto">
              <a:xfrm>
                <a:off x="5108576" y="1235075"/>
                <a:ext cx="68263" cy="71437"/>
              </a:xfrm>
              <a:custGeom>
                <a:avLst/>
                <a:gdLst>
                  <a:gd name="T0" fmla="*/ 19 w 43"/>
                  <a:gd name="T1" fmla="*/ 0 h 45"/>
                  <a:gd name="T2" fmla="*/ 43 w 43"/>
                  <a:gd name="T3" fmla="*/ 26 h 45"/>
                  <a:gd name="T4" fmla="*/ 26 w 43"/>
                  <a:gd name="T5" fmla="*/ 45 h 45"/>
                  <a:gd name="T6" fmla="*/ 0 w 43"/>
                  <a:gd name="T7" fmla="*/ 19 h 45"/>
                  <a:gd name="T8" fmla="*/ 19 w 43"/>
                  <a:gd name="T9" fmla="*/ 0 h 45"/>
                </a:gdLst>
                <a:ahLst/>
                <a:cxnLst>
                  <a:cxn ang="0">
                    <a:pos x="T0" y="T1"/>
                  </a:cxn>
                  <a:cxn ang="0">
                    <a:pos x="T2" y="T3"/>
                  </a:cxn>
                  <a:cxn ang="0">
                    <a:pos x="T4" y="T5"/>
                  </a:cxn>
                  <a:cxn ang="0">
                    <a:pos x="T6" y="T7"/>
                  </a:cxn>
                  <a:cxn ang="0">
                    <a:pos x="T8" y="T9"/>
                  </a:cxn>
                </a:cxnLst>
                <a:rect l="0" t="0" r="r" b="b"/>
                <a:pathLst>
                  <a:path w="43" h="45">
                    <a:moveTo>
                      <a:pt x="19" y="0"/>
                    </a:moveTo>
                    <a:lnTo>
                      <a:pt x="43" y="26"/>
                    </a:lnTo>
                    <a:lnTo>
                      <a:pt x="26" y="45"/>
                    </a:lnTo>
                    <a:lnTo>
                      <a:pt x="0" y="19"/>
                    </a:lnTo>
                    <a:lnTo>
                      <a:pt x="19"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98" name="Freeform 202"/>
              <p:cNvSpPr/>
              <p:nvPr/>
            </p:nvSpPr>
            <p:spPr bwMode="auto">
              <a:xfrm>
                <a:off x="4808538" y="1235075"/>
                <a:ext cx="66675" cy="71437"/>
              </a:xfrm>
              <a:custGeom>
                <a:avLst/>
                <a:gdLst>
                  <a:gd name="T0" fmla="*/ 26 w 42"/>
                  <a:gd name="T1" fmla="*/ 0 h 45"/>
                  <a:gd name="T2" fmla="*/ 42 w 42"/>
                  <a:gd name="T3" fmla="*/ 19 h 45"/>
                  <a:gd name="T4" fmla="*/ 19 w 42"/>
                  <a:gd name="T5" fmla="*/ 45 h 45"/>
                  <a:gd name="T6" fmla="*/ 0 w 42"/>
                  <a:gd name="T7" fmla="*/ 26 h 45"/>
                  <a:gd name="T8" fmla="*/ 26 w 42"/>
                  <a:gd name="T9" fmla="*/ 0 h 45"/>
                </a:gdLst>
                <a:ahLst/>
                <a:cxnLst>
                  <a:cxn ang="0">
                    <a:pos x="T0" y="T1"/>
                  </a:cxn>
                  <a:cxn ang="0">
                    <a:pos x="T2" y="T3"/>
                  </a:cxn>
                  <a:cxn ang="0">
                    <a:pos x="T4" y="T5"/>
                  </a:cxn>
                  <a:cxn ang="0">
                    <a:pos x="T6" y="T7"/>
                  </a:cxn>
                  <a:cxn ang="0">
                    <a:pos x="T8" y="T9"/>
                  </a:cxn>
                </a:cxnLst>
                <a:rect l="0" t="0" r="r" b="b"/>
                <a:pathLst>
                  <a:path w="42" h="45">
                    <a:moveTo>
                      <a:pt x="26" y="0"/>
                    </a:moveTo>
                    <a:lnTo>
                      <a:pt x="42" y="19"/>
                    </a:lnTo>
                    <a:lnTo>
                      <a:pt x="19" y="45"/>
                    </a:lnTo>
                    <a:lnTo>
                      <a:pt x="0" y="26"/>
                    </a:lnTo>
                    <a:lnTo>
                      <a:pt x="26"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199" name="Freeform 203"/>
              <p:cNvSpPr/>
              <p:nvPr/>
            </p:nvSpPr>
            <p:spPr bwMode="auto">
              <a:xfrm>
                <a:off x="4808538" y="935038"/>
                <a:ext cx="66675" cy="71437"/>
              </a:xfrm>
              <a:custGeom>
                <a:avLst/>
                <a:gdLst>
                  <a:gd name="T0" fmla="*/ 42 w 42"/>
                  <a:gd name="T1" fmla="*/ 26 h 45"/>
                  <a:gd name="T2" fmla="*/ 26 w 42"/>
                  <a:gd name="T3" fmla="*/ 45 h 45"/>
                  <a:gd name="T4" fmla="*/ 0 w 42"/>
                  <a:gd name="T5" fmla="*/ 18 h 45"/>
                  <a:gd name="T6" fmla="*/ 19 w 42"/>
                  <a:gd name="T7" fmla="*/ 0 h 45"/>
                  <a:gd name="T8" fmla="*/ 42 w 42"/>
                  <a:gd name="T9" fmla="*/ 26 h 45"/>
                </a:gdLst>
                <a:ahLst/>
                <a:cxnLst>
                  <a:cxn ang="0">
                    <a:pos x="T0" y="T1"/>
                  </a:cxn>
                  <a:cxn ang="0">
                    <a:pos x="T2" y="T3"/>
                  </a:cxn>
                  <a:cxn ang="0">
                    <a:pos x="T4" y="T5"/>
                  </a:cxn>
                  <a:cxn ang="0">
                    <a:pos x="T6" y="T7"/>
                  </a:cxn>
                  <a:cxn ang="0">
                    <a:pos x="T8" y="T9"/>
                  </a:cxn>
                </a:cxnLst>
                <a:rect l="0" t="0" r="r" b="b"/>
                <a:pathLst>
                  <a:path w="42" h="45">
                    <a:moveTo>
                      <a:pt x="42" y="26"/>
                    </a:moveTo>
                    <a:lnTo>
                      <a:pt x="26" y="45"/>
                    </a:lnTo>
                    <a:lnTo>
                      <a:pt x="0" y="18"/>
                    </a:lnTo>
                    <a:lnTo>
                      <a:pt x="19" y="0"/>
                    </a:lnTo>
                    <a:lnTo>
                      <a:pt x="42" y="26"/>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0" name="Freeform 204"/>
              <p:cNvSpPr/>
              <p:nvPr/>
            </p:nvSpPr>
            <p:spPr bwMode="auto">
              <a:xfrm>
                <a:off x="5045076" y="889000"/>
                <a:ext cx="60325" cy="68262"/>
              </a:xfrm>
              <a:custGeom>
                <a:avLst/>
                <a:gdLst>
                  <a:gd name="T0" fmla="*/ 38 w 38"/>
                  <a:gd name="T1" fmla="*/ 10 h 43"/>
                  <a:gd name="T2" fmla="*/ 24 w 38"/>
                  <a:gd name="T3" fmla="*/ 43 h 43"/>
                  <a:gd name="T4" fmla="*/ 0 w 38"/>
                  <a:gd name="T5" fmla="*/ 33 h 43"/>
                  <a:gd name="T6" fmla="*/ 12 w 38"/>
                  <a:gd name="T7" fmla="*/ 0 h 43"/>
                  <a:gd name="T8" fmla="*/ 38 w 38"/>
                  <a:gd name="T9" fmla="*/ 10 h 43"/>
                </a:gdLst>
                <a:ahLst/>
                <a:cxnLst>
                  <a:cxn ang="0">
                    <a:pos x="T0" y="T1"/>
                  </a:cxn>
                  <a:cxn ang="0">
                    <a:pos x="T2" y="T3"/>
                  </a:cxn>
                  <a:cxn ang="0">
                    <a:pos x="T4" y="T5"/>
                  </a:cxn>
                  <a:cxn ang="0">
                    <a:pos x="T6" y="T7"/>
                  </a:cxn>
                  <a:cxn ang="0">
                    <a:pos x="T8" y="T9"/>
                  </a:cxn>
                </a:cxnLst>
                <a:rect l="0" t="0" r="r" b="b"/>
                <a:pathLst>
                  <a:path w="38" h="43">
                    <a:moveTo>
                      <a:pt x="38" y="10"/>
                    </a:moveTo>
                    <a:lnTo>
                      <a:pt x="24" y="43"/>
                    </a:lnTo>
                    <a:lnTo>
                      <a:pt x="0" y="33"/>
                    </a:lnTo>
                    <a:lnTo>
                      <a:pt x="12" y="0"/>
                    </a:lnTo>
                    <a:lnTo>
                      <a:pt x="38" y="1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1" name="Freeform 205"/>
              <p:cNvSpPr/>
              <p:nvPr/>
            </p:nvSpPr>
            <p:spPr bwMode="auto">
              <a:xfrm>
                <a:off x="5154613" y="1171575"/>
                <a:ext cx="71438" cy="60325"/>
              </a:xfrm>
              <a:custGeom>
                <a:avLst/>
                <a:gdLst>
                  <a:gd name="T0" fmla="*/ 9 w 45"/>
                  <a:gd name="T1" fmla="*/ 0 h 38"/>
                  <a:gd name="T2" fmla="*/ 45 w 45"/>
                  <a:gd name="T3" fmla="*/ 14 h 38"/>
                  <a:gd name="T4" fmla="*/ 33 w 45"/>
                  <a:gd name="T5" fmla="*/ 38 h 38"/>
                  <a:gd name="T6" fmla="*/ 0 w 45"/>
                  <a:gd name="T7" fmla="*/ 23 h 38"/>
                  <a:gd name="T8" fmla="*/ 9 w 45"/>
                  <a:gd name="T9" fmla="*/ 0 h 38"/>
                </a:gdLst>
                <a:ahLst/>
                <a:cxnLst>
                  <a:cxn ang="0">
                    <a:pos x="T0" y="T1"/>
                  </a:cxn>
                  <a:cxn ang="0">
                    <a:pos x="T2" y="T3"/>
                  </a:cxn>
                  <a:cxn ang="0">
                    <a:pos x="T4" y="T5"/>
                  </a:cxn>
                  <a:cxn ang="0">
                    <a:pos x="T6" y="T7"/>
                  </a:cxn>
                  <a:cxn ang="0">
                    <a:pos x="T8" y="T9"/>
                  </a:cxn>
                </a:cxnLst>
                <a:rect l="0" t="0" r="r" b="b"/>
                <a:pathLst>
                  <a:path w="45" h="38">
                    <a:moveTo>
                      <a:pt x="9" y="0"/>
                    </a:moveTo>
                    <a:lnTo>
                      <a:pt x="45" y="14"/>
                    </a:lnTo>
                    <a:lnTo>
                      <a:pt x="33" y="38"/>
                    </a:lnTo>
                    <a:lnTo>
                      <a:pt x="0" y="23"/>
                    </a:lnTo>
                    <a:lnTo>
                      <a:pt x="9" y="0"/>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2" name="Freeform 206"/>
              <p:cNvSpPr/>
              <p:nvPr/>
            </p:nvSpPr>
            <p:spPr bwMode="auto">
              <a:xfrm>
                <a:off x="4883151" y="1284288"/>
                <a:ext cx="60325" cy="66675"/>
              </a:xfrm>
              <a:custGeom>
                <a:avLst/>
                <a:gdLst>
                  <a:gd name="T0" fmla="*/ 38 w 38"/>
                  <a:gd name="T1" fmla="*/ 9 h 42"/>
                  <a:gd name="T2" fmla="*/ 24 w 38"/>
                  <a:gd name="T3" fmla="*/ 42 h 42"/>
                  <a:gd name="T4" fmla="*/ 0 w 38"/>
                  <a:gd name="T5" fmla="*/ 33 h 42"/>
                  <a:gd name="T6" fmla="*/ 14 w 38"/>
                  <a:gd name="T7" fmla="*/ 0 h 42"/>
                  <a:gd name="T8" fmla="*/ 38 w 38"/>
                  <a:gd name="T9" fmla="*/ 9 h 42"/>
                </a:gdLst>
                <a:ahLst/>
                <a:cxnLst>
                  <a:cxn ang="0">
                    <a:pos x="T0" y="T1"/>
                  </a:cxn>
                  <a:cxn ang="0">
                    <a:pos x="T2" y="T3"/>
                  </a:cxn>
                  <a:cxn ang="0">
                    <a:pos x="T4" y="T5"/>
                  </a:cxn>
                  <a:cxn ang="0">
                    <a:pos x="T6" y="T7"/>
                  </a:cxn>
                  <a:cxn ang="0">
                    <a:pos x="T8" y="T9"/>
                  </a:cxn>
                </a:cxnLst>
                <a:rect l="0" t="0" r="r" b="b"/>
                <a:pathLst>
                  <a:path w="38" h="42">
                    <a:moveTo>
                      <a:pt x="38" y="9"/>
                    </a:moveTo>
                    <a:lnTo>
                      <a:pt x="24" y="42"/>
                    </a:lnTo>
                    <a:lnTo>
                      <a:pt x="0" y="33"/>
                    </a:lnTo>
                    <a:lnTo>
                      <a:pt x="14" y="0"/>
                    </a:lnTo>
                    <a:lnTo>
                      <a:pt x="38" y="9"/>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3" name="Freeform 207"/>
              <p:cNvSpPr/>
              <p:nvPr/>
            </p:nvSpPr>
            <p:spPr bwMode="auto">
              <a:xfrm>
                <a:off x="4762501" y="1009650"/>
                <a:ext cx="68263" cy="60325"/>
              </a:xfrm>
              <a:custGeom>
                <a:avLst/>
                <a:gdLst>
                  <a:gd name="T0" fmla="*/ 34 w 43"/>
                  <a:gd name="T1" fmla="*/ 38 h 38"/>
                  <a:gd name="T2" fmla="*/ 0 w 43"/>
                  <a:gd name="T3" fmla="*/ 24 h 38"/>
                  <a:gd name="T4" fmla="*/ 10 w 43"/>
                  <a:gd name="T5" fmla="*/ 0 h 38"/>
                  <a:gd name="T6" fmla="*/ 43 w 43"/>
                  <a:gd name="T7" fmla="*/ 14 h 38"/>
                  <a:gd name="T8" fmla="*/ 34 w 43"/>
                  <a:gd name="T9" fmla="*/ 38 h 38"/>
                </a:gdLst>
                <a:ahLst/>
                <a:cxnLst>
                  <a:cxn ang="0">
                    <a:pos x="T0" y="T1"/>
                  </a:cxn>
                  <a:cxn ang="0">
                    <a:pos x="T2" y="T3"/>
                  </a:cxn>
                  <a:cxn ang="0">
                    <a:pos x="T4" y="T5"/>
                  </a:cxn>
                  <a:cxn ang="0">
                    <a:pos x="T6" y="T7"/>
                  </a:cxn>
                  <a:cxn ang="0">
                    <a:pos x="T8" y="T9"/>
                  </a:cxn>
                </a:cxnLst>
                <a:rect l="0" t="0" r="r" b="b"/>
                <a:pathLst>
                  <a:path w="43" h="38">
                    <a:moveTo>
                      <a:pt x="34" y="38"/>
                    </a:moveTo>
                    <a:lnTo>
                      <a:pt x="0" y="24"/>
                    </a:lnTo>
                    <a:lnTo>
                      <a:pt x="10" y="0"/>
                    </a:lnTo>
                    <a:lnTo>
                      <a:pt x="43" y="14"/>
                    </a:lnTo>
                    <a:lnTo>
                      <a:pt x="34" y="38"/>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4" name="Freeform 208"/>
              <p:cNvSpPr/>
              <p:nvPr/>
            </p:nvSpPr>
            <p:spPr bwMode="auto">
              <a:xfrm>
                <a:off x="5154613" y="1009650"/>
                <a:ext cx="66675" cy="60325"/>
              </a:xfrm>
              <a:custGeom>
                <a:avLst/>
                <a:gdLst>
                  <a:gd name="T0" fmla="*/ 0 w 42"/>
                  <a:gd name="T1" fmla="*/ 14 h 38"/>
                  <a:gd name="T2" fmla="*/ 33 w 42"/>
                  <a:gd name="T3" fmla="*/ 0 h 38"/>
                  <a:gd name="T4" fmla="*/ 42 w 42"/>
                  <a:gd name="T5" fmla="*/ 24 h 38"/>
                  <a:gd name="T6" fmla="*/ 9 w 42"/>
                  <a:gd name="T7" fmla="*/ 38 h 38"/>
                  <a:gd name="T8" fmla="*/ 0 w 42"/>
                  <a:gd name="T9" fmla="*/ 14 h 38"/>
                </a:gdLst>
                <a:ahLst/>
                <a:cxnLst>
                  <a:cxn ang="0">
                    <a:pos x="T0" y="T1"/>
                  </a:cxn>
                  <a:cxn ang="0">
                    <a:pos x="T2" y="T3"/>
                  </a:cxn>
                  <a:cxn ang="0">
                    <a:pos x="T4" y="T5"/>
                  </a:cxn>
                  <a:cxn ang="0">
                    <a:pos x="T6" y="T7"/>
                  </a:cxn>
                  <a:cxn ang="0">
                    <a:pos x="T8" y="T9"/>
                  </a:cxn>
                </a:cxnLst>
                <a:rect l="0" t="0" r="r" b="b"/>
                <a:pathLst>
                  <a:path w="42" h="38">
                    <a:moveTo>
                      <a:pt x="0" y="14"/>
                    </a:moveTo>
                    <a:lnTo>
                      <a:pt x="33" y="0"/>
                    </a:lnTo>
                    <a:lnTo>
                      <a:pt x="42" y="24"/>
                    </a:lnTo>
                    <a:lnTo>
                      <a:pt x="9" y="38"/>
                    </a:lnTo>
                    <a:lnTo>
                      <a:pt x="0" y="14"/>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5" name="Freeform 209"/>
              <p:cNvSpPr/>
              <p:nvPr/>
            </p:nvSpPr>
            <p:spPr bwMode="auto">
              <a:xfrm>
                <a:off x="5045076" y="1279525"/>
                <a:ext cx="60325" cy="71437"/>
              </a:xfrm>
              <a:custGeom>
                <a:avLst/>
                <a:gdLst>
                  <a:gd name="T0" fmla="*/ 38 w 38"/>
                  <a:gd name="T1" fmla="*/ 33 h 45"/>
                  <a:gd name="T2" fmla="*/ 14 w 38"/>
                  <a:gd name="T3" fmla="*/ 45 h 45"/>
                  <a:gd name="T4" fmla="*/ 0 w 38"/>
                  <a:gd name="T5" fmla="*/ 12 h 45"/>
                  <a:gd name="T6" fmla="*/ 24 w 38"/>
                  <a:gd name="T7" fmla="*/ 0 h 45"/>
                  <a:gd name="T8" fmla="*/ 38 w 38"/>
                  <a:gd name="T9" fmla="*/ 33 h 45"/>
                </a:gdLst>
                <a:ahLst/>
                <a:cxnLst>
                  <a:cxn ang="0">
                    <a:pos x="T0" y="T1"/>
                  </a:cxn>
                  <a:cxn ang="0">
                    <a:pos x="T2" y="T3"/>
                  </a:cxn>
                  <a:cxn ang="0">
                    <a:pos x="T4" y="T5"/>
                  </a:cxn>
                  <a:cxn ang="0">
                    <a:pos x="T6" y="T7"/>
                  </a:cxn>
                  <a:cxn ang="0">
                    <a:pos x="T8" y="T9"/>
                  </a:cxn>
                </a:cxnLst>
                <a:rect l="0" t="0" r="r" b="b"/>
                <a:pathLst>
                  <a:path w="38" h="45">
                    <a:moveTo>
                      <a:pt x="38" y="33"/>
                    </a:moveTo>
                    <a:lnTo>
                      <a:pt x="14" y="45"/>
                    </a:lnTo>
                    <a:lnTo>
                      <a:pt x="0" y="12"/>
                    </a:lnTo>
                    <a:lnTo>
                      <a:pt x="24" y="0"/>
                    </a:lnTo>
                    <a:lnTo>
                      <a:pt x="38" y="33"/>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6" name="Freeform 210"/>
              <p:cNvSpPr/>
              <p:nvPr/>
            </p:nvSpPr>
            <p:spPr bwMode="auto">
              <a:xfrm>
                <a:off x="4762501" y="1171575"/>
                <a:ext cx="68263" cy="60325"/>
              </a:xfrm>
              <a:custGeom>
                <a:avLst/>
                <a:gdLst>
                  <a:gd name="T0" fmla="*/ 43 w 43"/>
                  <a:gd name="T1" fmla="*/ 23 h 38"/>
                  <a:gd name="T2" fmla="*/ 10 w 43"/>
                  <a:gd name="T3" fmla="*/ 38 h 38"/>
                  <a:gd name="T4" fmla="*/ 0 w 43"/>
                  <a:gd name="T5" fmla="*/ 14 h 38"/>
                  <a:gd name="T6" fmla="*/ 34 w 43"/>
                  <a:gd name="T7" fmla="*/ 0 h 38"/>
                  <a:gd name="T8" fmla="*/ 43 w 43"/>
                  <a:gd name="T9" fmla="*/ 23 h 38"/>
                </a:gdLst>
                <a:ahLst/>
                <a:cxnLst>
                  <a:cxn ang="0">
                    <a:pos x="T0" y="T1"/>
                  </a:cxn>
                  <a:cxn ang="0">
                    <a:pos x="T2" y="T3"/>
                  </a:cxn>
                  <a:cxn ang="0">
                    <a:pos x="T4" y="T5"/>
                  </a:cxn>
                  <a:cxn ang="0">
                    <a:pos x="T6" y="T7"/>
                  </a:cxn>
                  <a:cxn ang="0">
                    <a:pos x="T8" y="T9"/>
                  </a:cxn>
                </a:cxnLst>
                <a:rect l="0" t="0" r="r" b="b"/>
                <a:pathLst>
                  <a:path w="43" h="38">
                    <a:moveTo>
                      <a:pt x="43" y="23"/>
                    </a:moveTo>
                    <a:lnTo>
                      <a:pt x="10" y="38"/>
                    </a:lnTo>
                    <a:lnTo>
                      <a:pt x="0" y="14"/>
                    </a:lnTo>
                    <a:lnTo>
                      <a:pt x="34" y="0"/>
                    </a:lnTo>
                    <a:lnTo>
                      <a:pt x="43" y="23"/>
                    </a:lnTo>
                    <a:close/>
                  </a:path>
                </a:pathLst>
              </a:custGeom>
              <a:grpFill/>
              <a:ln>
                <a:solidFill>
                  <a:srgbClr val="92D050"/>
                </a:solidFill>
              </a:ln>
              <a:extLst/>
            </p:spPr>
            <p:txBody>
              <a:bodyPr vert="horz" wrap="square" lIns="91440" tIns="45720" rIns="91440" bIns="45720" numCol="1" anchor="t" anchorCtr="0" compatLnSpc="1"/>
              <a:lstStyle/>
              <a:p>
                <a:endParaRPr lang="id-ID"/>
              </a:p>
            </p:txBody>
          </p:sp>
          <p:sp>
            <p:nvSpPr>
              <p:cNvPr id="207" name="Freeform 211"/>
              <p:cNvSpPr/>
              <p:nvPr/>
            </p:nvSpPr>
            <p:spPr bwMode="auto">
              <a:xfrm>
                <a:off x="4879976" y="889000"/>
                <a:ext cx="60325" cy="68262"/>
              </a:xfrm>
              <a:custGeom>
                <a:avLst/>
                <a:gdLst>
                  <a:gd name="T0" fmla="*/ 38 w 38"/>
                  <a:gd name="T1" fmla="*/ 33 h 43"/>
                  <a:gd name="T2" fmla="*/ 14 w 38"/>
                  <a:gd name="T3" fmla="*/ 43 h 43"/>
                  <a:gd name="T4" fmla="*/ 0 w 38"/>
                  <a:gd name="T5" fmla="*/ 10 h 43"/>
                  <a:gd name="T6" fmla="*/ 23 w 38"/>
                  <a:gd name="T7" fmla="*/ 0 h 43"/>
                  <a:gd name="T8" fmla="*/ 38 w 38"/>
                  <a:gd name="T9" fmla="*/ 33 h 43"/>
                </a:gdLst>
                <a:ahLst/>
                <a:cxnLst>
                  <a:cxn ang="0">
                    <a:pos x="T0" y="T1"/>
                  </a:cxn>
                  <a:cxn ang="0">
                    <a:pos x="T2" y="T3"/>
                  </a:cxn>
                  <a:cxn ang="0">
                    <a:pos x="T4" y="T5"/>
                  </a:cxn>
                  <a:cxn ang="0">
                    <a:pos x="T6" y="T7"/>
                  </a:cxn>
                  <a:cxn ang="0">
                    <a:pos x="T8" y="T9"/>
                  </a:cxn>
                </a:cxnLst>
                <a:rect l="0" t="0" r="r" b="b"/>
                <a:pathLst>
                  <a:path w="38" h="43">
                    <a:moveTo>
                      <a:pt x="38" y="33"/>
                    </a:moveTo>
                    <a:lnTo>
                      <a:pt x="14" y="43"/>
                    </a:lnTo>
                    <a:lnTo>
                      <a:pt x="0" y="10"/>
                    </a:lnTo>
                    <a:lnTo>
                      <a:pt x="23" y="0"/>
                    </a:lnTo>
                    <a:lnTo>
                      <a:pt x="38" y="33"/>
                    </a:lnTo>
                    <a:close/>
                  </a:path>
                </a:pathLst>
              </a:custGeom>
              <a:grpFill/>
              <a:ln>
                <a:solidFill>
                  <a:srgbClr val="92D050"/>
                </a:solidFill>
              </a:ln>
              <a:extLst/>
            </p:spPr>
            <p:txBody>
              <a:bodyPr vert="horz" wrap="square" lIns="91440" tIns="45720" rIns="91440" bIns="45720" numCol="1" anchor="t" anchorCtr="0" compatLnSpc="1"/>
              <a:lstStyle/>
              <a:p>
                <a:endParaRPr lang="id-ID"/>
              </a:p>
            </p:txBody>
          </p:sp>
        </p:grpSp>
        <p:sp>
          <p:nvSpPr>
            <p:cNvPr id="208" name="Freeform 212"/>
            <p:cNvSpPr/>
            <p:nvPr/>
          </p:nvSpPr>
          <p:spPr bwMode="auto">
            <a:xfrm>
              <a:off x="12897" y="3721"/>
              <a:ext cx="93" cy="103"/>
            </a:xfrm>
            <a:custGeom>
              <a:avLst/>
              <a:gdLst>
                <a:gd name="T0" fmla="*/ 27 w 30"/>
                <a:gd name="T1" fmla="*/ 25 h 31"/>
                <a:gd name="T2" fmla="*/ 7 w 30"/>
                <a:gd name="T3" fmla="*/ 1 h 31"/>
                <a:gd name="T4" fmla="*/ 7 w 30"/>
                <a:gd name="T5" fmla="*/ 12 h 31"/>
                <a:gd name="T6" fmla="*/ 17 w 30"/>
                <a:gd name="T7" fmla="*/ 22 h 31"/>
                <a:gd name="T8" fmla="*/ 27 w 30"/>
                <a:gd name="T9" fmla="*/ 25 h 31"/>
              </a:gdLst>
              <a:ahLst/>
              <a:cxnLst>
                <a:cxn ang="0">
                  <a:pos x="T0" y="T1"/>
                </a:cxn>
                <a:cxn ang="0">
                  <a:pos x="T2" y="T3"/>
                </a:cxn>
                <a:cxn ang="0">
                  <a:pos x="T4" y="T5"/>
                </a:cxn>
                <a:cxn ang="0">
                  <a:pos x="T6" y="T7"/>
                </a:cxn>
                <a:cxn ang="0">
                  <a:pos x="T8" y="T9"/>
                </a:cxn>
              </a:cxnLst>
              <a:rect l="0" t="0" r="r" b="b"/>
              <a:pathLst>
                <a:path w="30" h="31">
                  <a:moveTo>
                    <a:pt x="27" y="25"/>
                  </a:moveTo>
                  <a:cubicBezTo>
                    <a:pt x="30" y="12"/>
                    <a:pt x="20" y="0"/>
                    <a:pt x="7" y="1"/>
                  </a:cubicBezTo>
                  <a:cubicBezTo>
                    <a:pt x="0" y="2"/>
                    <a:pt x="0" y="12"/>
                    <a:pt x="7" y="12"/>
                  </a:cubicBezTo>
                  <a:cubicBezTo>
                    <a:pt x="13" y="11"/>
                    <a:pt x="18" y="15"/>
                    <a:pt x="17" y="22"/>
                  </a:cubicBezTo>
                  <a:cubicBezTo>
                    <a:pt x="16" y="29"/>
                    <a:pt x="26" y="31"/>
                    <a:pt x="27" y="25"/>
                  </a:cubicBezTo>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sp>
          <p:nvSpPr>
            <p:cNvPr id="209" name="Freeform 213"/>
            <p:cNvSpPr/>
            <p:nvPr/>
          </p:nvSpPr>
          <p:spPr bwMode="auto">
            <a:xfrm>
              <a:off x="12814" y="3817"/>
              <a:ext cx="334" cy="292"/>
            </a:xfrm>
            <a:custGeom>
              <a:avLst/>
              <a:gdLst>
                <a:gd name="T0" fmla="*/ 3 w 108"/>
                <a:gd name="T1" fmla="*/ 15 h 87"/>
                <a:gd name="T2" fmla="*/ 2 w 108"/>
                <a:gd name="T3" fmla="*/ 41 h 87"/>
                <a:gd name="T4" fmla="*/ 31 w 108"/>
                <a:gd name="T5" fmla="*/ 87 h 87"/>
                <a:gd name="T6" fmla="*/ 35 w 108"/>
                <a:gd name="T7" fmla="*/ 87 h 87"/>
                <a:gd name="T8" fmla="*/ 50 w 108"/>
                <a:gd name="T9" fmla="*/ 82 h 87"/>
                <a:gd name="T10" fmla="*/ 64 w 108"/>
                <a:gd name="T11" fmla="*/ 87 h 87"/>
                <a:gd name="T12" fmla="*/ 94 w 108"/>
                <a:gd name="T13" fmla="*/ 10 h 87"/>
                <a:gd name="T14" fmla="*/ 91 w 108"/>
                <a:gd name="T15" fmla="*/ 7 h 87"/>
                <a:gd name="T16" fmla="*/ 70 w 108"/>
                <a:gd name="T17" fmla="*/ 0 h 87"/>
                <a:gd name="T18" fmla="*/ 50 w 108"/>
                <a:gd name="T19" fmla="*/ 4 h 87"/>
                <a:gd name="T20" fmla="*/ 50 w 108"/>
                <a:gd name="T21" fmla="*/ 4 h 87"/>
                <a:gd name="T22" fmla="*/ 45 w 108"/>
                <a:gd name="T23" fmla="*/ 2 h 87"/>
                <a:gd name="T24" fmla="*/ 31 w 108"/>
                <a:gd name="T25" fmla="*/ 0 h 87"/>
                <a:gd name="T26" fmla="*/ 30 w 108"/>
                <a:gd name="T27" fmla="*/ 0 h 87"/>
                <a:gd name="T28" fmla="*/ 3 w 108"/>
                <a:gd name="T29"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7">
                  <a:moveTo>
                    <a:pt x="3" y="15"/>
                  </a:moveTo>
                  <a:cubicBezTo>
                    <a:pt x="0" y="23"/>
                    <a:pt x="1" y="33"/>
                    <a:pt x="2" y="41"/>
                  </a:cubicBezTo>
                  <a:cubicBezTo>
                    <a:pt x="5" y="57"/>
                    <a:pt x="13" y="82"/>
                    <a:pt x="31" y="87"/>
                  </a:cubicBezTo>
                  <a:cubicBezTo>
                    <a:pt x="32" y="87"/>
                    <a:pt x="34" y="87"/>
                    <a:pt x="35" y="87"/>
                  </a:cubicBezTo>
                  <a:cubicBezTo>
                    <a:pt x="40" y="87"/>
                    <a:pt x="45" y="85"/>
                    <a:pt x="50" y="82"/>
                  </a:cubicBezTo>
                  <a:cubicBezTo>
                    <a:pt x="54" y="86"/>
                    <a:pt x="59" y="87"/>
                    <a:pt x="64" y="87"/>
                  </a:cubicBezTo>
                  <a:cubicBezTo>
                    <a:pt x="90" y="87"/>
                    <a:pt x="108" y="29"/>
                    <a:pt x="94" y="10"/>
                  </a:cubicBezTo>
                  <a:cubicBezTo>
                    <a:pt x="93" y="9"/>
                    <a:pt x="92" y="8"/>
                    <a:pt x="91" y="7"/>
                  </a:cubicBezTo>
                  <a:cubicBezTo>
                    <a:pt x="86" y="2"/>
                    <a:pt x="78" y="0"/>
                    <a:pt x="70" y="0"/>
                  </a:cubicBezTo>
                  <a:cubicBezTo>
                    <a:pt x="63" y="0"/>
                    <a:pt x="55" y="2"/>
                    <a:pt x="50" y="4"/>
                  </a:cubicBezTo>
                  <a:cubicBezTo>
                    <a:pt x="50" y="4"/>
                    <a:pt x="50" y="4"/>
                    <a:pt x="50" y="4"/>
                  </a:cubicBezTo>
                  <a:cubicBezTo>
                    <a:pt x="49" y="4"/>
                    <a:pt x="45" y="3"/>
                    <a:pt x="45" y="2"/>
                  </a:cubicBezTo>
                  <a:cubicBezTo>
                    <a:pt x="40" y="1"/>
                    <a:pt x="36" y="0"/>
                    <a:pt x="31" y="0"/>
                  </a:cubicBezTo>
                  <a:cubicBezTo>
                    <a:pt x="31" y="0"/>
                    <a:pt x="30" y="0"/>
                    <a:pt x="30" y="0"/>
                  </a:cubicBezTo>
                  <a:cubicBezTo>
                    <a:pt x="19" y="0"/>
                    <a:pt x="7" y="4"/>
                    <a:pt x="3" y="15"/>
                  </a:cubicBezTo>
                </a:path>
              </a:pathLst>
            </a:custGeom>
            <a:solidFill>
              <a:srgbClr val="FF66FF"/>
            </a:solidFill>
            <a:ln>
              <a:solidFill>
                <a:srgbClr val="FF66FF"/>
              </a:solidFill>
            </a:ln>
          </p:spPr>
          <p:txBody>
            <a:bodyPr vert="horz" wrap="square" lIns="91440" tIns="45720" rIns="91440" bIns="45720" numCol="1" anchor="t" anchorCtr="0" compatLnSpc="1"/>
            <a:lstStyle/>
            <a:p>
              <a:endParaRPr lang="id-ID"/>
            </a:p>
          </p:txBody>
        </p:sp>
        <p:sp>
          <p:nvSpPr>
            <p:cNvPr id="210" name="Freeform 6"/>
            <p:cNvSpPr>
              <a:spLocks noEditPoints="1"/>
            </p:cNvSpPr>
            <p:nvPr/>
          </p:nvSpPr>
          <p:spPr bwMode="auto">
            <a:xfrm>
              <a:off x="9628" y="5599"/>
              <a:ext cx="2166" cy="2501"/>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00B0F0"/>
            </a:solidFill>
            <a:ln>
              <a:solidFill>
                <a:srgbClr val="00B0F0"/>
              </a:solidFill>
            </a:ln>
          </p:spPr>
          <p:txBody>
            <a:bodyPr vert="horz" wrap="square" lIns="121920" tIns="60960" rIns="121920" bIns="60960" numCol="1" anchor="t" anchorCtr="0" compatLnSpc="1"/>
            <a:lstStyle/>
            <a:p>
              <a:endParaRPr lang="id-ID" sz="2400" dirty="0"/>
            </a:p>
          </p:txBody>
        </p:sp>
      </p:grpSp>
      <p:sp>
        <p:nvSpPr>
          <p:cNvPr id="213" name="文本框 212"/>
          <p:cNvSpPr txBox="1"/>
          <p:nvPr/>
        </p:nvSpPr>
        <p:spPr>
          <a:xfrm>
            <a:off x="188595" y="327025"/>
            <a:ext cx="2168525" cy="583565"/>
          </a:xfrm>
          <a:prstGeom prst="rect">
            <a:avLst/>
          </a:prstGeom>
          <a:noFill/>
        </p:spPr>
        <p:txBody>
          <a:bodyPr wrap="none" rtlCol="0">
            <a:spAutoFit/>
          </a:bodyPr>
          <a:lstStyle/>
          <a:p>
            <a:r>
              <a:rPr lang="zh-CN" altLang="en-US" sz="3200">
                <a:solidFill>
                  <a:srgbClr val="00B0F0"/>
                </a:solidFill>
                <a:latin typeface="微软雅黑" panose="020B0503020204020204" charset="-122"/>
                <a:ea typeface="微软雅黑" panose="020B0503020204020204" charset="-122"/>
              </a:rPr>
              <a:t>仿 生 设 计</a:t>
            </a:r>
          </a:p>
        </p:txBody>
      </p:sp>
      <p:sp>
        <p:nvSpPr>
          <p:cNvPr id="214" name="文本框 213"/>
          <p:cNvSpPr txBox="1"/>
          <p:nvPr/>
        </p:nvSpPr>
        <p:spPr>
          <a:xfrm>
            <a:off x="249555" y="973455"/>
            <a:ext cx="4220210" cy="2966720"/>
          </a:xfrm>
          <a:prstGeom prst="rect">
            <a:avLst/>
          </a:prstGeom>
          <a:noFill/>
        </p:spPr>
        <p:txBody>
          <a:bodyPr wrap="square" rtlCol="0">
            <a:spAutoFit/>
          </a:bodyPr>
          <a:lstStyle/>
          <a:p>
            <a:pPr algn="l">
              <a:lnSpc>
                <a:spcPct val="120000"/>
              </a:lnSpc>
            </a:pPr>
            <a:r>
              <a:rPr lang="en-US" altLang="zh-CN" sz="1000"/>
              <a:t>           </a:t>
            </a:r>
            <a:r>
              <a:rPr lang="zh-CN" altLang="en-US" sz="1200"/>
              <a:t>它是以自然界万事万物的“形”、“色”、“音”、“功能”、“结构”等为研究对象，有选择地在设计过程中应用这些特征原理进行的设计。</a:t>
            </a:r>
          </a:p>
          <a:p>
            <a:pPr algn="l">
              <a:lnSpc>
                <a:spcPct val="120000"/>
              </a:lnSpc>
            </a:pPr>
            <a:r>
              <a:rPr lang="zh-CN" altLang="en-US" sz="1200"/>
              <a:t>         自古以来，自然界就是人类各种科学技术原理及重大发明的源泉。生物界有着种类繁多的动植物及物质存在，它们在漫长的进化过程中，为了求得生存与发展，逐渐具备了适应自然界变化的本领。人类生活在自然界中，与周围的生物作“邻居”，这些生物各种各样的奇异本领，吸引着人们去想象和模仿。</a:t>
            </a:r>
          </a:p>
          <a:p>
            <a:pPr algn="l">
              <a:lnSpc>
                <a:spcPct val="120000"/>
              </a:lnSpc>
            </a:pPr>
            <a:r>
              <a:rPr lang="zh-CN" altLang="en-US" sz="1200"/>
              <a:t>         仿生物形态的设计是在对自然生物体，包括动物、植物、微生物、人类等所具有的典型外部形态的认知基础上，寻求对产品形态的突破与创新。</a:t>
            </a:r>
          </a:p>
          <a:p>
            <a:pPr algn="l">
              <a:lnSpc>
                <a:spcPct val="120000"/>
              </a:lnSpc>
            </a:pPr>
            <a:endParaRPr lang="zh-CN" altLang="en-US" sz="1200"/>
          </a:p>
        </p:txBody>
      </p:sp>
      <p:grpSp>
        <p:nvGrpSpPr>
          <p:cNvPr id="17412" name="组合 89"/>
          <p:cNvGrpSpPr/>
          <p:nvPr/>
        </p:nvGrpSpPr>
        <p:grpSpPr>
          <a:xfrm>
            <a:off x="2409190" y="410210"/>
            <a:ext cx="423545" cy="423545"/>
            <a:chOff x="0" y="0"/>
            <a:chExt cx="1388581" cy="1388581"/>
          </a:xfrm>
        </p:grpSpPr>
        <p:sp>
          <p:nvSpPr>
            <p:cNvPr id="17447" name="椭圆 88"/>
            <p:cNvSpPr/>
            <p:nvPr/>
          </p:nvSpPr>
          <p:spPr>
            <a:xfrm>
              <a:off x="0" y="0"/>
              <a:ext cx="1388581" cy="1388581"/>
            </a:xfrm>
            <a:prstGeom prst="ellipse">
              <a:avLst/>
            </a:prstGeom>
            <a:solidFill>
              <a:srgbClr val="E94D60"/>
            </a:solidFill>
            <a:ln w="25400">
              <a:noFill/>
            </a:ln>
          </p:spPr>
          <p:txBody>
            <a:bodyPr anchor="ctr"/>
            <a:lstStyle/>
            <a:p>
              <a:pPr algn="ctr"/>
              <a:endParaRPr lang="zh-CN" altLang="zh-CN" dirty="0">
                <a:solidFill>
                  <a:srgbClr val="FFFFFF"/>
                </a:solidFill>
                <a:latin typeface="Arial" panose="020B0604020202020204" pitchFamily="34" charset="0"/>
              </a:endParaRPr>
            </a:p>
          </p:txBody>
        </p:sp>
        <p:sp>
          <p:nvSpPr>
            <p:cNvPr id="17448" name="任意多边形 87"/>
            <p:cNvSpPr/>
            <p:nvPr/>
          </p:nvSpPr>
          <p:spPr>
            <a:xfrm rot="-1799203">
              <a:off x="326346" y="361251"/>
              <a:ext cx="735891" cy="759772"/>
            </a:xfrm>
            <a:custGeom>
              <a:avLst/>
              <a:gdLst>
                <a:gd name="txL" fmla="*/ 0 w 1412563"/>
                <a:gd name="txT" fmla="*/ 0 h 1458403"/>
                <a:gd name="txR" fmla="*/ 1412563 w 1412563"/>
                <a:gd name="txB" fmla="*/ 1458403 h 1458403"/>
              </a:gdLst>
              <a:ahLst/>
              <a:cxnLst>
                <a:cxn ang="0">
                  <a:pos x="245192" y="4873"/>
                </a:cxn>
                <a:cxn ang="0">
                  <a:pos x="355713" y="36523"/>
                </a:cxn>
                <a:cxn ang="0">
                  <a:pos x="361796" y="45274"/>
                </a:cxn>
                <a:cxn ang="0">
                  <a:pos x="394202" y="167228"/>
                </a:cxn>
                <a:cxn ang="0">
                  <a:pos x="662077" y="167228"/>
                </a:cxn>
                <a:cxn ang="0">
                  <a:pos x="735891" y="300061"/>
                </a:cxn>
                <a:cxn ang="0">
                  <a:pos x="429500" y="300061"/>
                </a:cxn>
                <a:cxn ang="0">
                  <a:pos x="482181" y="498315"/>
                </a:cxn>
                <a:cxn ang="0">
                  <a:pos x="574538" y="498315"/>
                </a:cxn>
                <a:cxn ang="0">
                  <a:pos x="655911" y="644753"/>
                </a:cxn>
                <a:cxn ang="0">
                  <a:pos x="455830" y="644753"/>
                </a:cxn>
                <a:cxn ang="0">
                  <a:pos x="268771" y="759772"/>
                </a:cxn>
                <a:cxn ang="0">
                  <a:pos x="261387" y="592407"/>
                </a:cxn>
                <a:cxn ang="0">
                  <a:pos x="332791" y="548502"/>
                </a:cxn>
                <a:cxn ang="0">
                  <a:pos x="262833" y="358725"/>
                </a:cxn>
                <a:cxn ang="0">
                  <a:pos x="6698" y="516218"/>
                </a:cxn>
                <a:cxn ang="0">
                  <a:pos x="0" y="364401"/>
                </a:cxn>
                <a:cxn ang="0">
                  <a:pos x="215972" y="231603"/>
                </a:cxn>
                <a:cxn ang="0">
                  <a:pos x="173367" y="116025"/>
                </a:cxn>
                <a:cxn ang="0">
                  <a:pos x="173106" y="114777"/>
                </a:cxn>
                <a:cxn ang="0">
                  <a:pos x="245192" y="4873"/>
                </a:cxn>
              </a:cxnLst>
              <a:rect l="txL" t="txT" r="txR" b="tx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rgbClr val="FFFFFF"/>
            </a:solidFill>
            <a:ln w="25400">
              <a:noFill/>
            </a:ln>
          </p:spPr>
          <p:txBody>
            <a:bodyPr anchor="ctr"/>
            <a:lstStyle/>
            <a:p>
              <a:pPr algn="ctr"/>
              <a:endParaRPr lang="zh-CN" altLang="zh-CN" dirty="0">
                <a:solidFill>
                  <a:srgbClr val="FFFFFF"/>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200"/>
                                        <p:tgtEl>
                                          <p:spTgt spid="212"/>
                                        </p:tgtEl>
                                      </p:cBhvr>
                                    </p:animEffect>
                                    <p:anim calcmode="lin" valueType="num">
                                      <p:cBhvr>
                                        <p:cTn id="8" dur="800" fill="hold"/>
                                        <p:tgtEl>
                                          <p:spTgt spid="212"/>
                                        </p:tgtEl>
                                        <p:attrNameLst>
                                          <p:attrName>ppt_x</p:attrName>
                                        </p:attrNameLst>
                                      </p:cBhvr>
                                      <p:tavLst>
                                        <p:tav tm="0">
                                          <p:val>
                                            <p:strVal val="#ppt_x"/>
                                          </p:val>
                                        </p:tav>
                                        <p:tav tm="100000">
                                          <p:val>
                                            <p:strVal val="#ppt_x"/>
                                          </p:val>
                                        </p:tav>
                                      </p:tavLst>
                                    </p:anim>
                                    <p:anim calcmode="lin" valueType="num">
                                      <p:cBhvr>
                                        <p:cTn id="9" dur="800" fill="hold"/>
                                        <p:tgtEl>
                                          <p:spTgt spid="212"/>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2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2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7412"/>
                                        </p:tgtEl>
                                        <p:attrNameLst>
                                          <p:attrName>style.visibility</p:attrName>
                                        </p:attrNameLst>
                                      </p:cBhvr>
                                      <p:to>
                                        <p:strVal val="visible"/>
                                      </p:to>
                                    </p:set>
                                    <p:animEffect transition="in" filter="fade">
                                      <p:cBhvr>
                                        <p:cTn id="14" dur="300"/>
                                        <p:tgtEl>
                                          <p:spTgt spid="17412"/>
                                        </p:tgtEl>
                                      </p:cBhvr>
                                    </p:animEffect>
                                    <p:anim calcmode="lin" valueType="num">
                                      <p:cBhvr>
                                        <p:cTn id="15" dur="1200" fill="hold"/>
                                        <p:tgtEl>
                                          <p:spTgt spid="17412"/>
                                        </p:tgtEl>
                                        <p:attrNameLst>
                                          <p:attrName>ppt_x</p:attrName>
                                        </p:attrNameLst>
                                      </p:cBhvr>
                                      <p:tavLst>
                                        <p:tav tm="0">
                                          <p:val>
                                            <p:strVal val="#ppt_x"/>
                                          </p:val>
                                        </p:tav>
                                        <p:tav tm="100000">
                                          <p:val>
                                            <p:strVal val="#ppt_x"/>
                                          </p:val>
                                        </p:tav>
                                      </p:tavLst>
                                    </p:anim>
                                    <p:anim calcmode="lin" valueType="num">
                                      <p:cBhvr>
                                        <p:cTn id="16" dur="1200" fill="hold"/>
                                        <p:tgtEl>
                                          <p:spTgt spid="17412"/>
                                        </p:tgtEl>
                                        <p:attrNameLst>
                                          <p:attrName>ppt_y</p:attrName>
                                        </p:attrNameLst>
                                      </p:cBhvr>
                                      <p:tavLst>
                                        <p:tav tm="0">
                                          <p:val>
                                            <p:strVal val="#ppt_y+0.31"/>
                                          </p:val>
                                        </p:tav>
                                        <p:tav tm="100000">
                                          <p:val>
                                            <p:strVal val="#ppt_y+0.31"/>
                                          </p:val>
                                        </p:tav>
                                      </p:tavLst>
                                    </p:anim>
                                    <p:anim calcmode="lin" valueType="num">
                                      <p:cBhvr>
                                        <p:cTn id="17" dur="1800" decel="50000" fill="hold">
                                          <p:stCondLst>
                                            <p:cond delay="1200"/>
                                          </p:stCondLst>
                                        </p:cTn>
                                        <p:tgtEl>
                                          <p:spTgt spid="174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1800" decel="50000" fill="hold">
                                          <p:stCondLst>
                                            <p:cond delay="1200"/>
                                          </p:stCondLst>
                                        </p:cTn>
                                        <p:tgtEl>
                                          <p:spTgt spid="174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zyp毕业展板36,50"/>
          <p:cNvPicPr>
            <a:picLocks noChangeAspect="1"/>
          </p:cNvPicPr>
          <p:nvPr/>
        </p:nvPicPr>
        <p:blipFill>
          <a:blip r:embed="rId2"/>
          <a:srcRect/>
          <a:stretch>
            <a:fillRect/>
          </a:stretch>
        </p:blipFill>
        <p:spPr>
          <a:xfrm>
            <a:off x="-5080" y="-5715"/>
            <a:ext cx="4324985" cy="2974975"/>
          </a:xfrm>
          <a:prstGeom prst="rect">
            <a:avLst/>
          </a:prstGeom>
          <a:solidFill>
            <a:schemeClr val="lt1"/>
          </a:solidFill>
        </p:spPr>
      </p:pic>
      <p:pic>
        <p:nvPicPr>
          <p:cNvPr id="4" name="图片 3" descr="臧玉培毕业展板统一黑体36字号50行距"/>
          <p:cNvPicPr>
            <a:picLocks noChangeAspect="1"/>
          </p:cNvPicPr>
          <p:nvPr/>
        </p:nvPicPr>
        <p:blipFill>
          <a:blip r:embed="rId3"/>
          <a:srcRect/>
          <a:stretch>
            <a:fillRect/>
          </a:stretch>
        </p:blipFill>
        <p:spPr>
          <a:xfrm>
            <a:off x="-5080" y="3132455"/>
            <a:ext cx="4324985" cy="2018030"/>
          </a:xfrm>
          <a:prstGeom prst="rect">
            <a:avLst/>
          </a:prstGeom>
          <a:solidFill>
            <a:schemeClr val="lt1"/>
          </a:solidFill>
        </p:spPr>
      </p:pic>
      <p:pic>
        <p:nvPicPr>
          <p:cNvPr id="5" name="图片 4" descr="臧玉培毕业展板统一黑体36字号50行距"/>
          <p:cNvPicPr>
            <a:picLocks noChangeAspect="1"/>
          </p:cNvPicPr>
          <p:nvPr/>
        </p:nvPicPr>
        <p:blipFill>
          <a:blip r:embed="rId4"/>
          <a:srcRect/>
          <a:stretch>
            <a:fillRect/>
          </a:stretch>
        </p:blipFill>
        <p:spPr>
          <a:xfrm>
            <a:off x="4423410" y="-5715"/>
            <a:ext cx="4718685" cy="2272665"/>
          </a:xfrm>
          <a:prstGeom prst="rect">
            <a:avLst/>
          </a:prstGeom>
          <a:solidFill>
            <a:schemeClr val="lt1"/>
          </a:solidFill>
        </p:spPr>
      </p:pic>
      <p:pic>
        <p:nvPicPr>
          <p:cNvPr id="7" name="图片 6"/>
          <p:cNvPicPr>
            <a:picLocks noChangeAspect="1"/>
          </p:cNvPicPr>
          <p:nvPr/>
        </p:nvPicPr>
        <p:blipFill>
          <a:blip r:embed="rId5">
            <a:lum bright="-12000"/>
          </a:blip>
          <a:srcRect/>
          <a:stretch>
            <a:fillRect/>
          </a:stretch>
        </p:blipFill>
        <p:spPr>
          <a:xfrm>
            <a:off x="5521325" y="2441575"/>
            <a:ext cx="2741295" cy="270891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微信图片_20171104144754"/>
          <p:cNvPicPr>
            <a:picLocks noChangeAspect="1"/>
          </p:cNvPicPr>
          <p:nvPr/>
        </p:nvPicPr>
        <p:blipFill>
          <a:blip r:embed="rId2">
            <a:lum bright="-6000"/>
          </a:blip>
          <a:stretch>
            <a:fillRect/>
          </a:stretch>
        </p:blipFill>
        <p:spPr>
          <a:xfrm>
            <a:off x="-57150" y="419100"/>
            <a:ext cx="3304540" cy="2194560"/>
          </a:xfrm>
          <a:prstGeom prst="rect">
            <a:avLst/>
          </a:prstGeom>
        </p:spPr>
      </p:pic>
      <p:pic>
        <p:nvPicPr>
          <p:cNvPr id="5" name="图片 4"/>
          <p:cNvPicPr>
            <a:picLocks noChangeAspect="1"/>
          </p:cNvPicPr>
          <p:nvPr/>
        </p:nvPicPr>
        <p:blipFill>
          <a:blip r:embed="rId3"/>
          <a:srcRect/>
          <a:stretch>
            <a:fillRect/>
          </a:stretch>
        </p:blipFill>
        <p:spPr>
          <a:xfrm>
            <a:off x="3470910" y="354965"/>
            <a:ext cx="3004185" cy="1852295"/>
          </a:xfrm>
          <a:prstGeom prst="rect">
            <a:avLst/>
          </a:prstGeom>
        </p:spPr>
      </p:pic>
      <p:pic>
        <p:nvPicPr>
          <p:cNvPr id="8" name="图片 7"/>
          <p:cNvPicPr>
            <a:picLocks noChangeAspect="1"/>
          </p:cNvPicPr>
          <p:nvPr/>
        </p:nvPicPr>
        <p:blipFill>
          <a:blip r:embed="rId4"/>
          <a:stretch>
            <a:fillRect/>
          </a:stretch>
        </p:blipFill>
        <p:spPr>
          <a:xfrm>
            <a:off x="6699250" y="0"/>
            <a:ext cx="2457450" cy="5142865"/>
          </a:xfrm>
          <a:prstGeom prst="rect">
            <a:avLst/>
          </a:prstGeom>
        </p:spPr>
      </p:pic>
      <p:pic>
        <p:nvPicPr>
          <p:cNvPr id="2" name="图片 1"/>
          <p:cNvPicPr>
            <a:picLocks noChangeAspect="1"/>
          </p:cNvPicPr>
          <p:nvPr/>
        </p:nvPicPr>
        <p:blipFill>
          <a:blip r:embed="rId5"/>
          <a:stretch>
            <a:fillRect/>
          </a:stretch>
        </p:blipFill>
        <p:spPr>
          <a:xfrm>
            <a:off x="-1270" y="2909570"/>
            <a:ext cx="3248660" cy="1828800"/>
          </a:xfrm>
          <a:prstGeom prst="rect">
            <a:avLst/>
          </a:prstGeom>
        </p:spPr>
      </p:pic>
      <p:pic>
        <p:nvPicPr>
          <p:cNvPr id="3" name="图片 2"/>
          <p:cNvPicPr>
            <a:picLocks noChangeAspect="1"/>
          </p:cNvPicPr>
          <p:nvPr/>
        </p:nvPicPr>
        <p:blipFill>
          <a:blip r:embed="rId6"/>
          <a:stretch>
            <a:fillRect/>
          </a:stretch>
        </p:blipFill>
        <p:spPr>
          <a:xfrm>
            <a:off x="3369310" y="2206625"/>
            <a:ext cx="3208655" cy="2531745"/>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81q3rm8EjhL111"/>
          <p:cNvPicPr>
            <a:picLocks noChangeAspect="1"/>
          </p:cNvPicPr>
          <p:nvPr/>
        </p:nvPicPr>
        <p:blipFill>
          <a:blip r:embed="rId4"/>
          <a:stretch>
            <a:fillRect/>
          </a:stretch>
        </p:blipFill>
        <p:spPr>
          <a:xfrm>
            <a:off x="-3810" y="4445"/>
            <a:ext cx="9143365" cy="5145405"/>
          </a:xfrm>
          <a:prstGeom prst="rect">
            <a:avLst/>
          </a:prstGeom>
          <a:solidFill>
            <a:schemeClr val="lt1"/>
          </a:solidFill>
        </p:spPr>
      </p:pic>
      <p:pic>
        <p:nvPicPr>
          <p:cNvPr id="4" name="004vqQTWlx07fKxJ2Zm8010401007DTS0k01">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659255" y="664845"/>
            <a:ext cx="5815330" cy="3334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图片 2" descr="2327235107444343167"/>
          <p:cNvPicPr>
            <a:picLocks noChangeAspect="1"/>
          </p:cNvPicPr>
          <p:nvPr/>
        </p:nvPicPr>
        <p:blipFill>
          <a:blip r:embed="rId2"/>
          <a:srcRect/>
          <a:stretch>
            <a:fillRect/>
          </a:stretch>
        </p:blipFill>
        <p:spPr>
          <a:xfrm>
            <a:off x="5808345" y="1905"/>
            <a:ext cx="3333115" cy="5150485"/>
          </a:xfrm>
          <a:prstGeom prst="rect">
            <a:avLst/>
          </a:prstGeom>
          <a:noFill/>
          <a:ln w="9525">
            <a:noFill/>
          </a:ln>
        </p:spPr>
      </p:pic>
      <p:pic>
        <p:nvPicPr>
          <p:cNvPr id="3" name="图片 2" descr="a67fef1cgy1fkhnebqyimj20mq0g5abl"/>
          <p:cNvPicPr>
            <a:picLocks noChangeAspect="1"/>
          </p:cNvPicPr>
          <p:nvPr/>
        </p:nvPicPr>
        <p:blipFill>
          <a:blip r:embed="rId3"/>
          <a:stretch>
            <a:fillRect/>
          </a:stretch>
        </p:blipFill>
        <p:spPr>
          <a:xfrm>
            <a:off x="-17780" y="641985"/>
            <a:ext cx="5749290" cy="408368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图片 5" descr="022"/>
          <p:cNvPicPr>
            <a:picLocks noChangeAspect="1"/>
          </p:cNvPicPr>
          <p:nvPr/>
        </p:nvPicPr>
        <p:blipFill>
          <a:blip r:embed="rId2"/>
          <a:srcRect/>
          <a:stretch>
            <a:fillRect/>
          </a:stretch>
        </p:blipFill>
        <p:spPr>
          <a:xfrm>
            <a:off x="-17145" y="635"/>
            <a:ext cx="1898015" cy="2386965"/>
          </a:xfrm>
          <a:prstGeom prst="rect">
            <a:avLst/>
          </a:prstGeom>
          <a:noFill/>
          <a:ln w="9525">
            <a:noFill/>
          </a:ln>
        </p:spPr>
      </p:pic>
      <p:pic>
        <p:nvPicPr>
          <p:cNvPr id="7" name="图片 6" descr="20160803024334739"/>
          <p:cNvPicPr>
            <a:picLocks noChangeAspect="1"/>
          </p:cNvPicPr>
          <p:nvPr/>
        </p:nvPicPr>
        <p:blipFill>
          <a:blip r:embed="rId3"/>
          <a:srcRect/>
          <a:stretch>
            <a:fillRect/>
          </a:stretch>
        </p:blipFill>
        <p:spPr>
          <a:xfrm>
            <a:off x="2026920" y="147955"/>
            <a:ext cx="4006850" cy="1833880"/>
          </a:xfrm>
          <a:prstGeom prst="rect">
            <a:avLst/>
          </a:prstGeom>
        </p:spPr>
      </p:pic>
      <p:pic>
        <p:nvPicPr>
          <p:cNvPr id="8" name="图片 7" descr="20160803024319721"/>
          <p:cNvPicPr>
            <a:picLocks noChangeAspect="1"/>
          </p:cNvPicPr>
          <p:nvPr/>
        </p:nvPicPr>
        <p:blipFill>
          <a:blip r:embed="rId4"/>
          <a:srcRect/>
          <a:stretch>
            <a:fillRect/>
          </a:stretch>
        </p:blipFill>
        <p:spPr>
          <a:xfrm flipH="1">
            <a:off x="2827655" y="2082800"/>
            <a:ext cx="2370455" cy="3060065"/>
          </a:xfrm>
          <a:prstGeom prst="rect">
            <a:avLst/>
          </a:prstGeom>
        </p:spPr>
      </p:pic>
      <p:pic>
        <p:nvPicPr>
          <p:cNvPr id="9" name="图片 5" descr="022"/>
          <p:cNvPicPr>
            <a:picLocks noChangeAspect="1"/>
          </p:cNvPicPr>
          <p:nvPr/>
        </p:nvPicPr>
        <p:blipFill>
          <a:blip r:embed="rId5"/>
          <a:srcRect/>
          <a:stretch>
            <a:fillRect/>
          </a:stretch>
        </p:blipFill>
        <p:spPr>
          <a:xfrm>
            <a:off x="-17145" y="2431415"/>
            <a:ext cx="1898015" cy="2711450"/>
          </a:xfrm>
          <a:prstGeom prst="rect">
            <a:avLst/>
          </a:prstGeom>
          <a:noFill/>
          <a:ln w="9525">
            <a:noFill/>
          </a:ln>
        </p:spPr>
      </p:pic>
      <p:pic>
        <p:nvPicPr>
          <p:cNvPr id="2" name="图片 1" descr="微信图片_20171104144101"/>
          <p:cNvPicPr>
            <a:picLocks noChangeAspect="1"/>
          </p:cNvPicPr>
          <p:nvPr/>
        </p:nvPicPr>
        <p:blipFill>
          <a:blip r:embed="rId6"/>
          <a:srcRect/>
          <a:stretch>
            <a:fillRect/>
          </a:stretch>
        </p:blipFill>
        <p:spPr>
          <a:xfrm>
            <a:off x="6026150" y="56515"/>
            <a:ext cx="2889250" cy="3028950"/>
          </a:xfrm>
          <a:prstGeom prst="rect">
            <a:avLst/>
          </a:prstGeom>
        </p:spPr>
      </p:pic>
      <p:pic>
        <p:nvPicPr>
          <p:cNvPr id="6" name="图片 5" descr="微信图片_20171104144051"/>
          <p:cNvPicPr>
            <a:picLocks noChangeAspect="1"/>
          </p:cNvPicPr>
          <p:nvPr/>
        </p:nvPicPr>
        <p:blipFill>
          <a:blip r:embed="rId7"/>
          <a:stretch>
            <a:fillRect/>
          </a:stretch>
        </p:blipFill>
        <p:spPr>
          <a:xfrm>
            <a:off x="5996305" y="3054350"/>
            <a:ext cx="3147695" cy="209867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171104144122"/>
          <p:cNvPicPr>
            <a:picLocks noChangeAspect="1"/>
          </p:cNvPicPr>
          <p:nvPr/>
        </p:nvPicPr>
        <p:blipFill>
          <a:blip r:embed="rId2"/>
          <a:stretch>
            <a:fillRect/>
          </a:stretch>
        </p:blipFill>
        <p:spPr>
          <a:xfrm>
            <a:off x="-12700" y="-3810"/>
            <a:ext cx="4597400" cy="2682240"/>
          </a:xfrm>
          <a:prstGeom prst="rect">
            <a:avLst/>
          </a:prstGeom>
        </p:spPr>
      </p:pic>
      <p:pic>
        <p:nvPicPr>
          <p:cNvPr id="5" name="图片 4" descr="0_IMG_0965"/>
          <p:cNvPicPr>
            <a:picLocks noChangeAspect="1"/>
          </p:cNvPicPr>
          <p:nvPr/>
        </p:nvPicPr>
        <p:blipFill>
          <a:blip r:embed="rId3"/>
          <a:stretch>
            <a:fillRect/>
          </a:stretch>
        </p:blipFill>
        <p:spPr>
          <a:xfrm>
            <a:off x="189865" y="2821940"/>
            <a:ext cx="2460625" cy="2166620"/>
          </a:xfrm>
          <a:prstGeom prst="rect">
            <a:avLst/>
          </a:prstGeom>
        </p:spPr>
      </p:pic>
      <p:pic>
        <p:nvPicPr>
          <p:cNvPr id="8" name="图片 7" descr="微信图片_20171104144229"/>
          <p:cNvPicPr>
            <a:picLocks noChangeAspect="1"/>
          </p:cNvPicPr>
          <p:nvPr/>
        </p:nvPicPr>
        <p:blipFill>
          <a:blip r:embed="rId4"/>
          <a:srcRect/>
          <a:stretch>
            <a:fillRect/>
          </a:stretch>
        </p:blipFill>
        <p:spPr>
          <a:xfrm>
            <a:off x="4770755" y="-1905"/>
            <a:ext cx="4373245" cy="2700020"/>
          </a:xfrm>
          <a:prstGeom prst="rect">
            <a:avLst/>
          </a:prstGeom>
        </p:spPr>
      </p:pic>
      <p:pic>
        <p:nvPicPr>
          <p:cNvPr id="2" name="图片 1"/>
          <p:cNvPicPr>
            <a:picLocks noChangeAspect="1"/>
          </p:cNvPicPr>
          <p:nvPr/>
        </p:nvPicPr>
        <p:blipFill>
          <a:blip r:embed="rId5"/>
          <a:srcRect/>
          <a:stretch>
            <a:fillRect/>
          </a:stretch>
        </p:blipFill>
        <p:spPr>
          <a:xfrm>
            <a:off x="2770505" y="2960370"/>
            <a:ext cx="3383280" cy="1889760"/>
          </a:xfrm>
          <a:prstGeom prst="rect">
            <a:avLst/>
          </a:prstGeom>
        </p:spPr>
      </p:pic>
      <p:pic>
        <p:nvPicPr>
          <p:cNvPr id="3" name="图片 2"/>
          <p:cNvPicPr>
            <a:picLocks noChangeAspect="1"/>
          </p:cNvPicPr>
          <p:nvPr/>
        </p:nvPicPr>
        <p:blipFill>
          <a:blip r:embed="rId6"/>
          <a:srcRect/>
          <a:stretch>
            <a:fillRect/>
          </a:stretch>
        </p:blipFill>
        <p:spPr>
          <a:xfrm>
            <a:off x="6378575" y="2734945"/>
            <a:ext cx="2508250" cy="23114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4818dca621e1936088b4c5c-7-hd"/>
          <p:cNvPicPr>
            <a:picLocks noChangeAspect="1"/>
          </p:cNvPicPr>
          <p:nvPr/>
        </p:nvPicPr>
        <p:blipFill>
          <a:blip r:embed="rId2">
            <a:lum bright="-6000"/>
          </a:blip>
          <a:stretch>
            <a:fillRect/>
          </a:stretch>
        </p:blipFill>
        <p:spPr>
          <a:xfrm>
            <a:off x="243840" y="1270"/>
            <a:ext cx="2189480" cy="5139690"/>
          </a:xfrm>
          <a:prstGeom prst="rect">
            <a:avLst/>
          </a:prstGeom>
        </p:spPr>
      </p:pic>
      <p:grpSp>
        <p:nvGrpSpPr>
          <p:cNvPr id="10" name="组合 9"/>
          <p:cNvGrpSpPr/>
          <p:nvPr/>
        </p:nvGrpSpPr>
        <p:grpSpPr>
          <a:xfrm>
            <a:off x="6196330" y="635"/>
            <a:ext cx="2707005" cy="5127625"/>
            <a:chOff x="10283" y="249"/>
            <a:chExt cx="4124" cy="7888"/>
          </a:xfrm>
        </p:grpSpPr>
        <p:pic>
          <p:nvPicPr>
            <p:cNvPr id="6" name="图片 5" descr="20160803025409637"/>
            <p:cNvPicPr>
              <a:picLocks noChangeAspect="1"/>
            </p:cNvPicPr>
            <p:nvPr/>
          </p:nvPicPr>
          <p:blipFill>
            <a:blip r:embed="rId3"/>
            <a:srcRect/>
            <a:stretch>
              <a:fillRect/>
            </a:stretch>
          </p:blipFill>
          <p:spPr>
            <a:xfrm>
              <a:off x="10283" y="249"/>
              <a:ext cx="4123" cy="2343"/>
            </a:xfrm>
            <a:prstGeom prst="rect">
              <a:avLst/>
            </a:prstGeom>
          </p:spPr>
        </p:pic>
        <p:pic>
          <p:nvPicPr>
            <p:cNvPr id="7" name="图片 6" descr="20160803025431361"/>
            <p:cNvPicPr>
              <a:picLocks noChangeAspect="1"/>
            </p:cNvPicPr>
            <p:nvPr/>
          </p:nvPicPr>
          <p:blipFill>
            <a:blip r:embed="rId4"/>
            <a:stretch>
              <a:fillRect/>
            </a:stretch>
          </p:blipFill>
          <p:spPr>
            <a:xfrm>
              <a:off x="10283" y="2647"/>
              <a:ext cx="4124" cy="2461"/>
            </a:xfrm>
            <a:prstGeom prst="rect">
              <a:avLst/>
            </a:prstGeom>
          </p:spPr>
        </p:pic>
        <p:pic>
          <p:nvPicPr>
            <p:cNvPr id="9" name="图片 8" descr="20160803025446814"/>
            <p:cNvPicPr>
              <a:picLocks noChangeAspect="1"/>
            </p:cNvPicPr>
            <p:nvPr/>
          </p:nvPicPr>
          <p:blipFill>
            <a:blip r:embed="rId5"/>
            <a:stretch>
              <a:fillRect/>
            </a:stretch>
          </p:blipFill>
          <p:spPr>
            <a:xfrm>
              <a:off x="10283" y="5167"/>
              <a:ext cx="4125" cy="2970"/>
            </a:xfrm>
            <a:prstGeom prst="rect">
              <a:avLst/>
            </a:prstGeom>
          </p:spPr>
        </p:pic>
      </p:grpSp>
      <p:pic>
        <p:nvPicPr>
          <p:cNvPr id="11" name="图片 10" descr="20160803030118367"/>
          <p:cNvPicPr>
            <a:picLocks noChangeAspect="1"/>
          </p:cNvPicPr>
          <p:nvPr/>
        </p:nvPicPr>
        <p:blipFill>
          <a:blip r:embed="rId6"/>
          <a:stretch>
            <a:fillRect/>
          </a:stretch>
        </p:blipFill>
        <p:spPr>
          <a:xfrm>
            <a:off x="2660015" y="229235"/>
            <a:ext cx="3373755" cy="2153920"/>
          </a:xfrm>
          <a:prstGeom prst="rect">
            <a:avLst/>
          </a:prstGeom>
        </p:spPr>
      </p:pic>
      <p:pic>
        <p:nvPicPr>
          <p:cNvPr id="12" name="图片 11" descr="20160803030133997"/>
          <p:cNvPicPr>
            <a:picLocks noChangeAspect="1"/>
          </p:cNvPicPr>
          <p:nvPr/>
        </p:nvPicPr>
        <p:blipFill>
          <a:blip r:embed="rId7">
            <a:lum bright="-6000" contrast="6000"/>
          </a:blip>
          <a:stretch>
            <a:fillRect/>
          </a:stretch>
        </p:blipFill>
        <p:spPr>
          <a:xfrm>
            <a:off x="2660015" y="2726055"/>
            <a:ext cx="3373120" cy="220853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0160803025740118"/>
          <p:cNvPicPr>
            <a:picLocks noChangeAspect="1"/>
          </p:cNvPicPr>
          <p:nvPr/>
        </p:nvPicPr>
        <p:blipFill>
          <a:blip r:embed="rId2"/>
          <a:srcRect/>
          <a:stretch>
            <a:fillRect/>
          </a:stretch>
        </p:blipFill>
        <p:spPr>
          <a:xfrm>
            <a:off x="-9525" y="1905"/>
            <a:ext cx="5320030" cy="3130550"/>
          </a:xfrm>
          <a:prstGeom prst="rect">
            <a:avLst/>
          </a:prstGeom>
        </p:spPr>
      </p:pic>
      <p:pic>
        <p:nvPicPr>
          <p:cNvPr id="9" name="图片 8" descr="20160803025936494"/>
          <p:cNvPicPr>
            <a:picLocks noChangeAspect="1"/>
          </p:cNvPicPr>
          <p:nvPr/>
        </p:nvPicPr>
        <p:blipFill>
          <a:blip r:embed="rId3"/>
          <a:srcRect/>
          <a:stretch>
            <a:fillRect/>
          </a:stretch>
        </p:blipFill>
        <p:spPr>
          <a:xfrm>
            <a:off x="2700020" y="3263265"/>
            <a:ext cx="2582545" cy="1877695"/>
          </a:xfrm>
          <a:prstGeom prst="rect">
            <a:avLst/>
          </a:prstGeom>
        </p:spPr>
      </p:pic>
      <p:pic>
        <p:nvPicPr>
          <p:cNvPr id="16" name="图片 15" descr="20160803030006702"/>
          <p:cNvPicPr>
            <a:picLocks noChangeAspect="1"/>
          </p:cNvPicPr>
          <p:nvPr/>
        </p:nvPicPr>
        <p:blipFill>
          <a:blip r:embed="rId4"/>
          <a:srcRect/>
          <a:stretch>
            <a:fillRect/>
          </a:stretch>
        </p:blipFill>
        <p:spPr>
          <a:xfrm>
            <a:off x="-5715" y="3260090"/>
            <a:ext cx="2658110" cy="1901825"/>
          </a:xfrm>
          <a:prstGeom prst="rect">
            <a:avLst/>
          </a:prstGeom>
        </p:spPr>
      </p:pic>
      <p:pic>
        <p:nvPicPr>
          <p:cNvPr id="2" name="图片 1" descr="微信图片_20171107153721"/>
          <p:cNvPicPr>
            <a:picLocks noChangeAspect="1"/>
          </p:cNvPicPr>
          <p:nvPr/>
        </p:nvPicPr>
        <p:blipFill>
          <a:blip r:embed="rId5"/>
          <a:stretch>
            <a:fillRect/>
          </a:stretch>
        </p:blipFill>
        <p:spPr>
          <a:xfrm>
            <a:off x="5488305" y="-13970"/>
            <a:ext cx="3659505" cy="517588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图片 4" descr="021"/>
          <p:cNvPicPr>
            <a:picLocks noChangeAspect="1"/>
          </p:cNvPicPr>
          <p:nvPr/>
        </p:nvPicPr>
        <p:blipFill>
          <a:blip r:embed="rId2"/>
          <a:srcRect/>
          <a:stretch>
            <a:fillRect/>
          </a:stretch>
        </p:blipFill>
        <p:spPr>
          <a:xfrm>
            <a:off x="3448685" y="113665"/>
            <a:ext cx="5700395" cy="4839335"/>
          </a:xfrm>
          <a:prstGeom prst="rect">
            <a:avLst/>
          </a:prstGeom>
          <a:noFill/>
          <a:ln w="9525">
            <a:noFill/>
          </a:ln>
        </p:spPr>
      </p:pic>
      <p:pic>
        <p:nvPicPr>
          <p:cNvPr id="5" name="图片 4" descr="微信图片_20171104144732"/>
          <p:cNvPicPr>
            <a:picLocks noChangeAspect="1"/>
          </p:cNvPicPr>
          <p:nvPr/>
        </p:nvPicPr>
        <p:blipFill>
          <a:blip r:embed="rId3"/>
          <a:srcRect/>
          <a:stretch>
            <a:fillRect/>
          </a:stretch>
        </p:blipFill>
        <p:spPr>
          <a:xfrm>
            <a:off x="5715" y="113665"/>
            <a:ext cx="3427095" cy="48387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
          <p:cNvPicPr>
            <a:picLocks noChangeAspect="1"/>
          </p:cNvPicPr>
          <p:nvPr/>
        </p:nvPicPr>
        <p:blipFill>
          <a:blip r:embed="rId2"/>
          <a:srcRect/>
          <a:stretch>
            <a:fillRect/>
          </a:stretch>
        </p:blipFill>
        <p:spPr>
          <a:xfrm>
            <a:off x="5323205" y="436880"/>
            <a:ext cx="3731895" cy="1708150"/>
          </a:xfrm>
          <a:prstGeom prst="rect">
            <a:avLst/>
          </a:prstGeom>
        </p:spPr>
      </p:pic>
      <p:pic>
        <p:nvPicPr>
          <p:cNvPr id="11" name="图片 10" descr="2"/>
          <p:cNvPicPr>
            <a:picLocks noChangeAspect="1"/>
          </p:cNvPicPr>
          <p:nvPr/>
        </p:nvPicPr>
        <p:blipFill>
          <a:blip r:embed="rId3"/>
          <a:srcRect/>
          <a:stretch>
            <a:fillRect/>
          </a:stretch>
        </p:blipFill>
        <p:spPr>
          <a:xfrm>
            <a:off x="2832100" y="334645"/>
            <a:ext cx="2596515" cy="1896745"/>
          </a:xfrm>
          <a:prstGeom prst="rect">
            <a:avLst/>
          </a:prstGeom>
        </p:spPr>
      </p:pic>
      <p:pic>
        <p:nvPicPr>
          <p:cNvPr id="12" name="图片 11" descr="3"/>
          <p:cNvPicPr>
            <a:picLocks noChangeAspect="1"/>
          </p:cNvPicPr>
          <p:nvPr/>
        </p:nvPicPr>
        <p:blipFill>
          <a:blip r:embed="rId4"/>
          <a:srcRect/>
          <a:stretch>
            <a:fillRect/>
          </a:stretch>
        </p:blipFill>
        <p:spPr>
          <a:xfrm>
            <a:off x="116205" y="2800350"/>
            <a:ext cx="3028315" cy="2016125"/>
          </a:xfrm>
          <a:prstGeom prst="rect">
            <a:avLst/>
          </a:prstGeom>
        </p:spPr>
      </p:pic>
      <p:pic>
        <p:nvPicPr>
          <p:cNvPr id="13" name="图片 12" descr="4"/>
          <p:cNvPicPr>
            <a:picLocks noChangeAspect="1"/>
          </p:cNvPicPr>
          <p:nvPr/>
        </p:nvPicPr>
        <p:blipFill>
          <a:blip r:embed="rId5"/>
          <a:srcRect/>
          <a:stretch>
            <a:fillRect/>
          </a:stretch>
        </p:blipFill>
        <p:spPr>
          <a:xfrm>
            <a:off x="59055" y="381000"/>
            <a:ext cx="2674620" cy="1850390"/>
          </a:xfrm>
          <a:prstGeom prst="rect">
            <a:avLst/>
          </a:prstGeom>
        </p:spPr>
      </p:pic>
      <p:pic>
        <p:nvPicPr>
          <p:cNvPr id="14" name="图片 13" descr="6a"/>
          <p:cNvPicPr>
            <a:picLocks noChangeAspect="1"/>
          </p:cNvPicPr>
          <p:nvPr/>
        </p:nvPicPr>
        <p:blipFill>
          <a:blip r:embed="rId6"/>
          <a:stretch>
            <a:fillRect/>
          </a:stretch>
        </p:blipFill>
        <p:spPr>
          <a:xfrm>
            <a:off x="3310890" y="3130550"/>
            <a:ext cx="3044825" cy="1721485"/>
          </a:xfrm>
          <a:prstGeom prst="rect">
            <a:avLst/>
          </a:prstGeom>
        </p:spPr>
      </p:pic>
      <p:pic>
        <p:nvPicPr>
          <p:cNvPr id="15" name="图片 14" descr="5a"/>
          <p:cNvPicPr>
            <a:picLocks noChangeAspect="1"/>
          </p:cNvPicPr>
          <p:nvPr/>
        </p:nvPicPr>
        <p:blipFill>
          <a:blip r:embed="rId7"/>
          <a:stretch>
            <a:fillRect/>
          </a:stretch>
        </p:blipFill>
        <p:spPr>
          <a:xfrm>
            <a:off x="6452235" y="2280285"/>
            <a:ext cx="2602865" cy="274764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微信图片_20171104144142"/>
          <p:cNvPicPr>
            <a:picLocks noChangeAspect="1"/>
          </p:cNvPicPr>
          <p:nvPr/>
        </p:nvPicPr>
        <p:blipFill>
          <a:blip r:embed="rId2"/>
          <a:stretch>
            <a:fillRect/>
          </a:stretch>
        </p:blipFill>
        <p:spPr>
          <a:xfrm>
            <a:off x="6054725" y="-6985"/>
            <a:ext cx="3114040" cy="5156835"/>
          </a:xfrm>
          <a:prstGeom prst="rect">
            <a:avLst/>
          </a:prstGeom>
        </p:spPr>
      </p:pic>
      <p:sp>
        <p:nvSpPr>
          <p:cNvPr id="2" name="标题 1"/>
          <p:cNvSpPr>
            <a:spLocks noGrp="1"/>
          </p:cNvSpPr>
          <p:nvPr>
            <p:ph type="title"/>
          </p:nvPr>
        </p:nvSpPr>
        <p:spPr>
          <a:xfrm>
            <a:off x="1773555" y="307975"/>
            <a:ext cx="5476875" cy="857250"/>
          </a:xfrm>
        </p:spPr>
        <p:txBody>
          <a:bodyPr/>
          <a:lstStyle/>
          <a:p>
            <a:r>
              <a:rPr lang="zh-CN" altLang="en-US">
                <a:solidFill>
                  <a:srgbClr val="00B0F0"/>
                </a:solidFill>
                <a:latin typeface="微软雅黑" panose="020B0503020204020204" charset="-122"/>
                <a:ea typeface="微软雅黑" panose="020B0503020204020204" charset="-122"/>
                <a:sym typeface="+mn-ea"/>
              </a:rPr>
              <a:t>辅 导 步 骤</a:t>
            </a:r>
          </a:p>
        </p:txBody>
      </p:sp>
      <p:sp>
        <p:nvSpPr>
          <p:cNvPr id="3" name="内容占位符 2"/>
          <p:cNvSpPr>
            <a:spLocks noGrp="1"/>
          </p:cNvSpPr>
          <p:nvPr>
            <p:ph idx="1"/>
          </p:nvPr>
        </p:nvSpPr>
        <p:spPr>
          <a:xfrm>
            <a:off x="1906270" y="1200150"/>
            <a:ext cx="5285105" cy="3394710"/>
          </a:xfrm>
        </p:spPr>
        <p:txBody>
          <a:bodyPr/>
          <a:lstStyle/>
          <a:p>
            <a:pPr marL="0" indent="0" algn="ctr">
              <a:lnSpc>
                <a:spcPct val="130000"/>
              </a:lnSpc>
              <a:buNone/>
            </a:pPr>
            <a:r>
              <a:rPr lang="zh-CN" altLang="en-US">
                <a:solidFill>
                  <a:schemeClr val="bg2">
                    <a:lumMod val="50000"/>
                  </a:schemeClr>
                </a:solidFill>
                <a:latin typeface="微软雅黑" panose="020B0503020204020204" charset="-122"/>
                <a:ea typeface="微软雅黑" panose="020B0503020204020204" charset="-122"/>
              </a:rPr>
              <a:t>1.发现问题</a:t>
            </a:r>
          </a:p>
          <a:p>
            <a:pPr marL="0" indent="0" algn="ctr">
              <a:lnSpc>
                <a:spcPct val="130000"/>
              </a:lnSpc>
              <a:buNone/>
            </a:pPr>
            <a:r>
              <a:rPr lang="zh-CN" altLang="en-US">
                <a:solidFill>
                  <a:schemeClr val="bg2">
                    <a:lumMod val="50000"/>
                  </a:schemeClr>
                </a:solidFill>
                <a:latin typeface="微软雅黑" panose="020B0503020204020204" charset="-122"/>
                <a:ea typeface="微软雅黑" panose="020B0503020204020204" charset="-122"/>
              </a:rPr>
              <a:t>2.解决问题</a:t>
            </a:r>
          </a:p>
          <a:p>
            <a:pPr marL="0" indent="0" algn="ctr">
              <a:lnSpc>
                <a:spcPct val="130000"/>
              </a:lnSpc>
              <a:buNone/>
            </a:pPr>
            <a:r>
              <a:rPr lang="zh-CN" altLang="en-US">
                <a:solidFill>
                  <a:schemeClr val="bg2">
                    <a:lumMod val="50000"/>
                  </a:schemeClr>
                </a:solidFill>
                <a:latin typeface="微软雅黑" panose="020B0503020204020204" charset="-122"/>
                <a:ea typeface="微软雅黑" panose="020B0503020204020204" charset="-122"/>
              </a:rPr>
              <a:t>3.视觉呈现</a:t>
            </a:r>
          </a:p>
          <a:p>
            <a:pPr marL="0" indent="0" algn="ctr">
              <a:lnSpc>
                <a:spcPct val="130000"/>
              </a:lnSpc>
              <a:buNone/>
            </a:pPr>
            <a:r>
              <a:rPr lang="zh-CN" altLang="en-US">
                <a:solidFill>
                  <a:schemeClr val="bg2">
                    <a:lumMod val="50000"/>
                  </a:schemeClr>
                </a:solidFill>
                <a:latin typeface="微软雅黑" panose="020B0503020204020204" charset="-122"/>
                <a:ea typeface="微软雅黑" panose="020B0503020204020204" charset="-122"/>
              </a:rPr>
              <a:t>4.作品规范</a:t>
            </a:r>
          </a:p>
        </p:txBody>
      </p:sp>
      <p:sp>
        <p:nvSpPr>
          <p:cNvPr id="160" name="Freeform 6"/>
          <p:cNvSpPr/>
          <p:nvPr/>
        </p:nvSpPr>
        <p:spPr bwMode="auto">
          <a:xfrm>
            <a:off x="677545" y="3422015"/>
            <a:ext cx="3157855" cy="1075690"/>
          </a:xfrm>
          <a:custGeom>
            <a:avLst/>
            <a:gdLst>
              <a:gd name="T0" fmla="*/ 783 w 792"/>
              <a:gd name="T1" fmla="*/ 6 h 237"/>
              <a:gd name="T2" fmla="*/ 759 w 792"/>
              <a:gd name="T3" fmla="*/ 0 h 237"/>
              <a:gd name="T4" fmla="*/ 729 w 792"/>
              <a:gd name="T5" fmla="*/ 5 h 237"/>
              <a:gd name="T6" fmla="*/ 729 w 792"/>
              <a:gd name="T7" fmla="*/ 5 h 237"/>
              <a:gd name="T8" fmla="*/ 718 w 792"/>
              <a:gd name="T9" fmla="*/ 6 h 237"/>
              <a:gd name="T10" fmla="*/ 718 w 792"/>
              <a:gd name="T11" fmla="*/ 6 h 237"/>
              <a:gd name="T12" fmla="*/ 718 w 792"/>
              <a:gd name="T13" fmla="*/ 6 h 237"/>
              <a:gd name="T14" fmla="*/ 713 w 792"/>
              <a:gd name="T15" fmla="*/ 8 h 237"/>
              <a:gd name="T16" fmla="*/ 191 w 792"/>
              <a:gd name="T17" fmla="*/ 112 h 237"/>
              <a:gd name="T18" fmla="*/ 107 w 792"/>
              <a:gd name="T19" fmla="*/ 159 h 237"/>
              <a:gd name="T20" fmla="*/ 0 w 792"/>
              <a:gd name="T21" fmla="*/ 237 h 237"/>
              <a:gd name="T22" fmla="*/ 202 w 792"/>
              <a:gd name="T23" fmla="*/ 223 h 237"/>
              <a:gd name="T24" fmla="*/ 333 w 792"/>
              <a:gd name="T25" fmla="*/ 209 h 237"/>
              <a:gd name="T26" fmla="*/ 333 w 792"/>
              <a:gd name="T27" fmla="*/ 209 h 237"/>
              <a:gd name="T28" fmla="*/ 343 w 792"/>
              <a:gd name="T29" fmla="*/ 208 h 237"/>
              <a:gd name="T30" fmla="*/ 754 w 792"/>
              <a:gd name="T31" fmla="*/ 32 h 237"/>
              <a:gd name="T32" fmla="*/ 756 w 792"/>
              <a:gd name="T33" fmla="*/ 32 h 237"/>
              <a:gd name="T34" fmla="*/ 757 w 792"/>
              <a:gd name="T35" fmla="*/ 32 h 237"/>
              <a:gd name="T36" fmla="*/ 758 w 792"/>
              <a:gd name="T37" fmla="*/ 31 h 237"/>
              <a:gd name="T38" fmla="*/ 759 w 792"/>
              <a:gd name="T39" fmla="*/ 31 h 237"/>
              <a:gd name="T40" fmla="*/ 759 w 792"/>
              <a:gd name="T41" fmla="*/ 31 h 237"/>
              <a:gd name="T42" fmla="*/ 762 w 792"/>
              <a:gd name="T43" fmla="*/ 29 h 237"/>
              <a:gd name="T44" fmla="*/ 783 w 792"/>
              <a:gd name="T45" fmla="*/ 20 h 237"/>
              <a:gd name="T46" fmla="*/ 783 w 792"/>
              <a:gd name="T47" fmla="*/ 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2" h="237">
                <a:moveTo>
                  <a:pt x="783" y="6"/>
                </a:moveTo>
                <a:cubicBezTo>
                  <a:pt x="778" y="2"/>
                  <a:pt x="769" y="0"/>
                  <a:pt x="759" y="0"/>
                </a:cubicBezTo>
                <a:cubicBezTo>
                  <a:pt x="750" y="0"/>
                  <a:pt x="729" y="5"/>
                  <a:pt x="729" y="5"/>
                </a:cubicBezTo>
                <a:cubicBezTo>
                  <a:pt x="729" y="5"/>
                  <a:pt x="729" y="5"/>
                  <a:pt x="729" y="5"/>
                </a:cubicBezTo>
                <a:cubicBezTo>
                  <a:pt x="725" y="5"/>
                  <a:pt x="721" y="6"/>
                  <a:pt x="718" y="6"/>
                </a:cubicBezTo>
                <a:cubicBezTo>
                  <a:pt x="718" y="6"/>
                  <a:pt x="718" y="6"/>
                  <a:pt x="718" y="6"/>
                </a:cubicBezTo>
                <a:cubicBezTo>
                  <a:pt x="718" y="6"/>
                  <a:pt x="718" y="6"/>
                  <a:pt x="718" y="6"/>
                </a:cubicBezTo>
                <a:cubicBezTo>
                  <a:pt x="715" y="7"/>
                  <a:pt x="713" y="8"/>
                  <a:pt x="713" y="8"/>
                </a:cubicBezTo>
                <a:cubicBezTo>
                  <a:pt x="191" y="112"/>
                  <a:pt x="191" y="112"/>
                  <a:pt x="191" y="112"/>
                </a:cubicBezTo>
                <a:cubicBezTo>
                  <a:pt x="177" y="122"/>
                  <a:pt x="107" y="159"/>
                  <a:pt x="107" y="159"/>
                </a:cubicBezTo>
                <a:cubicBezTo>
                  <a:pt x="0" y="237"/>
                  <a:pt x="0" y="237"/>
                  <a:pt x="0" y="237"/>
                </a:cubicBezTo>
                <a:cubicBezTo>
                  <a:pt x="202" y="223"/>
                  <a:pt x="202" y="223"/>
                  <a:pt x="202" y="223"/>
                </a:cubicBezTo>
                <a:cubicBezTo>
                  <a:pt x="251" y="218"/>
                  <a:pt x="311" y="212"/>
                  <a:pt x="333" y="209"/>
                </a:cubicBezTo>
                <a:cubicBezTo>
                  <a:pt x="333" y="209"/>
                  <a:pt x="333" y="209"/>
                  <a:pt x="333" y="209"/>
                </a:cubicBezTo>
                <a:cubicBezTo>
                  <a:pt x="339" y="209"/>
                  <a:pt x="343" y="208"/>
                  <a:pt x="343" y="208"/>
                </a:cubicBezTo>
                <a:cubicBezTo>
                  <a:pt x="754" y="32"/>
                  <a:pt x="754" y="32"/>
                  <a:pt x="754" y="32"/>
                </a:cubicBezTo>
                <a:cubicBezTo>
                  <a:pt x="755" y="32"/>
                  <a:pt x="756" y="32"/>
                  <a:pt x="756" y="32"/>
                </a:cubicBezTo>
                <a:cubicBezTo>
                  <a:pt x="757" y="32"/>
                  <a:pt x="757" y="32"/>
                  <a:pt x="757" y="32"/>
                </a:cubicBezTo>
                <a:cubicBezTo>
                  <a:pt x="758" y="31"/>
                  <a:pt x="758" y="31"/>
                  <a:pt x="758" y="31"/>
                </a:cubicBezTo>
                <a:cubicBezTo>
                  <a:pt x="759" y="31"/>
                  <a:pt x="759" y="31"/>
                  <a:pt x="759" y="31"/>
                </a:cubicBezTo>
                <a:cubicBezTo>
                  <a:pt x="759" y="31"/>
                  <a:pt x="759" y="31"/>
                  <a:pt x="759" y="31"/>
                </a:cubicBezTo>
                <a:cubicBezTo>
                  <a:pt x="760" y="30"/>
                  <a:pt x="761" y="30"/>
                  <a:pt x="762" y="29"/>
                </a:cubicBezTo>
                <a:cubicBezTo>
                  <a:pt x="762" y="29"/>
                  <a:pt x="773" y="25"/>
                  <a:pt x="783" y="20"/>
                </a:cubicBezTo>
                <a:cubicBezTo>
                  <a:pt x="792" y="16"/>
                  <a:pt x="788" y="10"/>
                  <a:pt x="783" y="6"/>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1" name="Freeform 13"/>
          <p:cNvSpPr>
            <a:spLocks noEditPoints="1"/>
          </p:cNvSpPr>
          <p:nvPr/>
        </p:nvSpPr>
        <p:spPr bwMode="auto">
          <a:xfrm>
            <a:off x="677545" y="4143375"/>
            <a:ext cx="2771140" cy="789305"/>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162" name="Group 22"/>
          <p:cNvGrpSpPr/>
          <p:nvPr/>
        </p:nvGrpSpPr>
        <p:grpSpPr>
          <a:xfrm>
            <a:off x="4095115" y="1098550"/>
            <a:ext cx="2491740" cy="2906395"/>
            <a:chOff x="4516324" y="1568450"/>
            <a:chExt cx="3559176" cy="3652838"/>
          </a:xfrm>
        </p:grpSpPr>
        <p:sp>
          <p:nvSpPr>
            <p:cNvPr id="163" name="Freeform 18"/>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FCC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4" name="Freeform 19"/>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69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5" name="Freeform 20"/>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6" name="Freeform 21"/>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7" name="Freeform 22"/>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rgbClr val="FF6D6D"/>
            </a:solidFill>
            <a:ln>
              <a:noFill/>
            </a:ln>
          </p:spPr>
          <p:txBody>
            <a:bodyPr vert="horz" wrap="square" lIns="91440" tIns="45720" rIns="91440" bIns="45720" numCol="1" anchor="t" anchorCtr="0" compatLnSpc="1"/>
            <a:lstStyle/>
            <a:p>
              <a:endParaRPr lang="id-ID"/>
            </a:p>
          </p:txBody>
        </p:sp>
        <p:sp>
          <p:nvSpPr>
            <p:cNvPr id="168" name="Freeform 23"/>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FF3F3F"/>
            </a:solidFill>
            <a:ln>
              <a:noFill/>
            </a:ln>
          </p:spPr>
          <p:txBody>
            <a:bodyPr vert="horz" wrap="square" lIns="91440" tIns="45720" rIns="91440" bIns="45720" numCol="1" anchor="t" anchorCtr="0" compatLnSpc="1"/>
            <a:lstStyle/>
            <a:p>
              <a:endParaRPr lang="id-ID"/>
            </a:p>
          </p:txBody>
        </p:sp>
        <p:sp>
          <p:nvSpPr>
            <p:cNvPr id="169" name="Freeform 24"/>
            <p:cNvSpPr/>
            <p:nvPr/>
          </p:nvSpPr>
          <p:spPr bwMode="auto">
            <a:xfrm>
              <a:off x="5090999"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FF9B9B"/>
            </a:solidFill>
            <a:ln>
              <a:noFill/>
            </a:ln>
          </p:spPr>
          <p:txBody>
            <a:bodyPr vert="horz" wrap="square" lIns="91440" tIns="45720" rIns="91440" bIns="45720" numCol="1" anchor="t" anchorCtr="0" compatLnSpc="1"/>
            <a:lstStyle/>
            <a:p>
              <a:endParaRPr lang="id-ID"/>
            </a:p>
          </p:txBody>
        </p:sp>
        <p:sp>
          <p:nvSpPr>
            <p:cNvPr id="170" name="Freeform 25"/>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1" name="Freeform 26"/>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2" name="Freeform 27"/>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3" name="Freeform 28"/>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4" name="Freeform 29"/>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5" name="Freeform 30"/>
            <p:cNvSpPr/>
            <p:nvPr/>
          </p:nvSpPr>
          <p:spPr bwMode="auto">
            <a:xfrm>
              <a:off x="5711712" y="1739900"/>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rgbClr val="FFC9C9"/>
            </a:solidFill>
            <a:ln>
              <a:noFill/>
            </a:ln>
          </p:spPr>
          <p:txBody>
            <a:bodyPr vert="horz" wrap="square" lIns="91440" tIns="45720" rIns="91440" bIns="45720" numCol="1" anchor="t" anchorCtr="0" compatLnSpc="1"/>
            <a:lstStyle/>
            <a:p>
              <a:endParaRPr lang="id-ID"/>
            </a:p>
          </p:txBody>
        </p:sp>
        <p:sp>
          <p:nvSpPr>
            <p:cNvPr id="176" name="Freeform 31"/>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rgbClr val="FF9B9B"/>
            </a:solidFill>
            <a:ln>
              <a:noFill/>
            </a:ln>
          </p:spPr>
          <p:txBody>
            <a:bodyPr vert="horz" wrap="square" lIns="91440" tIns="45720" rIns="91440" bIns="45720" numCol="1" anchor="t" anchorCtr="0" compatLnSpc="1"/>
            <a:lstStyle/>
            <a:p>
              <a:endParaRPr lang="id-ID"/>
            </a:p>
          </p:txBody>
        </p:sp>
        <p:sp>
          <p:nvSpPr>
            <p:cNvPr id="177" name="Freeform 32"/>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rgbClr val="FFC9C9"/>
            </a:solidFill>
            <a:ln>
              <a:noFill/>
            </a:ln>
          </p:spPr>
          <p:txBody>
            <a:bodyPr vert="horz" wrap="square" lIns="91440" tIns="45720" rIns="91440" bIns="45720" numCol="1" anchor="t" anchorCtr="0" compatLnSpc="1"/>
            <a:lstStyle/>
            <a:p>
              <a:endParaRPr lang="id-ID"/>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4.79167E-6 -1.85185E-6 L 4.79167E-6 0.00023 C -0.00769 -0.00301 -0.01016 -0.00509 -0.01915 -0.00139 C -0.02058 -0.00069 -0.02214 0.00394 -0.02214 0.00417 C -0.0224 0.00533 -0.02292 0.00648 -0.02292 0.00787 C -0.02292 0.01366 -0.0224 0.01574 -0.02071 0.01968 C -0.02019 0.0206 -0.01967 0.0213 -0.01915 0.02222 C -0.01641 0.02847 -0.01928 0.02431 -0.0155 0.02871 C -0.01459 0.03357 -0.01381 0.03588 -0.0155 0.0419 C -0.01589 0.04306 -0.01693 0.04283 -0.01771 0.04306 C -0.02357 0.04283 -0.02943 0.04259 -0.03542 0.0419 C -0.03607 0.04167 -0.03685 0.04074 -0.0375 0.04051 C -0.04284 0.03889 -0.05235 0.03843 -0.05665 0.03796 C -0.06524 0.03403 -0.06055 0.03565 -0.07071 0.03403 C -0.07188 0.03357 -0.07305 0.0331 -0.07435 0.03264 C -0.07527 0.03241 -0.07631 0.03171 -0.07722 0.03148 C -0.07917 0.03079 -0.08112 0.03056 -0.08321 0.03009 C -0.08842 0.02778 -0.08946 0.02662 -0.09714 0.03009 C -0.09792 0.03033 -0.09766 0.03264 -0.09779 0.03403 C -0.09766 0.03843 -0.09753 0.04283 -0.09714 0.04699 C -0.09675 0.05185 -0.0961 0.0507 -0.09493 0.05486 C -0.09454 0.05625 -0.09454 0.05764 -0.09415 0.0588 C -0.09375 0.06019 -0.0931 0.06134 -0.09271 0.06273 C -0.09232 0.06389 -0.09232 0.06551 -0.09193 0.06667 C -0.0905 0.07199 -0.09089 0.06921 -0.08907 0.07315 C -0.08529 0.08148 -0.08959 0.07338 -0.08607 0.07986 C -0.08568 0.08171 -0.08464 0.08727 -0.08464 0.08889 C -0.08464 0.09167 -0.08464 0.09445 -0.08529 0.09676 C -0.08581 0.09815 -0.08685 0.09861 -0.0875 0.09931 C -0.09467 0.09861 -0.09883 0.09884 -0.10521 0.09676 C -0.10625 0.09653 -0.10717 0.09584 -0.10821 0.09537 C -0.10886 0.09514 -0.10964 0.09445 -0.11029 0.09421 C -0.11329 0.09306 -0.11941 0.09213 -0.12214 0.09144 C -0.12383 0.09121 -0.12553 0.09051 -0.12722 0.09028 C -0.13295 0.08959 -0.13855 0.08935 -0.14415 0.08889 C -0.14493 0.08843 -0.14558 0.08796 -0.14636 0.0875 C -0.15196 0.08565 -0.15886 0.08542 -0.16407 0.08496 C -0.16758 0.08334 -0.16719 0.08334 -0.17136 0.08241 C -0.17331 0.08195 -0.17527 0.08148 -0.17722 0.08102 C -0.18021 0.08033 -0.18308 0.07871 -0.18607 0.07847 L -0.20665 0.07593 C -0.21329 0.07292 -0.20808 0.07477 -0.22058 0.07315 L -0.22943 0.07199 C -0.23633 0.06898 -0.23698 0.06806 -0.24779 0.07199 C -0.24857 0.07222 -0.24753 0.07477 -0.24714 0.07593 C -0.24649 0.07709 -0.24558 0.07755 -0.24493 0.07847 C -0.24128 0.0838 -0.24441 0.08148 -0.2405 0.08357 C -0.23907 0.08611 -0.23868 0.08727 -0.23685 0.08889 C -0.23607 0.08959 -0.23529 0.08982 -0.23464 0.09028 C -0.22748 0.09977 -0.23503 0.09051 -0.22943 0.09537 C -0.22644 0.09815 -0.228 0.09746 -0.22579 0.1007 C -0.22513 0.10162 -0.22422 0.10232 -0.22357 0.10324 C -0.21993 0.10857 -0.22448 0.10301 -0.22058 0.10972 C -0.22006 0.11088 -0.21915 0.11158 -0.21836 0.1125 C -0.21316 0.11991 -0.22149 0.10972 -0.21472 0.11759 C -0.21342 0.12454 -0.21485 0.11898 -0.2125 0.12431 C -0.21198 0.12546 -0.21159 0.12685 -0.21107 0.12824 C -0.21016 0.13009 -0.20912 0.13171 -0.20808 0.13334 C -0.20769 0.13426 -0.2073 0.13519 -0.20665 0.13588 C -0.20586 0.13681 -0.20508 0.1375 -0.20443 0.13866 C -0.20157 0.14259 -0.20456 0.14028 -0.20079 0.14259 C -0.20027 0.14329 -0.19987 0.14468 -0.19935 0.14514 C -0.19792 0.1463 -0.19493 0.14769 -0.19493 0.14792 C -0.19388 0.14954 -0.19323 0.15209 -0.19193 0.15301 C -0.18985 0.15417 -0.18933 0.15417 -0.1875 0.15695 C -0.18646 0.15857 -0.18464 0.16204 -0.18464 0.16227 C -0.18373 0.1669 -0.18295 0.16921 -0.18464 0.17523 C -0.1849 0.17639 -0.18607 0.17616 -0.18685 0.17662 C -0.19441 0.17616 -0.20209 0.17639 -0.20964 0.17523 C -0.2112 0.175 -0.2125 0.17315 -0.21407 0.17269 L -0.21836 0.1713 C -0.225 0.16736 -0.22136 0.16898 -0.22943 0.16736 C -0.23724 0.16389 -0.23334 0.16528 -0.24115 0.16343 C -0.24896 0.1588 -0.24415 0.16111 -0.25586 0.1581 L -0.25586 0.15834 C -0.26055 0.15625 -0.25782 0.15718 -0.26407 0.15556 C -0.26472 0.15509 -0.2655 0.1544 -0.26615 0.15417 C -0.27761 0.15139 -0.27058 0.1544 -0.28021 0.15162 C -0.28112 0.15139 -0.28217 0.1507 -0.28308 0.15046 C -0.29024 0.14792 -0.2849 0.15023 -0.29271 0.14769 C -0.29362 0.14746 -0.29467 0.14676 -0.29558 0.14653 C -0.29948 0.14514 -0.30339 0.14468 -0.30743 0.14375 C -0.30912 0.14352 -0.31081 0.14306 -0.3125 0.14259 C -0.31732 0.13959 -0.31303 0.1419 -0.32214 0.13982 C -0.32357 0.13959 -0.325 0.13912 -0.32644 0.13866 C -0.32748 0.1382 -0.32839 0.1375 -0.32943 0.13727 C -0.33425 0.13611 -0.34362 0.13519 -0.34779 0.13472 C -0.35274 0.13171 -0.34662 0.13519 -0.35443 0.13195 C -0.35521 0.13171 -0.35586 0.13102 -0.35665 0.13079 C -0.35756 0.13033 -0.3586 0.12986 -0.35964 0.1294 C -0.36107 0.12894 -0.3625 0.12871 -0.36394 0.12824 C -0.37006 0.12616 -0.36524 0.12755 -0.37058 0.12546 C -0.37188 0.125 -0.37305 0.12454 -0.37422 0.12431 C -0.37527 0.12338 -0.37618 0.12199 -0.37722 0.12153 C -0.38008 0.12037 -0.38607 0.11898 -0.38607 0.11921 C -0.38672 0.11852 -0.3875 0.11783 -0.38829 0.11759 C -0.3905 0.11713 -0.39297 0.11829 -0.39493 0.11644 C -0.39571 0.11551 -0.39493 0.11296 -0.39493 0.11111 L -0.39115 0.10857 " pathEditMode="relative" rAng="0" ptsTypes="AAAAAAAAAAAAAAAAAAAAAAAAAAAAAAAAAAAAAAAAAAAAAAAAAAAAAAAAAAAAAAAAAAAAAAAAAAAAAAAAAAAAAAAAAAAAAAAAAAA">
                                      <p:cBhvr>
                                        <p:cTn id="10" dur="2000" fill="hold"/>
                                        <p:tgtEl>
                                          <p:spTgt spid="162"/>
                                        </p:tgtEl>
                                        <p:attrNameLst>
                                          <p:attrName>ppt_x</p:attrName>
                                          <p:attrName>ppt_y</p:attrName>
                                        </p:attrNameLst>
                                      </p:cBhvr>
                                      <p:rCtr x="-19766" y="8657"/>
                                    </p:animMotion>
                                  </p:childTnLst>
                                </p:cTn>
                              </p:par>
                              <p:par>
                                <p:cTn id="11" presetID="22" presetClass="entr" presetSubtype="2" fill="hold" grpId="0"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wipe(right)">
                                      <p:cBhvr>
                                        <p:cTn id="13" dur="2500"/>
                                        <p:tgtEl>
                                          <p:spTgt spid="161"/>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bldLvl="0" animBg="1"/>
      <p:bldP spid="161"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可穿戴式输液器设计3"/>
          <p:cNvPicPr>
            <a:picLocks noChangeAspect="1"/>
          </p:cNvPicPr>
          <p:nvPr/>
        </p:nvPicPr>
        <p:blipFill>
          <a:blip r:embed="rId2"/>
          <a:stretch>
            <a:fillRect/>
          </a:stretch>
        </p:blipFill>
        <p:spPr>
          <a:xfrm>
            <a:off x="6003925" y="-15875"/>
            <a:ext cx="3143885" cy="2222500"/>
          </a:xfrm>
          <a:prstGeom prst="rect">
            <a:avLst/>
          </a:prstGeom>
        </p:spPr>
      </p:pic>
      <p:pic>
        <p:nvPicPr>
          <p:cNvPr id="3" name="图片 2" descr="可穿戴式输液器设计4 "/>
          <p:cNvPicPr>
            <a:picLocks noChangeAspect="1"/>
          </p:cNvPicPr>
          <p:nvPr/>
        </p:nvPicPr>
        <p:blipFill>
          <a:blip r:embed="rId3"/>
          <a:stretch>
            <a:fillRect/>
          </a:stretch>
        </p:blipFill>
        <p:spPr>
          <a:xfrm>
            <a:off x="3071495" y="2994025"/>
            <a:ext cx="3041015" cy="2149475"/>
          </a:xfrm>
          <a:prstGeom prst="rect">
            <a:avLst/>
          </a:prstGeom>
        </p:spPr>
      </p:pic>
      <p:pic>
        <p:nvPicPr>
          <p:cNvPr id="4" name="图片 3" descr="可穿戴式输液器设计5"/>
          <p:cNvPicPr>
            <a:picLocks noChangeAspect="1"/>
          </p:cNvPicPr>
          <p:nvPr/>
        </p:nvPicPr>
        <p:blipFill>
          <a:blip r:embed="rId4"/>
          <a:stretch>
            <a:fillRect/>
          </a:stretch>
        </p:blipFill>
        <p:spPr>
          <a:xfrm>
            <a:off x="3810" y="2994660"/>
            <a:ext cx="3039110" cy="2148840"/>
          </a:xfrm>
          <a:prstGeom prst="rect">
            <a:avLst/>
          </a:prstGeom>
        </p:spPr>
      </p:pic>
      <p:pic>
        <p:nvPicPr>
          <p:cNvPr id="5" name="图片 4" descr="可穿戴式输液器设计6"/>
          <p:cNvPicPr>
            <a:picLocks noChangeAspect="1"/>
          </p:cNvPicPr>
          <p:nvPr/>
        </p:nvPicPr>
        <p:blipFill>
          <a:blip r:embed="rId5"/>
          <a:stretch>
            <a:fillRect/>
          </a:stretch>
        </p:blipFill>
        <p:spPr>
          <a:xfrm>
            <a:off x="6130290" y="3010535"/>
            <a:ext cx="3017520" cy="2132965"/>
          </a:xfrm>
          <a:prstGeom prst="rect">
            <a:avLst/>
          </a:prstGeom>
        </p:spPr>
      </p:pic>
      <p:pic>
        <p:nvPicPr>
          <p:cNvPr id="6" name="图片 5" descr="可穿戴式输液器设计1"/>
          <p:cNvPicPr>
            <a:picLocks noChangeAspect="1"/>
          </p:cNvPicPr>
          <p:nvPr/>
        </p:nvPicPr>
        <p:blipFill>
          <a:blip r:embed="rId6"/>
          <a:stretch>
            <a:fillRect/>
          </a:stretch>
        </p:blipFill>
        <p:spPr>
          <a:xfrm>
            <a:off x="3810" y="-15875"/>
            <a:ext cx="3143885" cy="2222500"/>
          </a:xfrm>
          <a:prstGeom prst="rect">
            <a:avLst/>
          </a:prstGeom>
        </p:spPr>
      </p:pic>
      <p:pic>
        <p:nvPicPr>
          <p:cNvPr id="7" name="图片 6" descr="可穿戴式输液器设计2"/>
          <p:cNvPicPr>
            <a:picLocks noChangeAspect="1"/>
          </p:cNvPicPr>
          <p:nvPr/>
        </p:nvPicPr>
        <p:blipFill>
          <a:blip r:embed="rId7"/>
          <a:stretch>
            <a:fillRect/>
          </a:stretch>
        </p:blipFill>
        <p:spPr>
          <a:xfrm>
            <a:off x="3147695" y="-15875"/>
            <a:ext cx="3143885" cy="2222500"/>
          </a:xfrm>
          <a:prstGeom prst="rect">
            <a:avLst/>
          </a:prstGeom>
        </p:spPr>
      </p:pic>
      <p:sp>
        <p:nvSpPr>
          <p:cNvPr id="8" name="文本框 7"/>
          <p:cNvSpPr txBox="1"/>
          <p:nvPr/>
        </p:nvSpPr>
        <p:spPr>
          <a:xfrm>
            <a:off x="2941320" y="2310765"/>
            <a:ext cx="3215640" cy="521970"/>
          </a:xfrm>
          <a:prstGeom prst="rect">
            <a:avLst/>
          </a:prstGeom>
          <a:noFill/>
        </p:spPr>
        <p:txBody>
          <a:bodyPr wrap="none" rtlCol="0">
            <a:spAutoFit/>
          </a:bodyPr>
          <a:lstStyle/>
          <a:p>
            <a:r>
              <a:rPr lang="en-US" altLang="zh-CN" sz="2800">
                <a:solidFill>
                  <a:schemeClr val="bg2">
                    <a:lumMod val="50000"/>
                  </a:schemeClr>
                </a:solidFill>
                <a:latin typeface="微软雅黑" panose="020B0503020204020204" charset="-122"/>
                <a:ea typeface="微软雅黑" panose="020B0503020204020204" charset="-122"/>
              </a:rPr>
              <a:t>2017</a:t>
            </a:r>
            <a:r>
              <a:rPr lang="zh-CN" altLang="en-US" sz="2800">
                <a:solidFill>
                  <a:schemeClr val="bg2">
                    <a:lumMod val="50000"/>
                  </a:schemeClr>
                </a:solidFill>
                <a:latin typeface="微软雅黑" panose="020B0503020204020204" charset="-122"/>
                <a:ea typeface="微软雅黑" panose="020B0503020204020204" charset="-122"/>
              </a:rPr>
              <a:t>年 获 奖 作 品</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3 前环衬 后环衬 扉页"/>
          <p:cNvPicPr>
            <a:picLocks noChangeAspect="1"/>
          </p:cNvPicPr>
          <p:nvPr/>
        </p:nvPicPr>
        <p:blipFill>
          <a:blip r:embed="rId2"/>
          <a:stretch>
            <a:fillRect/>
          </a:stretch>
        </p:blipFill>
        <p:spPr>
          <a:xfrm>
            <a:off x="6187440" y="1905"/>
            <a:ext cx="2969895" cy="2029460"/>
          </a:xfrm>
          <a:prstGeom prst="rect">
            <a:avLst/>
          </a:prstGeom>
        </p:spPr>
      </p:pic>
      <p:pic>
        <p:nvPicPr>
          <p:cNvPr id="3" name="图片 2" descr="04 前言 目录"/>
          <p:cNvPicPr>
            <a:picLocks noChangeAspect="1"/>
          </p:cNvPicPr>
          <p:nvPr/>
        </p:nvPicPr>
        <p:blipFill>
          <a:blip r:embed="rId3"/>
          <a:stretch>
            <a:fillRect/>
          </a:stretch>
        </p:blipFill>
        <p:spPr>
          <a:xfrm>
            <a:off x="19050" y="3121025"/>
            <a:ext cx="2969895" cy="2029460"/>
          </a:xfrm>
          <a:prstGeom prst="rect">
            <a:avLst/>
          </a:prstGeom>
        </p:spPr>
      </p:pic>
      <p:pic>
        <p:nvPicPr>
          <p:cNvPr id="4" name="图片 3" descr="05 篇章页 内页"/>
          <p:cNvPicPr>
            <a:picLocks noChangeAspect="1"/>
          </p:cNvPicPr>
          <p:nvPr/>
        </p:nvPicPr>
        <p:blipFill>
          <a:blip r:embed="rId4"/>
          <a:stretch>
            <a:fillRect/>
          </a:stretch>
        </p:blipFill>
        <p:spPr>
          <a:xfrm>
            <a:off x="3087370" y="3121025"/>
            <a:ext cx="2969895" cy="2029460"/>
          </a:xfrm>
          <a:prstGeom prst="rect">
            <a:avLst/>
          </a:prstGeom>
        </p:spPr>
      </p:pic>
      <p:pic>
        <p:nvPicPr>
          <p:cNvPr id="5" name="图片 4" descr="06 光盘 书签"/>
          <p:cNvPicPr>
            <a:picLocks noChangeAspect="1"/>
          </p:cNvPicPr>
          <p:nvPr/>
        </p:nvPicPr>
        <p:blipFill>
          <a:blip r:embed="rId5"/>
          <a:stretch>
            <a:fillRect/>
          </a:stretch>
        </p:blipFill>
        <p:spPr>
          <a:xfrm>
            <a:off x="6187440" y="3121025"/>
            <a:ext cx="2969895" cy="2029460"/>
          </a:xfrm>
          <a:prstGeom prst="rect">
            <a:avLst/>
          </a:prstGeom>
        </p:spPr>
      </p:pic>
      <p:pic>
        <p:nvPicPr>
          <p:cNvPr id="6" name="图片 5" descr="01封面 封底 书脊 勒口"/>
          <p:cNvPicPr>
            <a:picLocks noChangeAspect="1"/>
          </p:cNvPicPr>
          <p:nvPr/>
        </p:nvPicPr>
        <p:blipFill>
          <a:blip r:embed="rId6"/>
          <a:stretch>
            <a:fillRect/>
          </a:stretch>
        </p:blipFill>
        <p:spPr>
          <a:xfrm>
            <a:off x="-36195" y="1905"/>
            <a:ext cx="2969895" cy="2029460"/>
          </a:xfrm>
          <a:prstGeom prst="rect">
            <a:avLst/>
          </a:prstGeom>
        </p:spPr>
      </p:pic>
      <p:pic>
        <p:nvPicPr>
          <p:cNvPr id="7" name="图片 6" descr="02 封套"/>
          <p:cNvPicPr>
            <a:picLocks noChangeAspect="1"/>
          </p:cNvPicPr>
          <p:nvPr/>
        </p:nvPicPr>
        <p:blipFill>
          <a:blip r:embed="rId7"/>
          <a:stretch>
            <a:fillRect/>
          </a:stretch>
        </p:blipFill>
        <p:spPr>
          <a:xfrm>
            <a:off x="3037840" y="1905"/>
            <a:ext cx="2969895" cy="2029460"/>
          </a:xfrm>
          <a:prstGeom prst="rect">
            <a:avLst/>
          </a:prstGeom>
        </p:spPr>
      </p:pic>
      <p:sp>
        <p:nvSpPr>
          <p:cNvPr id="8" name="文本框 7"/>
          <p:cNvSpPr txBox="1"/>
          <p:nvPr/>
        </p:nvSpPr>
        <p:spPr>
          <a:xfrm>
            <a:off x="2941320" y="2310765"/>
            <a:ext cx="3215640" cy="521970"/>
          </a:xfrm>
          <a:prstGeom prst="rect">
            <a:avLst/>
          </a:prstGeom>
          <a:noFill/>
        </p:spPr>
        <p:txBody>
          <a:bodyPr wrap="none" rtlCol="0">
            <a:spAutoFit/>
          </a:bodyPr>
          <a:lstStyle/>
          <a:p>
            <a:r>
              <a:rPr lang="en-US" altLang="zh-CN" sz="2800">
                <a:solidFill>
                  <a:schemeClr val="bg2">
                    <a:lumMod val="50000"/>
                  </a:schemeClr>
                </a:solidFill>
                <a:latin typeface="微软雅黑" panose="020B0503020204020204" charset="-122"/>
                <a:ea typeface="微软雅黑" panose="020B0503020204020204" charset="-122"/>
              </a:rPr>
              <a:t>2017</a:t>
            </a:r>
            <a:r>
              <a:rPr lang="zh-CN" altLang="en-US" sz="2800">
                <a:solidFill>
                  <a:schemeClr val="bg2">
                    <a:lumMod val="50000"/>
                  </a:schemeClr>
                </a:solidFill>
                <a:latin typeface="微软雅黑" panose="020B0503020204020204" charset="-122"/>
                <a:ea typeface="微软雅黑" panose="020B0503020204020204" charset="-122"/>
              </a:rPr>
              <a:t>年 获 奖 作 品</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VI设计-01"/>
          <p:cNvPicPr>
            <a:picLocks noChangeAspect="1"/>
          </p:cNvPicPr>
          <p:nvPr/>
        </p:nvPicPr>
        <p:blipFill>
          <a:blip r:embed="rId2"/>
          <a:stretch>
            <a:fillRect/>
          </a:stretch>
        </p:blipFill>
        <p:spPr>
          <a:xfrm>
            <a:off x="3046095" y="-30480"/>
            <a:ext cx="3037205" cy="2148205"/>
          </a:xfrm>
          <a:prstGeom prst="rect">
            <a:avLst/>
          </a:prstGeom>
        </p:spPr>
      </p:pic>
      <p:pic>
        <p:nvPicPr>
          <p:cNvPr id="3" name="图片 2" descr="VI设计-02"/>
          <p:cNvPicPr>
            <a:picLocks noChangeAspect="1"/>
          </p:cNvPicPr>
          <p:nvPr/>
        </p:nvPicPr>
        <p:blipFill>
          <a:blip r:embed="rId3"/>
          <a:stretch>
            <a:fillRect/>
          </a:stretch>
        </p:blipFill>
        <p:spPr>
          <a:xfrm>
            <a:off x="8890" y="2995295"/>
            <a:ext cx="3037205" cy="2148205"/>
          </a:xfrm>
          <a:prstGeom prst="rect">
            <a:avLst/>
          </a:prstGeom>
        </p:spPr>
      </p:pic>
      <p:pic>
        <p:nvPicPr>
          <p:cNvPr id="4" name="图片 3" descr="VI设计-03"/>
          <p:cNvPicPr>
            <a:picLocks noChangeAspect="1"/>
          </p:cNvPicPr>
          <p:nvPr/>
        </p:nvPicPr>
        <p:blipFill>
          <a:blip r:embed="rId4"/>
          <a:stretch>
            <a:fillRect/>
          </a:stretch>
        </p:blipFill>
        <p:spPr>
          <a:xfrm>
            <a:off x="6104255" y="-30480"/>
            <a:ext cx="3037205" cy="2148205"/>
          </a:xfrm>
          <a:prstGeom prst="rect">
            <a:avLst/>
          </a:prstGeom>
        </p:spPr>
      </p:pic>
      <p:pic>
        <p:nvPicPr>
          <p:cNvPr id="5" name="图片 4" descr="VI设计-04"/>
          <p:cNvPicPr>
            <a:picLocks noChangeAspect="1"/>
          </p:cNvPicPr>
          <p:nvPr/>
        </p:nvPicPr>
        <p:blipFill>
          <a:blip r:embed="rId5"/>
          <a:stretch>
            <a:fillRect/>
          </a:stretch>
        </p:blipFill>
        <p:spPr>
          <a:xfrm>
            <a:off x="3060065" y="2995295"/>
            <a:ext cx="3037205" cy="2148205"/>
          </a:xfrm>
          <a:prstGeom prst="rect">
            <a:avLst/>
          </a:prstGeom>
        </p:spPr>
      </p:pic>
      <p:pic>
        <p:nvPicPr>
          <p:cNvPr id="6" name="图片 5" descr="VI设计-05"/>
          <p:cNvPicPr>
            <a:picLocks noChangeAspect="1"/>
          </p:cNvPicPr>
          <p:nvPr/>
        </p:nvPicPr>
        <p:blipFill>
          <a:blip r:embed="rId6"/>
          <a:stretch>
            <a:fillRect/>
          </a:stretch>
        </p:blipFill>
        <p:spPr>
          <a:xfrm>
            <a:off x="6104255" y="2995295"/>
            <a:ext cx="3037205" cy="2148205"/>
          </a:xfrm>
          <a:prstGeom prst="rect">
            <a:avLst/>
          </a:prstGeom>
        </p:spPr>
      </p:pic>
      <p:pic>
        <p:nvPicPr>
          <p:cNvPr id="7" name="图片 6" descr="VI设计-06"/>
          <p:cNvPicPr>
            <a:picLocks noChangeAspect="1"/>
          </p:cNvPicPr>
          <p:nvPr/>
        </p:nvPicPr>
        <p:blipFill>
          <a:blip r:embed="rId7"/>
          <a:stretch>
            <a:fillRect/>
          </a:stretch>
        </p:blipFill>
        <p:spPr>
          <a:xfrm>
            <a:off x="-5080" y="-30480"/>
            <a:ext cx="3037205" cy="2148205"/>
          </a:xfrm>
          <a:prstGeom prst="rect">
            <a:avLst/>
          </a:prstGeom>
        </p:spPr>
      </p:pic>
      <p:sp>
        <p:nvSpPr>
          <p:cNvPr id="8" name="文本框 7"/>
          <p:cNvSpPr txBox="1"/>
          <p:nvPr/>
        </p:nvSpPr>
        <p:spPr>
          <a:xfrm>
            <a:off x="2941320" y="2310765"/>
            <a:ext cx="3215640" cy="521970"/>
          </a:xfrm>
          <a:prstGeom prst="rect">
            <a:avLst/>
          </a:prstGeom>
          <a:noFill/>
        </p:spPr>
        <p:txBody>
          <a:bodyPr wrap="none" rtlCol="0">
            <a:spAutoFit/>
          </a:bodyPr>
          <a:lstStyle/>
          <a:p>
            <a:r>
              <a:rPr lang="en-US" altLang="zh-CN" sz="2800">
                <a:solidFill>
                  <a:schemeClr val="bg2">
                    <a:lumMod val="50000"/>
                  </a:schemeClr>
                </a:solidFill>
                <a:latin typeface="微软雅黑" panose="020B0503020204020204" charset="-122"/>
                <a:ea typeface="微软雅黑" panose="020B0503020204020204" charset="-122"/>
              </a:rPr>
              <a:t>2017</a:t>
            </a:r>
            <a:r>
              <a:rPr lang="zh-CN" altLang="en-US" sz="2800">
                <a:solidFill>
                  <a:schemeClr val="bg2">
                    <a:lumMod val="50000"/>
                  </a:schemeClr>
                </a:solidFill>
                <a:latin typeface="微软雅黑" panose="020B0503020204020204" charset="-122"/>
                <a:ea typeface="微软雅黑" panose="020B0503020204020204" charset="-122"/>
              </a:rPr>
              <a:t>年 获 奖 作 品</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青春修炼手册-阅读的力量-展示图1"/>
          <p:cNvPicPr>
            <a:picLocks noChangeAspect="1"/>
          </p:cNvPicPr>
          <p:nvPr/>
        </p:nvPicPr>
        <p:blipFill>
          <a:blip r:embed="rId2"/>
          <a:srcRect/>
          <a:stretch>
            <a:fillRect/>
          </a:stretch>
        </p:blipFill>
        <p:spPr>
          <a:xfrm>
            <a:off x="0" y="2319020"/>
            <a:ext cx="2964180" cy="2832100"/>
          </a:xfrm>
          <a:prstGeom prst="rect">
            <a:avLst/>
          </a:prstGeom>
          <a:solidFill>
            <a:schemeClr val="lt1"/>
          </a:solidFill>
        </p:spPr>
      </p:pic>
      <p:pic>
        <p:nvPicPr>
          <p:cNvPr id="5" name="图片 4" descr="青春修炼手册-阅读的力量-展示图3"/>
          <p:cNvPicPr>
            <a:picLocks noChangeAspect="1"/>
          </p:cNvPicPr>
          <p:nvPr/>
        </p:nvPicPr>
        <p:blipFill>
          <a:blip r:embed="rId3"/>
          <a:srcRect/>
          <a:stretch>
            <a:fillRect/>
          </a:stretch>
        </p:blipFill>
        <p:spPr>
          <a:xfrm>
            <a:off x="3074670" y="2314575"/>
            <a:ext cx="2968625" cy="2828925"/>
          </a:xfrm>
          <a:prstGeom prst="rect">
            <a:avLst/>
          </a:prstGeom>
          <a:solidFill>
            <a:schemeClr val="lt1"/>
          </a:solidFill>
        </p:spPr>
      </p:pic>
      <p:pic>
        <p:nvPicPr>
          <p:cNvPr id="6" name="图片 5" descr="青春修炼手册-阅读的力量-展示图4"/>
          <p:cNvPicPr>
            <a:picLocks noChangeAspect="1"/>
          </p:cNvPicPr>
          <p:nvPr/>
        </p:nvPicPr>
        <p:blipFill>
          <a:blip r:embed="rId4"/>
          <a:srcRect/>
          <a:stretch>
            <a:fillRect/>
          </a:stretch>
        </p:blipFill>
        <p:spPr>
          <a:xfrm>
            <a:off x="6179185" y="2319020"/>
            <a:ext cx="2964180" cy="2825115"/>
          </a:xfrm>
          <a:prstGeom prst="rect">
            <a:avLst/>
          </a:prstGeom>
          <a:solidFill>
            <a:schemeClr val="lt1"/>
          </a:solidFill>
        </p:spPr>
      </p:pic>
      <p:pic>
        <p:nvPicPr>
          <p:cNvPr id="8" name="图片 7" descr="虎头鞋-出生礼-2"/>
          <p:cNvPicPr>
            <a:picLocks noChangeAspect="1"/>
          </p:cNvPicPr>
          <p:nvPr/>
        </p:nvPicPr>
        <p:blipFill>
          <a:blip r:embed="rId5"/>
          <a:stretch>
            <a:fillRect/>
          </a:stretch>
        </p:blipFill>
        <p:spPr>
          <a:xfrm>
            <a:off x="3072130" y="-3810"/>
            <a:ext cx="2970530" cy="1661795"/>
          </a:xfrm>
          <a:prstGeom prst="rect">
            <a:avLst/>
          </a:prstGeom>
          <a:solidFill>
            <a:schemeClr val="lt1"/>
          </a:solidFill>
        </p:spPr>
      </p:pic>
      <p:pic>
        <p:nvPicPr>
          <p:cNvPr id="9" name="图片 8" descr="虎头鞋-出生礼-1"/>
          <p:cNvPicPr>
            <a:picLocks noChangeAspect="1"/>
          </p:cNvPicPr>
          <p:nvPr/>
        </p:nvPicPr>
        <p:blipFill>
          <a:blip r:embed="rId6"/>
          <a:stretch>
            <a:fillRect/>
          </a:stretch>
        </p:blipFill>
        <p:spPr>
          <a:xfrm>
            <a:off x="-4445" y="-3810"/>
            <a:ext cx="2968625" cy="1661795"/>
          </a:xfrm>
          <a:prstGeom prst="rect">
            <a:avLst/>
          </a:prstGeom>
          <a:solidFill>
            <a:schemeClr val="lt1"/>
          </a:solidFill>
        </p:spPr>
      </p:pic>
      <p:pic>
        <p:nvPicPr>
          <p:cNvPr id="10" name="图片 9" descr="虎头鞋-出生礼-4"/>
          <p:cNvPicPr>
            <a:picLocks noChangeAspect="1"/>
          </p:cNvPicPr>
          <p:nvPr/>
        </p:nvPicPr>
        <p:blipFill>
          <a:blip r:embed="rId7"/>
          <a:stretch>
            <a:fillRect/>
          </a:stretch>
        </p:blipFill>
        <p:spPr>
          <a:xfrm>
            <a:off x="6174740" y="-3810"/>
            <a:ext cx="2969895" cy="1662430"/>
          </a:xfrm>
          <a:prstGeom prst="rect">
            <a:avLst/>
          </a:prstGeom>
          <a:solidFill>
            <a:schemeClr val="lt1"/>
          </a:solidFill>
        </p:spPr>
      </p:pic>
      <p:sp>
        <p:nvSpPr>
          <p:cNvPr id="2" name="文本框 1"/>
          <p:cNvSpPr txBox="1"/>
          <p:nvPr/>
        </p:nvSpPr>
        <p:spPr>
          <a:xfrm>
            <a:off x="2941320" y="1744980"/>
            <a:ext cx="3215640" cy="521970"/>
          </a:xfrm>
          <a:prstGeom prst="rect">
            <a:avLst/>
          </a:prstGeom>
          <a:noFill/>
        </p:spPr>
        <p:txBody>
          <a:bodyPr wrap="none" rtlCol="0">
            <a:spAutoFit/>
          </a:bodyPr>
          <a:lstStyle/>
          <a:p>
            <a:r>
              <a:rPr lang="en-US" altLang="zh-CN" sz="2800">
                <a:solidFill>
                  <a:schemeClr val="bg2">
                    <a:lumMod val="50000"/>
                  </a:schemeClr>
                </a:solidFill>
                <a:latin typeface="微软雅黑" panose="020B0503020204020204" charset="-122"/>
                <a:ea typeface="微软雅黑" panose="020B0503020204020204" charset="-122"/>
              </a:rPr>
              <a:t>2015</a:t>
            </a:r>
            <a:r>
              <a:rPr lang="zh-CN" altLang="en-US" sz="2800">
                <a:solidFill>
                  <a:schemeClr val="bg2">
                    <a:lumMod val="50000"/>
                  </a:schemeClr>
                </a:solidFill>
                <a:latin typeface="微软雅黑" panose="020B0503020204020204" charset="-122"/>
                <a:ea typeface="微软雅黑" panose="020B0503020204020204" charset="-122"/>
              </a:rPr>
              <a:t>年 获 奖 作 品</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青花瓷"/>
          <p:cNvPicPr>
            <a:picLocks noChangeAspect="1"/>
          </p:cNvPicPr>
          <p:nvPr/>
        </p:nvPicPr>
        <p:blipFill>
          <a:blip r:embed="rId2"/>
          <a:stretch>
            <a:fillRect/>
          </a:stretch>
        </p:blipFill>
        <p:spPr>
          <a:xfrm>
            <a:off x="-6985" y="3458845"/>
            <a:ext cx="3150235" cy="1574165"/>
          </a:xfrm>
          <a:prstGeom prst="rect">
            <a:avLst/>
          </a:prstGeom>
        </p:spPr>
      </p:pic>
      <p:pic>
        <p:nvPicPr>
          <p:cNvPr id="5" name="图片 4" descr="4粉彩瓷"/>
          <p:cNvPicPr>
            <a:picLocks noChangeAspect="1"/>
          </p:cNvPicPr>
          <p:nvPr/>
        </p:nvPicPr>
        <p:blipFill>
          <a:blip r:embed="rId3"/>
          <a:stretch>
            <a:fillRect/>
          </a:stretch>
        </p:blipFill>
        <p:spPr>
          <a:xfrm>
            <a:off x="-6985" y="1798955"/>
            <a:ext cx="3125470" cy="1562100"/>
          </a:xfrm>
          <a:prstGeom prst="rect">
            <a:avLst/>
          </a:prstGeom>
        </p:spPr>
      </p:pic>
      <p:pic>
        <p:nvPicPr>
          <p:cNvPr id="7" name="图片 6" descr="6景泰蓝"/>
          <p:cNvPicPr>
            <a:picLocks noChangeAspect="1"/>
          </p:cNvPicPr>
          <p:nvPr/>
        </p:nvPicPr>
        <p:blipFill>
          <a:blip r:embed="rId4"/>
          <a:stretch>
            <a:fillRect/>
          </a:stretch>
        </p:blipFill>
        <p:spPr>
          <a:xfrm>
            <a:off x="-27940" y="120015"/>
            <a:ext cx="3146425" cy="1572895"/>
          </a:xfrm>
          <a:prstGeom prst="rect">
            <a:avLst/>
          </a:prstGeom>
        </p:spPr>
      </p:pic>
      <p:pic>
        <p:nvPicPr>
          <p:cNvPr id="8" name="图片 7" descr="A基础要素"/>
          <p:cNvPicPr>
            <a:picLocks noChangeAspect="1"/>
          </p:cNvPicPr>
          <p:nvPr/>
        </p:nvPicPr>
        <p:blipFill>
          <a:blip r:embed="rId5"/>
          <a:stretch>
            <a:fillRect/>
          </a:stretch>
        </p:blipFill>
        <p:spPr>
          <a:xfrm>
            <a:off x="3204210" y="120015"/>
            <a:ext cx="1268095" cy="1678940"/>
          </a:xfrm>
          <a:prstGeom prst="rect">
            <a:avLst/>
          </a:prstGeom>
        </p:spPr>
      </p:pic>
      <p:pic>
        <p:nvPicPr>
          <p:cNvPr id="9" name="图片 8" descr="互联网+01"/>
          <p:cNvPicPr>
            <a:picLocks noChangeAspect="1"/>
          </p:cNvPicPr>
          <p:nvPr/>
        </p:nvPicPr>
        <p:blipFill>
          <a:blip r:embed="rId6"/>
          <a:stretch>
            <a:fillRect/>
          </a:stretch>
        </p:blipFill>
        <p:spPr>
          <a:xfrm>
            <a:off x="4607560" y="120015"/>
            <a:ext cx="2261235" cy="1666240"/>
          </a:xfrm>
          <a:prstGeom prst="rect">
            <a:avLst/>
          </a:prstGeom>
        </p:spPr>
      </p:pic>
      <p:pic>
        <p:nvPicPr>
          <p:cNvPr id="10" name="图片 9" descr="会行走的托盘-1"/>
          <p:cNvPicPr>
            <a:picLocks noChangeAspect="1"/>
          </p:cNvPicPr>
          <p:nvPr/>
        </p:nvPicPr>
        <p:blipFill>
          <a:blip r:embed="rId7"/>
          <a:stretch>
            <a:fillRect/>
          </a:stretch>
        </p:blipFill>
        <p:spPr>
          <a:xfrm>
            <a:off x="6801485" y="3341370"/>
            <a:ext cx="2293620" cy="1621790"/>
          </a:xfrm>
          <a:prstGeom prst="rect">
            <a:avLst/>
          </a:prstGeom>
        </p:spPr>
      </p:pic>
      <p:pic>
        <p:nvPicPr>
          <p:cNvPr id="11" name="图片 10" descr="垃圾分类宣传手册分图1"/>
          <p:cNvPicPr>
            <a:picLocks noChangeAspect="1"/>
          </p:cNvPicPr>
          <p:nvPr/>
        </p:nvPicPr>
        <p:blipFill>
          <a:blip r:embed="rId8"/>
          <a:stretch>
            <a:fillRect/>
          </a:stretch>
        </p:blipFill>
        <p:spPr>
          <a:xfrm>
            <a:off x="6801485" y="120015"/>
            <a:ext cx="2270125" cy="1605280"/>
          </a:xfrm>
          <a:prstGeom prst="rect">
            <a:avLst/>
          </a:prstGeom>
        </p:spPr>
      </p:pic>
      <p:pic>
        <p:nvPicPr>
          <p:cNvPr id="12" name="图片 11" descr="2基础"/>
          <p:cNvPicPr>
            <a:picLocks noChangeAspect="1"/>
          </p:cNvPicPr>
          <p:nvPr/>
        </p:nvPicPr>
        <p:blipFill>
          <a:blip r:embed="rId9"/>
          <a:stretch>
            <a:fillRect/>
          </a:stretch>
        </p:blipFill>
        <p:spPr>
          <a:xfrm>
            <a:off x="4607560" y="3472180"/>
            <a:ext cx="2132965" cy="1508760"/>
          </a:xfrm>
          <a:prstGeom prst="rect">
            <a:avLst/>
          </a:prstGeom>
        </p:spPr>
      </p:pic>
      <p:pic>
        <p:nvPicPr>
          <p:cNvPr id="14" name="图片 13" descr="阳光体育 进校园"/>
          <p:cNvPicPr>
            <a:picLocks noChangeAspect="1"/>
          </p:cNvPicPr>
          <p:nvPr/>
        </p:nvPicPr>
        <p:blipFill>
          <a:blip r:embed="rId10"/>
          <a:stretch>
            <a:fillRect/>
          </a:stretch>
        </p:blipFill>
        <p:spPr>
          <a:xfrm>
            <a:off x="3204210" y="1786255"/>
            <a:ext cx="1267460" cy="1578610"/>
          </a:xfrm>
          <a:prstGeom prst="rect">
            <a:avLst/>
          </a:prstGeom>
        </p:spPr>
      </p:pic>
      <p:pic>
        <p:nvPicPr>
          <p:cNvPr id="15" name="图片 14" descr="03"/>
          <p:cNvPicPr>
            <a:picLocks noChangeAspect="1"/>
          </p:cNvPicPr>
          <p:nvPr/>
        </p:nvPicPr>
        <p:blipFill>
          <a:blip r:embed="rId11"/>
          <a:stretch>
            <a:fillRect/>
          </a:stretch>
        </p:blipFill>
        <p:spPr>
          <a:xfrm>
            <a:off x="3237230" y="3457575"/>
            <a:ext cx="1115060" cy="1575435"/>
          </a:xfrm>
          <a:prstGeom prst="rect">
            <a:avLst/>
          </a:prstGeom>
        </p:spPr>
      </p:pic>
      <p:pic>
        <p:nvPicPr>
          <p:cNvPr id="16" name="图片 15" descr="VI_Design_001"/>
          <p:cNvPicPr>
            <a:picLocks noChangeAspect="1"/>
          </p:cNvPicPr>
          <p:nvPr/>
        </p:nvPicPr>
        <p:blipFill>
          <a:blip r:embed="rId12"/>
          <a:stretch>
            <a:fillRect/>
          </a:stretch>
        </p:blipFill>
        <p:spPr>
          <a:xfrm>
            <a:off x="6801485" y="1889760"/>
            <a:ext cx="2284095" cy="1285240"/>
          </a:xfrm>
          <a:prstGeom prst="rect">
            <a:avLst/>
          </a:prstGeom>
        </p:spPr>
      </p:pic>
      <p:sp>
        <p:nvSpPr>
          <p:cNvPr id="17" name="文本框 16"/>
          <p:cNvSpPr txBox="1"/>
          <p:nvPr/>
        </p:nvSpPr>
        <p:spPr>
          <a:xfrm>
            <a:off x="4607560" y="2350135"/>
            <a:ext cx="2030730" cy="460375"/>
          </a:xfrm>
          <a:prstGeom prst="rect">
            <a:avLst/>
          </a:prstGeom>
          <a:noFill/>
        </p:spPr>
        <p:txBody>
          <a:bodyPr wrap="none" rtlCol="0">
            <a:spAutoFit/>
          </a:bodyPr>
          <a:lstStyle/>
          <a:p>
            <a:r>
              <a:rPr lang="en-US" altLang="zh-CN" sz="2400" b="1">
                <a:solidFill>
                  <a:schemeClr val="bg2">
                    <a:lumMod val="50000"/>
                  </a:schemeClr>
                </a:solidFill>
                <a:latin typeface="微软雅黑" panose="020B0503020204020204" charset="-122"/>
                <a:ea typeface="微软雅黑" panose="020B0503020204020204" charset="-122"/>
              </a:rPr>
              <a:t>2017</a:t>
            </a:r>
            <a:r>
              <a:rPr lang="zh-CN" altLang="en-US" sz="2400" b="1">
                <a:solidFill>
                  <a:schemeClr val="bg2">
                    <a:lumMod val="50000"/>
                  </a:schemeClr>
                </a:solidFill>
                <a:latin typeface="微软雅黑" panose="020B0503020204020204" charset="-122"/>
                <a:ea typeface="微软雅黑" panose="020B0503020204020204" charset="-122"/>
              </a:rPr>
              <a:t>年 抄 袭</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28440" y="-20320"/>
            <a:ext cx="1090295" cy="156845"/>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Isosceles Triangle 23"/>
          <p:cNvSpPr/>
          <p:nvPr/>
        </p:nvSpPr>
        <p:spPr>
          <a:xfrm flipH="1">
            <a:off x="3435224" y="1723752"/>
            <a:ext cx="2211011" cy="1968473"/>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1" y="3679477"/>
            <a:ext cx="9178325" cy="5954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Isosceles Triangle 24"/>
          <p:cNvSpPr/>
          <p:nvPr/>
        </p:nvSpPr>
        <p:spPr>
          <a:xfrm flipH="1">
            <a:off x="2465926" y="2515309"/>
            <a:ext cx="2031527" cy="1142627"/>
          </a:xfrm>
          <a:prstGeom prst="triangle">
            <a:avLst>
              <a:gd name="adj" fmla="val 50210"/>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Isosceles Triangle 25"/>
          <p:cNvSpPr/>
          <p:nvPr/>
        </p:nvSpPr>
        <p:spPr>
          <a:xfrm flipH="1">
            <a:off x="6504220" y="3027826"/>
            <a:ext cx="1824563" cy="629475"/>
          </a:xfrm>
          <a:prstGeom prst="triangle">
            <a:avLst>
              <a:gd name="adj" fmla="val 50210"/>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Isosceles Triangle 26"/>
          <p:cNvSpPr/>
          <p:nvPr/>
        </p:nvSpPr>
        <p:spPr>
          <a:xfrm flipH="1">
            <a:off x="4606717" y="2212489"/>
            <a:ext cx="1824563" cy="1445447"/>
          </a:xfrm>
          <a:prstGeom prst="triangle">
            <a:avLst>
              <a:gd name="adj" fmla="val 46305"/>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Isosceles Triangle 27"/>
          <p:cNvSpPr/>
          <p:nvPr/>
        </p:nvSpPr>
        <p:spPr>
          <a:xfrm flipH="1">
            <a:off x="815216" y="3035446"/>
            <a:ext cx="1824563" cy="629475"/>
          </a:xfrm>
          <a:prstGeom prst="triangle">
            <a:avLst>
              <a:gd name="adj" fmla="val 50210"/>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Isosceles Triangle 28"/>
          <p:cNvSpPr/>
          <p:nvPr/>
        </p:nvSpPr>
        <p:spPr>
          <a:xfrm flipH="1">
            <a:off x="1709254" y="2204234"/>
            <a:ext cx="1715973" cy="1456680"/>
          </a:xfrm>
          <a:prstGeom prst="triangle">
            <a:avLst>
              <a:gd name="adj" fmla="val 37543"/>
            </a:avLst>
          </a:prstGeom>
          <a:solidFill>
            <a:srgbClr val="92D050"/>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Isosceles Triangle 30"/>
          <p:cNvSpPr/>
          <p:nvPr/>
        </p:nvSpPr>
        <p:spPr>
          <a:xfrm flipH="1">
            <a:off x="5646234" y="2714427"/>
            <a:ext cx="1715973" cy="946684"/>
          </a:xfrm>
          <a:prstGeom prst="triangle">
            <a:avLst>
              <a:gd name="adj" fmla="val 572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 y="4249355"/>
            <a:ext cx="9178325" cy="9919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p:cNvSpPr txBox="1"/>
          <p:nvPr/>
        </p:nvSpPr>
        <p:spPr>
          <a:xfrm>
            <a:off x="3522980" y="3751402"/>
            <a:ext cx="2098040" cy="414020"/>
          </a:xfrm>
          <a:prstGeom prst="rect">
            <a:avLst/>
          </a:prstGeom>
          <a:noFill/>
        </p:spPr>
        <p:txBody>
          <a:bodyPr wrap="none" rtlCol="0">
            <a:spAutoFit/>
          </a:bodyPr>
          <a:lstStyle/>
          <a:p>
            <a:pPr algn="ctr"/>
            <a:r>
              <a:rPr lang="zh-CN" altLang="id-ID" sz="2100" dirty="0">
                <a:solidFill>
                  <a:schemeClr val="bg1"/>
                </a:solidFill>
                <a:latin typeface="微软雅黑" panose="020B0503020204020204" charset="-122"/>
                <a:ea typeface="微软雅黑" panose="020B0503020204020204" charset="-122"/>
              </a:rPr>
              <a:t>实践  探索  发现</a:t>
            </a:r>
          </a:p>
        </p:txBody>
      </p:sp>
      <p:sp>
        <p:nvSpPr>
          <p:cNvPr id="34" name="Freeform 9"/>
          <p:cNvSpPr/>
          <p:nvPr/>
        </p:nvSpPr>
        <p:spPr bwMode="auto">
          <a:xfrm>
            <a:off x="1874467" y="3836315"/>
            <a:ext cx="234181" cy="222588"/>
          </a:xfrm>
          <a:custGeom>
            <a:avLst/>
            <a:gdLst>
              <a:gd name="T0" fmla="*/ 207 w 211"/>
              <a:gd name="T1" fmla="*/ 85 h 200"/>
              <a:gd name="T2" fmla="*/ 153 w 211"/>
              <a:gd name="T3" fmla="*/ 124 h 200"/>
              <a:gd name="T4" fmla="*/ 173 w 211"/>
              <a:gd name="T5" fmla="*/ 189 h 200"/>
              <a:gd name="T6" fmla="*/ 170 w 211"/>
              <a:gd name="T7" fmla="*/ 198 h 200"/>
              <a:gd name="T8" fmla="*/ 165 w 211"/>
              <a:gd name="T9" fmla="*/ 200 h 200"/>
              <a:gd name="T10" fmla="*/ 160 w 211"/>
              <a:gd name="T11" fmla="*/ 198 h 200"/>
              <a:gd name="T12" fmla="*/ 106 w 211"/>
              <a:gd name="T13" fmla="*/ 158 h 200"/>
              <a:gd name="T14" fmla="*/ 51 w 211"/>
              <a:gd name="T15" fmla="*/ 198 h 200"/>
              <a:gd name="T16" fmla="*/ 41 w 211"/>
              <a:gd name="T17" fmla="*/ 198 h 200"/>
              <a:gd name="T18" fmla="*/ 38 w 211"/>
              <a:gd name="T19" fmla="*/ 189 h 200"/>
              <a:gd name="T20" fmla="*/ 59 w 211"/>
              <a:gd name="T21" fmla="*/ 124 h 200"/>
              <a:gd name="T22" fmla="*/ 5 w 211"/>
              <a:gd name="T23" fmla="*/ 85 h 200"/>
              <a:gd name="T24" fmla="*/ 2 w 211"/>
              <a:gd name="T25" fmla="*/ 75 h 200"/>
              <a:gd name="T26" fmla="*/ 10 w 211"/>
              <a:gd name="T27" fmla="*/ 70 h 200"/>
              <a:gd name="T28" fmla="*/ 77 w 211"/>
              <a:gd name="T29" fmla="*/ 70 h 200"/>
              <a:gd name="T30" fmla="*/ 98 w 211"/>
              <a:gd name="T31" fmla="*/ 5 h 200"/>
              <a:gd name="T32" fmla="*/ 106 w 211"/>
              <a:gd name="T33" fmla="*/ 0 h 200"/>
              <a:gd name="T34" fmla="*/ 114 w 211"/>
              <a:gd name="T35" fmla="*/ 5 h 200"/>
              <a:gd name="T36" fmla="*/ 135 w 211"/>
              <a:gd name="T37" fmla="*/ 70 h 200"/>
              <a:gd name="T38" fmla="*/ 202 w 211"/>
              <a:gd name="T39" fmla="*/ 70 h 200"/>
              <a:gd name="T40" fmla="*/ 210 w 211"/>
              <a:gd name="T41" fmla="*/ 75 h 200"/>
              <a:gd name="T42" fmla="*/ 207 w 211"/>
              <a:gd name="T43" fmla="*/ 8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00">
                <a:moveTo>
                  <a:pt x="207" y="85"/>
                </a:moveTo>
                <a:cubicBezTo>
                  <a:pt x="153" y="124"/>
                  <a:pt x="153" y="124"/>
                  <a:pt x="153" y="124"/>
                </a:cubicBezTo>
                <a:cubicBezTo>
                  <a:pt x="173" y="189"/>
                  <a:pt x="173" y="189"/>
                  <a:pt x="173" y="189"/>
                </a:cubicBezTo>
                <a:cubicBezTo>
                  <a:pt x="175" y="192"/>
                  <a:pt x="173" y="196"/>
                  <a:pt x="170" y="198"/>
                </a:cubicBezTo>
                <a:cubicBezTo>
                  <a:pt x="169" y="199"/>
                  <a:pt x="167" y="200"/>
                  <a:pt x="165" y="200"/>
                </a:cubicBezTo>
                <a:cubicBezTo>
                  <a:pt x="164" y="200"/>
                  <a:pt x="162" y="199"/>
                  <a:pt x="160" y="198"/>
                </a:cubicBezTo>
                <a:cubicBezTo>
                  <a:pt x="106" y="158"/>
                  <a:pt x="106" y="158"/>
                  <a:pt x="106" y="158"/>
                </a:cubicBezTo>
                <a:cubicBezTo>
                  <a:pt x="51" y="198"/>
                  <a:pt x="51" y="198"/>
                  <a:pt x="51" y="198"/>
                </a:cubicBezTo>
                <a:cubicBezTo>
                  <a:pt x="48" y="200"/>
                  <a:pt x="44" y="200"/>
                  <a:pt x="41" y="198"/>
                </a:cubicBezTo>
                <a:cubicBezTo>
                  <a:pt x="38" y="196"/>
                  <a:pt x="37" y="192"/>
                  <a:pt x="38" y="189"/>
                </a:cubicBezTo>
                <a:cubicBezTo>
                  <a:pt x="59" y="124"/>
                  <a:pt x="59" y="124"/>
                  <a:pt x="59" y="124"/>
                </a:cubicBezTo>
                <a:cubicBezTo>
                  <a:pt x="5" y="85"/>
                  <a:pt x="5" y="85"/>
                  <a:pt x="5" y="85"/>
                </a:cubicBezTo>
                <a:cubicBezTo>
                  <a:pt x="2" y="83"/>
                  <a:pt x="0" y="79"/>
                  <a:pt x="2" y="75"/>
                </a:cubicBezTo>
                <a:cubicBezTo>
                  <a:pt x="3" y="72"/>
                  <a:pt x="6" y="70"/>
                  <a:pt x="10" y="70"/>
                </a:cubicBezTo>
                <a:cubicBezTo>
                  <a:pt x="77" y="70"/>
                  <a:pt x="77" y="70"/>
                  <a:pt x="77" y="70"/>
                </a:cubicBezTo>
                <a:cubicBezTo>
                  <a:pt x="98" y="5"/>
                  <a:pt x="98" y="5"/>
                  <a:pt x="98" y="5"/>
                </a:cubicBezTo>
                <a:cubicBezTo>
                  <a:pt x="99" y="2"/>
                  <a:pt x="102" y="0"/>
                  <a:pt x="106" y="0"/>
                </a:cubicBezTo>
                <a:cubicBezTo>
                  <a:pt x="110" y="0"/>
                  <a:pt x="113" y="2"/>
                  <a:pt x="114" y="5"/>
                </a:cubicBezTo>
                <a:cubicBezTo>
                  <a:pt x="135" y="70"/>
                  <a:pt x="135" y="70"/>
                  <a:pt x="135" y="70"/>
                </a:cubicBezTo>
                <a:cubicBezTo>
                  <a:pt x="202" y="70"/>
                  <a:pt x="202" y="70"/>
                  <a:pt x="202" y="70"/>
                </a:cubicBezTo>
                <a:cubicBezTo>
                  <a:pt x="206" y="70"/>
                  <a:pt x="209" y="72"/>
                  <a:pt x="210" y="75"/>
                </a:cubicBezTo>
                <a:cubicBezTo>
                  <a:pt x="211" y="79"/>
                  <a:pt x="210" y="83"/>
                  <a:pt x="207" y="85"/>
                </a:cubicBezTo>
              </a:path>
            </a:pathLst>
          </a:custGeom>
          <a:solidFill>
            <a:schemeClr val="bg1"/>
          </a:solidFill>
          <a:ln>
            <a:noFill/>
          </a:ln>
        </p:spPr>
        <p:txBody>
          <a:bodyPr vert="horz" wrap="square" lIns="91440" tIns="45720" rIns="91440" bIns="45720" numCol="1" anchor="t" anchorCtr="0" compatLnSpc="1"/>
          <a:lstStyle/>
          <a:p>
            <a:endParaRPr lang="id-ID"/>
          </a:p>
        </p:txBody>
      </p:sp>
      <p:sp>
        <p:nvSpPr>
          <p:cNvPr id="35" name="Freeform 9"/>
          <p:cNvSpPr/>
          <p:nvPr/>
        </p:nvSpPr>
        <p:spPr bwMode="auto">
          <a:xfrm>
            <a:off x="7035353" y="3836315"/>
            <a:ext cx="234181" cy="222588"/>
          </a:xfrm>
          <a:custGeom>
            <a:avLst/>
            <a:gdLst>
              <a:gd name="T0" fmla="*/ 207 w 211"/>
              <a:gd name="T1" fmla="*/ 85 h 200"/>
              <a:gd name="T2" fmla="*/ 153 w 211"/>
              <a:gd name="T3" fmla="*/ 124 h 200"/>
              <a:gd name="T4" fmla="*/ 173 w 211"/>
              <a:gd name="T5" fmla="*/ 189 h 200"/>
              <a:gd name="T6" fmla="*/ 170 w 211"/>
              <a:gd name="T7" fmla="*/ 198 h 200"/>
              <a:gd name="T8" fmla="*/ 165 w 211"/>
              <a:gd name="T9" fmla="*/ 200 h 200"/>
              <a:gd name="T10" fmla="*/ 160 w 211"/>
              <a:gd name="T11" fmla="*/ 198 h 200"/>
              <a:gd name="T12" fmla="*/ 106 w 211"/>
              <a:gd name="T13" fmla="*/ 158 h 200"/>
              <a:gd name="T14" fmla="*/ 51 w 211"/>
              <a:gd name="T15" fmla="*/ 198 h 200"/>
              <a:gd name="T16" fmla="*/ 41 w 211"/>
              <a:gd name="T17" fmla="*/ 198 h 200"/>
              <a:gd name="T18" fmla="*/ 38 w 211"/>
              <a:gd name="T19" fmla="*/ 189 h 200"/>
              <a:gd name="T20" fmla="*/ 59 w 211"/>
              <a:gd name="T21" fmla="*/ 124 h 200"/>
              <a:gd name="T22" fmla="*/ 5 w 211"/>
              <a:gd name="T23" fmla="*/ 85 h 200"/>
              <a:gd name="T24" fmla="*/ 2 w 211"/>
              <a:gd name="T25" fmla="*/ 75 h 200"/>
              <a:gd name="T26" fmla="*/ 10 w 211"/>
              <a:gd name="T27" fmla="*/ 70 h 200"/>
              <a:gd name="T28" fmla="*/ 77 w 211"/>
              <a:gd name="T29" fmla="*/ 70 h 200"/>
              <a:gd name="T30" fmla="*/ 98 w 211"/>
              <a:gd name="T31" fmla="*/ 5 h 200"/>
              <a:gd name="T32" fmla="*/ 106 w 211"/>
              <a:gd name="T33" fmla="*/ 0 h 200"/>
              <a:gd name="T34" fmla="*/ 114 w 211"/>
              <a:gd name="T35" fmla="*/ 5 h 200"/>
              <a:gd name="T36" fmla="*/ 135 w 211"/>
              <a:gd name="T37" fmla="*/ 70 h 200"/>
              <a:gd name="T38" fmla="*/ 202 w 211"/>
              <a:gd name="T39" fmla="*/ 70 h 200"/>
              <a:gd name="T40" fmla="*/ 210 w 211"/>
              <a:gd name="T41" fmla="*/ 75 h 200"/>
              <a:gd name="T42" fmla="*/ 207 w 211"/>
              <a:gd name="T43" fmla="*/ 8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00">
                <a:moveTo>
                  <a:pt x="207" y="85"/>
                </a:moveTo>
                <a:cubicBezTo>
                  <a:pt x="153" y="124"/>
                  <a:pt x="153" y="124"/>
                  <a:pt x="153" y="124"/>
                </a:cubicBezTo>
                <a:cubicBezTo>
                  <a:pt x="173" y="189"/>
                  <a:pt x="173" y="189"/>
                  <a:pt x="173" y="189"/>
                </a:cubicBezTo>
                <a:cubicBezTo>
                  <a:pt x="175" y="192"/>
                  <a:pt x="173" y="196"/>
                  <a:pt x="170" y="198"/>
                </a:cubicBezTo>
                <a:cubicBezTo>
                  <a:pt x="169" y="199"/>
                  <a:pt x="167" y="200"/>
                  <a:pt x="165" y="200"/>
                </a:cubicBezTo>
                <a:cubicBezTo>
                  <a:pt x="164" y="200"/>
                  <a:pt x="162" y="199"/>
                  <a:pt x="160" y="198"/>
                </a:cubicBezTo>
                <a:cubicBezTo>
                  <a:pt x="106" y="158"/>
                  <a:pt x="106" y="158"/>
                  <a:pt x="106" y="158"/>
                </a:cubicBezTo>
                <a:cubicBezTo>
                  <a:pt x="51" y="198"/>
                  <a:pt x="51" y="198"/>
                  <a:pt x="51" y="198"/>
                </a:cubicBezTo>
                <a:cubicBezTo>
                  <a:pt x="48" y="200"/>
                  <a:pt x="44" y="200"/>
                  <a:pt x="41" y="198"/>
                </a:cubicBezTo>
                <a:cubicBezTo>
                  <a:pt x="38" y="196"/>
                  <a:pt x="37" y="192"/>
                  <a:pt x="38" y="189"/>
                </a:cubicBezTo>
                <a:cubicBezTo>
                  <a:pt x="59" y="124"/>
                  <a:pt x="59" y="124"/>
                  <a:pt x="59" y="124"/>
                </a:cubicBezTo>
                <a:cubicBezTo>
                  <a:pt x="5" y="85"/>
                  <a:pt x="5" y="85"/>
                  <a:pt x="5" y="85"/>
                </a:cubicBezTo>
                <a:cubicBezTo>
                  <a:pt x="2" y="83"/>
                  <a:pt x="0" y="79"/>
                  <a:pt x="2" y="75"/>
                </a:cubicBezTo>
                <a:cubicBezTo>
                  <a:pt x="3" y="72"/>
                  <a:pt x="6" y="70"/>
                  <a:pt x="10" y="70"/>
                </a:cubicBezTo>
                <a:cubicBezTo>
                  <a:pt x="77" y="70"/>
                  <a:pt x="77" y="70"/>
                  <a:pt x="77" y="70"/>
                </a:cubicBezTo>
                <a:cubicBezTo>
                  <a:pt x="98" y="5"/>
                  <a:pt x="98" y="5"/>
                  <a:pt x="98" y="5"/>
                </a:cubicBezTo>
                <a:cubicBezTo>
                  <a:pt x="99" y="2"/>
                  <a:pt x="102" y="0"/>
                  <a:pt x="106" y="0"/>
                </a:cubicBezTo>
                <a:cubicBezTo>
                  <a:pt x="110" y="0"/>
                  <a:pt x="113" y="2"/>
                  <a:pt x="114" y="5"/>
                </a:cubicBezTo>
                <a:cubicBezTo>
                  <a:pt x="135" y="70"/>
                  <a:pt x="135" y="70"/>
                  <a:pt x="135" y="70"/>
                </a:cubicBezTo>
                <a:cubicBezTo>
                  <a:pt x="202" y="70"/>
                  <a:pt x="202" y="70"/>
                  <a:pt x="202" y="70"/>
                </a:cubicBezTo>
                <a:cubicBezTo>
                  <a:pt x="206" y="70"/>
                  <a:pt x="209" y="72"/>
                  <a:pt x="210" y="75"/>
                </a:cubicBezTo>
                <a:cubicBezTo>
                  <a:pt x="211" y="79"/>
                  <a:pt x="210" y="83"/>
                  <a:pt x="207" y="85"/>
                </a:cubicBezTo>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36" name="Group 35"/>
          <p:cNvGrpSpPr/>
          <p:nvPr/>
        </p:nvGrpSpPr>
        <p:grpSpPr>
          <a:xfrm>
            <a:off x="2248919" y="3947609"/>
            <a:ext cx="4646163" cy="0"/>
            <a:chOff x="2968831" y="5133092"/>
            <a:chExt cx="6194884" cy="0"/>
          </a:xfrm>
        </p:grpSpPr>
        <p:cxnSp>
          <p:nvCxnSpPr>
            <p:cNvPr id="37" name="Straight Connector 36"/>
            <p:cNvCxnSpPr/>
            <p:nvPr/>
          </p:nvCxnSpPr>
          <p:spPr>
            <a:xfrm flipH="1">
              <a:off x="2968831" y="5133092"/>
              <a:ext cx="1805050" cy="0"/>
            </a:xfrm>
            <a:prstGeom prst="line">
              <a:avLst/>
            </a:prstGeom>
            <a:ln w="1905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358665" y="5133092"/>
              <a:ext cx="1805050" cy="0"/>
            </a:xfrm>
            <a:prstGeom prst="line">
              <a:avLst/>
            </a:prstGeom>
            <a:ln w="1905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1438910" y="4406900"/>
            <a:ext cx="6278880" cy="645160"/>
          </a:xfrm>
          <a:prstGeom prst="rect">
            <a:avLst/>
          </a:prstGeom>
          <a:noFill/>
        </p:spPr>
        <p:txBody>
          <a:bodyPr wrap="none" rtlCol="0">
            <a:spAutoFit/>
          </a:bodyPr>
          <a:lstStyle/>
          <a:p>
            <a:pPr algn="ctr">
              <a:lnSpc>
                <a:spcPct val="150000"/>
              </a:lnSpc>
            </a:pPr>
            <a:r>
              <a:rPr lang="zh-CN" altLang="en-US" sz="1200">
                <a:solidFill>
                  <a:schemeClr val="bg1"/>
                </a:solidFill>
                <a:latin typeface="微软雅黑" panose="020B0503020204020204" charset="-122"/>
                <a:ea typeface="微软雅黑" panose="020B0503020204020204" charset="-122"/>
              </a:rPr>
              <a:t>鼓励广大中小学生结合学习与实践活动及生活实际，积极探索、勇于创新，</a:t>
            </a:r>
          </a:p>
          <a:p>
            <a:pPr algn="ctr">
              <a:lnSpc>
                <a:spcPct val="150000"/>
              </a:lnSpc>
            </a:pPr>
            <a:r>
              <a:rPr lang="zh-CN" altLang="en-US" sz="1200">
                <a:solidFill>
                  <a:schemeClr val="bg1"/>
                </a:solidFill>
                <a:latin typeface="微软雅黑" panose="020B0503020204020204" charset="-122"/>
                <a:ea typeface="微软雅黑" panose="020B0503020204020204" charset="-122"/>
              </a:rPr>
              <a:t>运用信息技术手段设计、创作电脑作品，培养“发现问题、分析问题和解决问题”的能力。</a:t>
            </a:r>
          </a:p>
        </p:txBody>
      </p:sp>
      <p:sp>
        <p:nvSpPr>
          <p:cNvPr id="8" name="文本框 7"/>
          <p:cNvSpPr txBox="1"/>
          <p:nvPr/>
        </p:nvSpPr>
        <p:spPr>
          <a:xfrm>
            <a:off x="197485" y="441960"/>
            <a:ext cx="8729345" cy="779780"/>
          </a:xfrm>
          <a:prstGeom prst="rect">
            <a:avLst/>
          </a:prstGeom>
          <a:noFill/>
        </p:spPr>
        <p:txBody>
          <a:bodyPr wrap="square" rtlCol="0" anchor="t">
            <a:spAutoFit/>
          </a:bodyPr>
          <a:lstStyle/>
          <a:p>
            <a:pPr algn="ctr">
              <a:lnSpc>
                <a:spcPct val="160000"/>
              </a:lnSpc>
            </a:pPr>
            <a:r>
              <a:rPr lang="zh-CN" altLang="en-US" sz="1400" b="1">
                <a:solidFill>
                  <a:schemeClr val="bg2">
                    <a:lumMod val="50000"/>
                  </a:schemeClr>
                </a:solidFill>
                <a:latin typeface="微软雅黑" panose="020B0503020204020204" charset="-122"/>
                <a:ea typeface="微软雅黑" panose="020B0503020204020204" charset="-122"/>
              </a:rPr>
              <a:t>“全国中小学电脑制作活动”的指导思想是：</a:t>
            </a:r>
          </a:p>
          <a:p>
            <a:pPr algn="ctr">
              <a:lnSpc>
                <a:spcPct val="160000"/>
              </a:lnSpc>
            </a:pPr>
            <a:r>
              <a:rPr lang="zh-CN" altLang="en-US" sz="1400">
                <a:solidFill>
                  <a:schemeClr val="bg2">
                    <a:lumMod val="50000"/>
                  </a:schemeClr>
                </a:solidFill>
                <a:latin typeface="微软雅黑" panose="020B0503020204020204" charset="-122"/>
                <a:ea typeface="微软雅黑" panose="020B0503020204020204" charset="-122"/>
              </a:rPr>
              <a:t>“丰富中小学生学习生活；重在过程，重在参与；激发创新精神，培养实践能力，全面推进素质教育。”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par>
                                <p:cTn id="38" presetID="16" presetClass="entr" presetSubtype="37"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outVertical)">
                                      <p:cBhvr>
                                        <p:cTn id="40" dur="500"/>
                                        <p:tgtEl>
                                          <p:spTgt spid="36"/>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linds(horizontal)">
                                      <p:cBhvr>
                                        <p:cTn id="5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6" grpId="0" bldLvl="0" animBg="1"/>
      <p:bldP spid="27" grpId="0" bldLvl="0" animBg="1"/>
      <p:bldP spid="28" grpId="0" bldLvl="0" animBg="1"/>
      <p:bldP spid="29" grpId="0" bldLvl="0" animBg="1"/>
      <p:bldP spid="31" grpId="0" bldLvl="0" animBg="1"/>
      <p:bldP spid="33" grpId="0"/>
      <p:bldP spid="34" grpId="0" bldLvl="0" animBg="1"/>
      <p:bldP spid="35" grpId="0" bldLvl="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2ccda6539224f6f111438a5ece50e078b2ea89663835bb-PH8kav_fw658"/>
          <p:cNvPicPr>
            <a:picLocks noChangeAspect="1"/>
          </p:cNvPicPr>
          <p:nvPr/>
        </p:nvPicPr>
        <p:blipFill>
          <a:blip r:embed="rId2"/>
          <a:srcRect/>
          <a:stretch>
            <a:fillRect/>
          </a:stretch>
        </p:blipFill>
        <p:spPr>
          <a:xfrm>
            <a:off x="-1905" y="-2540"/>
            <a:ext cx="2418080" cy="3569335"/>
          </a:xfrm>
          <a:prstGeom prst="rect">
            <a:avLst/>
          </a:prstGeom>
          <a:solidFill>
            <a:schemeClr val="lt1"/>
          </a:solidFill>
        </p:spPr>
      </p:pic>
      <p:pic>
        <p:nvPicPr>
          <p:cNvPr id="9" name="图片 8" descr="e5c97dbe39ce8323768eadfa51189b13b7a58c2b1f54ef-HQ6zpt_fw658"/>
          <p:cNvPicPr>
            <a:picLocks noChangeAspect="1"/>
          </p:cNvPicPr>
          <p:nvPr/>
        </p:nvPicPr>
        <p:blipFill>
          <a:blip r:embed="rId3"/>
          <a:srcRect/>
          <a:stretch>
            <a:fillRect/>
          </a:stretch>
        </p:blipFill>
        <p:spPr>
          <a:xfrm>
            <a:off x="2553970" y="-2540"/>
            <a:ext cx="3871595" cy="5156200"/>
          </a:xfrm>
          <a:prstGeom prst="rect">
            <a:avLst/>
          </a:prstGeom>
          <a:solidFill>
            <a:schemeClr val="lt1"/>
          </a:solidFill>
        </p:spPr>
      </p:pic>
      <p:pic>
        <p:nvPicPr>
          <p:cNvPr id="10" name="图片 9" descr="e5c97dbe39ce8323768eadfa51189b13b7a58c2b1f54ef-HQ6zpt_fw658"/>
          <p:cNvPicPr>
            <a:picLocks noChangeAspect="1"/>
          </p:cNvPicPr>
          <p:nvPr/>
        </p:nvPicPr>
        <p:blipFill>
          <a:blip r:embed="rId4"/>
          <a:srcRect/>
          <a:stretch>
            <a:fillRect/>
          </a:stretch>
        </p:blipFill>
        <p:spPr>
          <a:xfrm>
            <a:off x="6595110" y="1125855"/>
            <a:ext cx="2529205" cy="4004945"/>
          </a:xfrm>
          <a:prstGeom prst="rect">
            <a:avLst/>
          </a:prstGeom>
          <a:solidFill>
            <a:schemeClr val="lt1"/>
          </a:solidFill>
        </p:spPr>
      </p:pic>
      <p:pic>
        <p:nvPicPr>
          <p:cNvPr id="13" name="图片 12" descr="2ccda6539224f6f111438a5ece50e078b2ea89663835bb-PH8kav_fw658"/>
          <p:cNvPicPr>
            <a:picLocks noChangeAspect="1"/>
          </p:cNvPicPr>
          <p:nvPr/>
        </p:nvPicPr>
        <p:blipFill>
          <a:blip r:embed="rId5"/>
          <a:srcRect/>
          <a:stretch>
            <a:fillRect/>
          </a:stretch>
        </p:blipFill>
        <p:spPr>
          <a:xfrm>
            <a:off x="-1905" y="3585845"/>
            <a:ext cx="2431415" cy="1370965"/>
          </a:xfrm>
          <a:prstGeom prst="rect">
            <a:avLst/>
          </a:prstGeom>
          <a:solidFill>
            <a:schemeClr val="lt1"/>
          </a:solidFill>
        </p:spPr>
      </p:pic>
      <p:pic>
        <p:nvPicPr>
          <p:cNvPr id="15" name="图片 14" descr="e5c97dbe39ce8323768eadfa51189b13b7a58c2b1f54ef-HQ6zpt_fw658"/>
          <p:cNvPicPr>
            <a:picLocks noChangeAspect="1"/>
          </p:cNvPicPr>
          <p:nvPr/>
        </p:nvPicPr>
        <p:blipFill>
          <a:blip r:embed="rId6"/>
          <a:srcRect/>
          <a:stretch>
            <a:fillRect/>
          </a:stretch>
        </p:blipFill>
        <p:spPr>
          <a:xfrm>
            <a:off x="6576060" y="-2540"/>
            <a:ext cx="2548890" cy="1070610"/>
          </a:xfrm>
          <a:prstGeom prst="rect">
            <a:avLst/>
          </a:prstGeom>
          <a:solidFill>
            <a:schemeClr val="lt1"/>
          </a:solid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lum bright="-6000"/>
          </a:blip>
          <a:stretch>
            <a:fillRect/>
          </a:stretch>
        </p:blipFill>
        <p:spPr>
          <a:xfrm>
            <a:off x="26035" y="-3810"/>
            <a:ext cx="2972435" cy="2101215"/>
          </a:xfrm>
          <a:prstGeom prst="rect">
            <a:avLst/>
          </a:prstGeom>
        </p:spPr>
      </p:pic>
      <p:pic>
        <p:nvPicPr>
          <p:cNvPr id="5" name="图片 4"/>
          <p:cNvPicPr>
            <a:picLocks noChangeAspect="1"/>
          </p:cNvPicPr>
          <p:nvPr/>
        </p:nvPicPr>
        <p:blipFill>
          <a:blip r:embed="rId3">
            <a:lum bright="-6000"/>
          </a:blip>
          <a:stretch>
            <a:fillRect/>
          </a:stretch>
        </p:blipFill>
        <p:spPr>
          <a:xfrm>
            <a:off x="-22860" y="3043555"/>
            <a:ext cx="2972435" cy="2101215"/>
          </a:xfrm>
          <a:prstGeom prst="rect">
            <a:avLst/>
          </a:prstGeom>
        </p:spPr>
      </p:pic>
      <p:pic>
        <p:nvPicPr>
          <p:cNvPr id="6" name="图片 5"/>
          <p:cNvPicPr>
            <a:picLocks noChangeAspect="1"/>
          </p:cNvPicPr>
          <p:nvPr/>
        </p:nvPicPr>
        <p:blipFill>
          <a:blip r:embed="rId4">
            <a:lum bright="-6000"/>
          </a:blip>
          <a:stretch>
            <a:fillRect/>
          </a:stretch>
        </p:blipFill>
        <p:spPr>
          <a:xfrm>
            <a:off x="6173470" y="-3810"/>
            <a:ext cx="2972435" cy="2101215"/>
          </a:xfrm>
          <a:prstGeom prst="rect">
            <a:avLst/>
          </a:prstGeom>
        </p:spPr>
      </p:pic>
      <p:pic>
        <p:nvPicPr>
          <p:cNvPr id="8" name="图片 7"/>
          <p:cNvPicPr>
            <a:picLocks noChangeAspect="1"/>
          </p:cNvPicPr>
          <p:nvPr/>
        </p:nvPicPr>
        <p:blipFill>
          <a:blip r:embed="rId5"/>
          <a:srcRect/>
          <a:stretch>
            <a:fillRect/>
          </a:stretch>
        </p:blipFill>
        <p:spPr>
          <a:xfrm>
            <a:off x="3081020" y="2147570"/>
            <a:ext cx="2981960" cy="848360"/>
          </a:xfrm>
          <a:prstGeom prst="rect">
            <a:avLst/>
          </a:prstGeom>
        </p:spPr>
      </p:pic>
      <p:pic>
        <p:nvPicPr>
          <p:cNvPr id="10" name="图片 9"/>
          <p:cNvPicPr>
            <a:picLocks noChangeAspect="1"/>
          </p:cNvPicPr>
          <p:nvPr/>
        </p:nvPicPr>
        <p:blipFill>
          <a:blip r:embed="rId6">
            <a:lum bright="-6000"/>
          </a:blip>
          <a:stretch>
            <a:fillRect/>
          </a:stretch>
        </p:blipFill>
        <p:spPr>
          <a:xfrm>
            <a:off x="6173470" y="3043555"/>
            <a:ext cx="2972435" cy="2101215"/>
          </a:xfrm>
          <a:prstGeom prst="rect">
            <a:avLst/>
          </a:prstGeom>
        </p:spPr>
      </p:pic>
      <p:pic>
        <p:nvPicPr>
          <p:cNvPr id="12" name="图片 11"/>
          <p:cNvPicPr>
            <a:picLocks noChangeAspect="1"/>
          </p:cNvPicPr>
          <p:nvPr/>
        </p:nvPicPr>
        <p:blipFill>
          <a:blip r:embed="rId7">
            <a:lum bright="-6000"/>
          </a:blip>
          <a:stretch>
            <a:fillRect/>
          </a:stretch>
        </p:blipFill>
        <p:spPr>
          <a:xfrm>
            <a:off x="3103245" y="-3810"/>
            <a:ext cx="2972435" cy="2101215"/>
          </a:xfrm>
          <a:prstGeom prst="rect">
            <a:avLst/>
          </a:prstGeom>
        </p:spPr>
      </p:pic>
      <p:pic>
        <p:nvPicPr>
          <p:cNvPr id="13" name="图片 12"/>
          <p:cNvPicPr>
            <a:picLocks noChangeAspect="1"/>
          </p:cNvPicPr>
          <p:nvPr/>
        </p:nvPicPr>
        <p:blipFill>
          <a:blip r:embed="rId8">
            <a:lum bright="-6000"/>
          </a:blip>
          <a:stretch>
            <a:fillRect/>
          </a:stretch>
        </p:blipFill>
        <p:spPr>
          <a:xfrm>
            <a:off x="3068955" y="3043555"/>
            <a:ext cx="2972435" cy="210121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
          <p:cNvPicPr>
            <a:picLocks noChangeAspect="1"/>
          </p:cNvPicPr>
          <p:nvPr/>
        </p:nvPicPr>
        <p:blipFill>
          <a:blip r:embed="rId2"/>
          <a:stretch>
            <a:fillRect/>
          </a:stretch>
        </p:blipFill>
        <p:spPr>
          <a:xfrm>
            <a:off x="3209925" y="-10160"/>
            <a:ext cx="2724150" cy="5163820"/>
          </a:xfrm>
          <a:prstGeom prst="rect">
            <a:avLst/>
          </a:prstGeom>
          <a:solidFill>
            <a:schemeClr val="lt1"/>
          </a:solidFill>
        </p:spPr>
      </p:pic>
      <p:pic>
        <p:nvPicPr>
          <p:cNvPr id="9" name="图片 8" descr="5"/>
          <p:cNvPicPr>
            <a:picLocks noChangeAspect="1"/>
          </p:cNvPicPr>
          <p:nvPr/>
        </p:nvPicPr>
        <p:blipFill>
          <a:blip r:embed="rId3"/>
          <a:stretch>
            <a:fillRect/>
          </a:stretch>
        </p:blipFill>
        <p:spPr>
          <a:xfrm>
            <a:off x="6424930" y="-10160"/>
            <a:ext cx="2724150" cy="5163820"/>
          </a:xfrm>
          <a:prstGeom prst="rect">
            <a:avLst/>
          </a:prstGeom>
          <a:solidFill>
            <a:schemeClr val="lt1"/>
          </a:solidFill>
        </p:spPr>
      </p:pic>
      <p:pic>
        <p:nvPicPr>
          <p:cNvPr id="8" name="图片 7" descr="4"/>
          <p:cNvPicPr>
            <a:picLocks noChangeAspect="1"/>
          </p:cNvPicPr>
          <p:nvPr/>
        </p:nvPicPr>
        <p:blipFill>
          <a:blip r:embed="rId4"/>
          <a:stretch>
            <a:fillRect/>
          </a:stretch>
        </p:blipFill>
        <p:spPr>
          <a:xfrm>
            <a:off x="-19050" y="-10160"/>
            <a:ext cx="2724150" cy="5163820"/>
          </a:xfrm>
          <a:prstGeom prst="rect">
            <a:avLst/>
          </a:prstGeom>
          <a:solidFill>
            <a:schemeClr val="lt1"/>
          </a:solid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538</Words>
  <Application>Microsoft Office PowerPoint</Application>
  <PresentationFormat>全屏显示(16:9)</PresentationFormat>
  <Paragraphs>56</Paragraphs>
  <Slides>66</Slides>
  <Notes>0</Notes>
  <HiddenSlides>0</HiddenSlides>
  <MMClips>8</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66</vt:i4>
      </vt:variant>
    </vt:vector>
  </HeadingPairs>
  <TitlesOfParts>
    <vt:vector size="78" baseType="lpstr">
      <vt:lpstr>Arial Unicode MS</vt:lpstr>
      <vt:lpstr>Baoli SC Regular</vt:lpstr>
      <vt:lpstr>PT Sans</vt:lpstr>
      <vt:lpstr>Raleway</vt:lpstr>
      <vt:lpstr>方正兰亭超细黑简体</vt:lpstr>
      <vt:lpstr>宋体</vt:lpstr>
      <vt:lpstr>微软雅黑</vt:lpstr>
      <vt:lpstr>Arial</vt:lpstr>
      <vt:lpstr>Calibri</vt:lpstr>
      <vt:lpstr>Calibri Light</vt:lpstr>
      <vt:lpstr>Office 主题</vt:lpstr>
      <vt:lpstr>Office Theme</vt:lpstr>
      <vt:lpstr>PowerPoint 演示文稿</vt:lpstr>
      <vt:lpstr>PowerPoint 演示文稿</vt:lpstr>
      <vt:lpstr>PowerPoint 演示文稿</vt:lpstr>
      <vt:lpstr>普通高中、中职组电脑艺术设计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辅 导 步 骤</vt:lpstr>
      <vt:lpstr>PowerPoint 演示文稿</vt:lpstr>
      <vt:lpstr>PowerPoint 演示文稿</vt:lpstr>
      <vt:lpstr>PowerPoint 演示文稿</vt:lpstr>
      <vt:lpstr>PowerPoint 演示文稿</vt:lpstr>
      <vt:lpstr>PowerPoint 演示文稿</vt:lpstr>
      <vt:lpstr>PowerPoint 演示文稿</vt:lpstr>
    </vt:vector>
  </TitlesOfParts>
  <Company>mi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于 建强</dc:creator>
  <cp:lastModifiedBy>imlixi</cp:lastModifiedBy>
  <cp:revision>560</cp:revision>
  <dcterms:created xsi:type="dcterms:W3CDTF">2016-07-05T00:39:00Z</dcterms:created>
  <dcterms:modified xsi:type="dcterms:W3CDTF">2018-01-30T04:13:53Z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