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9"/>
  </p:notesMasterIdLst>
  <p:handoutMasterIdLst>
    <p:handoutMasterId r:id="rId60"/>
  </p:handoutMasterIdLst>
  <p:sldIdLst>
    <p:sldId id="257" r:id="rId3"/>
    <p:sldId id="272" r:id="rId4"/>
    <p:sldId id="277" r:id="rId5"/>
    <p:sldId id="281" r:id="rId6"/>
    <p:sldId id="282" r:id="rId7"/>
    <p:sldId id="278" r:id="rId8"/>
    <p:sldId id="279" r:id="rId9"/>
    <p:sldId id="283" r:id="rId10"/>
    <p:sldId id="285" r:id="rId11"/>
    <p:sldId id="286" r:id="rId12"/>
    <p:sldId id="287" r:id="rId13"/>
    <p:sldId id="293" r:id="rId14"/>
    <p:sldId id="291" r:id="rId15"/>
    <p:sldId id="294" r:id="rId16"/>
    <p:sldId id="296" r:id="rId17"/>
    <p:sldId id="295" r:id="rId18"/>
    <p:sldId id="297" r:id="rId19"/>
    <p:sldId id="298" r:id="rId20"/>
    <p:sldId id="289" r:id="rId21"/>
    <p:sldId id="299" r:id="rId22"/>
    <p:sldId id="300" r:id="rId23"/>
    <p:sldId id="301" r:id="rId24"/>
    <p:sldId id="302" r:id="rId25"/>
    <p:sldId id="303" r:id="rId26"/>
    <p:sldId id="306" r:id="rId27"/>
    <p:sldId id="264" r:id="rId28"/>
    <p:sldId id="304" r:id="rId29"/>
    <p:sldId id="305" r:id="rId30"/>
    <p:sldId id="307" r:id="rId31"/>
    <p:sldId id="309" r:id="rId32"/>
    <p:sldId id="310" r:id="rId33"/>
    <p:sldId id="311" r:id="rId34"/>
    <p:sldId id="317" r:id="rId35"/>
    <p:sldId id="312" r:id="rId36"/>
    <p:sldId id="313" r:id="rId37"/>
    <p:sldId id="314" r:id="rId38"/>
    <p:sldId id="315" r:id="rId39"/>
    <p:sldId id="316" r:id="rId40"/>
    <p:sldId id="318" r:id="rId41"/>
    <p:sldId id="319" r:id="rId42"/>
    <p:sldId id="320" r:id="rId43"/>
    <p:sldId id="321" r:id="rId44"/>
    <p:sldId id="322" r:id="rId45"/>
    <p:sldId id="324" r:id="rId46"/>
    <p:sldId id="323" r:id="rId47"/>
    <p:sldId id="326" r:id="rId48"/>
    <p:sldId id="327" r:id="rId49"/>
    <p:sldId id="328" r:id="rId50"/>
    <p:sldId id="329" r:id="rId51"/>
    <p:sldId id="325" r:id="rId52"/>
    <p:sldId id="330" r:id="rId53"/>
    <p:sldId id="332" r:id="rId54"/>
    <p:sldId id="333" r:id="rId55"/>
    <p:sldId id="334" r:id="rId56"/>
    <p:sldId id="331" r:id="rId57"/>
    <p:sldId id="335" r:id="rId5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2496">
          <p15:clr>
            <a:srgbClr val="A4A3A4"/>
          </p15:clr>
        </p15:guide>
        <p15:guide id="3" orient="horz" pos="2880">
          <p15:clr>
            <a:srgbClr val="A4A3A4"/>
          </p15:clr>
        </p15:guide>
        <p15:guide id="4" orient="horz" pos="1056">
          <p15:clr>
            <a:srgbClr val="A4A3A4"/>
          </p15:clr>
        </p15:guide>
        <p15:guide id="5" orient="horz" pos="3888">
          <p15:clr>
            <a:srgbClr val="A4A3A4"/>
          </p15:clr>
        </p15:guide>
        <p15:guide id="6" orient="horz" pos="240">
          <p15:clr>
            <a:srgbClr val="A4A3A4"/>
          </p15:clr>
        </p15:guide>
        <p15:guide id="7" pos="3839">
          <p15:clr>
            <a:srgbClr val="A4A3A4"/>
          </p15:clr>
        </p15:guide>
        <p15:guide id="8" pos="527">
          <p15:clr>
            <a:srgbClr val="A4A3A4"/>
          </p15:clr>
        </p15:guide>
        <p15:guide id="9" pos="815">
          <p15:clr>
            <a:srgbClr val="A4A3A4"/>
          </p15:clr>
        </p15:guide>
        <p15:guide id="10" pos="6863">
          <p15:clr>
            <a:srgbClr val="A4A3A4"/>
          </p15:clr>
        </p15:guide>
        <p15:guide id="11" pos="6143">
          <p15:clr>
            <a:srgbClr val="A4A3A4"/>
          </p15:clr>
        </p15:guide>
        <p15:guide id="12" pos="470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21" autoAdjust="0"/>
    <p:restoredTop sz="94660"/>
  </p:normalViewPr>
  <p:slideViewPr>
    <p:cSldViewPr>
      <p:cViewPr varScale="1">
        <p:scale>
          <a:sx n="73" d="100"/>
          <a:sy n="73" d="100"/>
        </p:scale>
        <p:origin x="612" y="60"/>
      </p:cViewPr>
      <p:guideLst>
        <p:guide orient="horz" pos="2160"/>
        <p:guide orient="horz" pos="2496"/>
        <p:guide orient="horz" pos="2880"/>
        <p:guide orient="horz" pos="1056"/>
        <p:guide orient="horz" pos="3888"/>
        <p:guide orient="horz" pos="240"/>
        <p:guide pos="3839"/>
        <p:guide pos="527"/>
        <p:guide pos="815"/>
        <p:guide pos="6863"/>
        <p:guide pos="6143"/>
        <p:guide pos="4703"/>
      </p:guideLst>
    </p:cSldViewPr>
  </p:slideViewPr>
  <p:notesTextViewPr>
    <p:cViewPr>
      <p:scale>
        <a:sx n="1" d="1"/>
        <a:sy n="1" d="1"/>
      </p:scale>
      <p:origin x="0" y="0"/>
    </p:cViewPr>
  </p:notesTextViewPr>
  <p:notesViewPr>
    <p:cSldViewPr>
      <p:cViewPr varScale="1">
        <p:scale>
          <a:sx n="55" d="100"/>
          <a:sy n="55" d="100"/>
        </p:scale>
        <p:origin x="307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8FF436-EBA0-475C-ACE3-DF771C724FA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3DCFAF83-28C1-4109-AE1C-652CBAA56322}">
      <dgm:prSet phldrT="[文本]" custT="1"/>
      <dgm:spPr/>
      <dgm:t>
        <a:bodyPr/>
        <a:lstStyle/>
        <a:p>
          <a:r>
            <a:rPr lang="zh-CN" altLang="en-US" sz="2400" b="1" dirty="0" smtClean="0">
              <a:solidFill>
                <a:schemeClr val="bg1">
                  <a:lumMod val="95000"/>
                </a:schemeClr>
              </a:solidFill>
            </a:rPr>
            <a:t>经济欠发达的山区小县</a:t>
          </a:r>
          <a:endParaRPr lang="zh-CN" altLang="en-US" sz="2400" b="1" dirty="0">
            <a:solidFill>
              <a:schemeClr val="bg1">
                <a:lumMod val="95000"/>
              </a:schemeClr>
            </a:solidFill>
          </a:endParaRPr>
        </a:p>
      </dgm:t>
    </dgm:pt>
    <dgm:pt modelId="{F274EA53-E0A6-4811-AFDF-AE7E712B8E1D}" type="parTrans" cxnId="{84FD3228-1B00-43FB-B82D-D1646D1AD9D2}">
      <dgm:prSet/>
      <dgm:spPr/>
      <dgm:t>
        <a:bodyPr/>
        <a:lstStyle/>
        <a:p>
          <a:endParaRPr lang="zh-CN" altLang="en-US" sz="2400"/>
        </a:p>
      </dgm:t>
    </dgm:pt>
    <dgm:pt modelId="{18F567F7-FDA0-4121-9BB3-396736AC894E}" type="sibTrans" cxnId="{84FD3228-1B00-43FB-B82D-D1646D1AD9D2}">
      <dgm:prSet/>
      <dgm:spPr/>
      <dgm:t>
        <a:bodyPr/>
        <a:lstStyle/>
        <a:p>
          <a:endParaRPr lang="zh-CN" altLang="en-US" sz="2400"/>
        </a:p>
      </dgm:t>
    </dgm:pt>
    <dgm:pt modelId="{4631094D-B807-49CE-A0C6-52C731568507}">
      <dgm:prSet phldrT="[文本]" custT="1"/>
      <dgm:spPr/>
      <dgm:t>
        <a:bodyPr/>
        <a:lstStyle/>
        <a:p>
          <a:r>
            <a:rPr lang="zh-CN" altLang="en-US" sz="2400" b="1" dirty="0" smtClean="0">
              <a:solidFill>
                <a:schemeClr val="bg1">
                  <a:lumMod val="95000"/>
                </a:schemeClr>
              </a:solidFill>
            </a:rPr>
            <a:t>经济总量小、教育欠账大</a:t>
          </a:r>
          <a:endParaRPr lang="zh-CN" altLang="en-US" sz="2400" b="1" dirty="0">
            <a:solidFill>
              <a:schemeClr val="bg1">
                <a:lumMod val="95000"/>
              </a:schemeClr>
            </a:solidFill>
          </a:endParaRPr>
        </a:p>
      </dgm:t>
    </dgm:pt>
    <dgm:pt modelId="{8FE297F4-A1CE-4E1A-BFAD-2EE1C20220DE}" type="parTrans" cxnId="{DAF13578-0B78-4E9C-BCE4-D62D3487849F}">
      <dgm:prSet/>
      <dgm:spPr/>
      <dgm:t>
        <a:bodyPr/>
        <a:lstStyle/>
        <a:p>
          <a:endParaRPr lang="zh-CN" altLang="en-US" sz="2400"/>
        </a:p>
      </dgm:t>
    </dgm:pt>
    <dgm:pt modelId="{3822A51B-FE49-4F87-B1E2-8FAC419A3642}" type="sibTrans" cxnId="{DAF13578-0B78-4E9C-BCE4-D62D3487849F}">
      <dgm:prSet/>
      <dgm:spPr/>
      <dgm:t>
        <a:bodyPr/>
        <a:lstStyle/>
        <a:p>
          <a:endParaRPr lang="zh-CN" altLang="en-US" sz="2400"/>
        </a:p>
      </dgm:t>
    </dgm:pt>
    <dgm:pt modelId="{75F1A9B1-8D02-433B-A816-5841D1835411}">
      <dgm:prSet phldrT="[文本]" custT="1"/>
      <dgm:spPr/>
      <dgm:t>
        <a:bodyPr/>
        <a:lstStyle/>
        <a:p>
          <a:r>
            <a:rPr lang="en-US" altLang="zh-CN" sz="2400" b="1" dirty="0" smtClean="0">
              <a:solidFill>
                <a:schemeClr val="bg1">
                  <a:lumMod val="95000"/>
                </a:schemeClr>
              </a:solidFill>
            </a:rPr>
            <a:t>2014</a:t>
          </a:r>
          <a:r>
            <a:rPr lang="zh-CN" altLang="en-US" sz="2400" b="1" dirty="0" smtClean="0">
              <a:solidFill>
                <a:schemeClr val="bg1">
                  <a:lumMod val="95000"/>
                </a:schemeClr>
              </a:solidFill>
            </a:rPr>
            <a:t>年石城县财政收入列全省</a:t>
          </a:r>
          <a:r>
            <a:rPr lang="en-US" altLang="zh-CN" sz="2400" b="1" dirty="0" smtClean="0">
              <a:solidFill>
                <a:schemeClr val="bg1">
                  <a:lumMod val="95000"/>
                </a:schemeClr>
              </a:solidFill>
            </a:rPr>
            <a:t>111</a:t>
          </a:r>
          <a:r>
            <a:rPr lang="zh-CN" altLang="en-US" sz="2400" b="1" dirty="0" smtClean="0">
              <a:solidFill>
                <a:schemeClr val="bg1">
                  <a:lumMod val="95000"/>
                </a:schemeClr>
              </a:solidFill>
            </a:rPr>
            <a:t>名</a:t>
          </a:r>
          <a:endParaRPr lang="zh-CN" altLang="en-US" sz="2400" b="1" dirty="0">
            <a:solidFill>
              <a:schemeClr val="bg1">
                <a:lumMod val="95000"/>
              </a:schemeClr>
            </a:solidFill>
          </a:endParaRPr>
        </a:p>
      </dgm:t>
    </dgm:pt>
    <dgm:pt modelId="{68286615-5FE3-4B00-9B09-3090312AB581}" type="parTrans" cxnId="{73AD7893-5068-463D-B0A1-44DD6F0FEA4F}">
      <dgm:prSet/>
      <dgm:spPr/>
      <dgm:t>
        <a:bodyPr/>
        <a:lstStyle/>
        <a:p>
          <a:endParaRPr lang="zh-CN" altLang="en-US" sz="2400"/>
        </a:p>
      </dgm:t>
    </dgm:pt>
    <dgm:pt modelId="{86D1C3BE-F7BF-4885-86C9-CD2DCE7FD319}" type="sibTrans" cxnId="{73AD7893-5068-463D-B0A1-44DD6F0FEA4F}">
      <dgm:prSet/>
      <dgm:spPr/>
      <dgm:t>
        <a:bodyPr/>
        <a:lstStyle/>
        <a:p>
          <a:endParaRPr lang="zh-CN" altLang="en-US" sz="2400"/>
        </a:p>
      </dgm:t>
    </dgm:pt>
    <dgm:pt modelId="{049F04A3-64A5-4B9F-A17E-E3832C3FB250}">
      <dgm:prSet phldrT="[文本]" custT="1"/>
      <dgm:spPr/>
      <dgm:t>
        <a:bodyPr/>
        <a:lstStyle/>
        <a:p>
          <a:r>
            <a:rPr lang="zh-CN" altLang="en-US" sz="2400" b="1" dirty="0" smtClean="0">
              <a:solidFill>
                <a:schemeClr val="bg1">
                  <a:lumMod val="95000"/>
                </a:schemeClr>
              </a:solidFill>
            </a:rPr>
            <a:t>群众追求优质教育的愿望高</a:t>
          </a:r>
          <a:endParaRPr lang="zh-CN" altLang="en-US" sz="2400" b="1" dirty="0">
            <a:solidFill>
              <a:schemeClr val="bg1">
                <a:lumMod val="95000"/>
              </a:schemeClr>
            </a:solidFill>
          </a:endParaRPr>
        </a:p>
      </dgm:t>
    </dgm:pt>
    <dgm:pt modelId="{D3778E6F-CBAC-4D8B-8363-AD58B3E40C5D}" type="parTrans" cxnId="{FB22F78E-0439-4C31-A2B0-37C414F2E77E}">
      <dgm:prSet/>
      <dgm:spPr/>
      <dgm:t>
        <a:bodyPr/>
        <a:lstStyle/>
        <a:p>
          <a:endParaRPr lang="zh-CN" altLang="en-US" sz="2400"/>
        </a:p>
      </dgm:t>
    </dgm:pt>
    <dgm:pt modelId="{5C2AC5FB-646E-4998-82B3-05F8CF3C4A85}" type="sibTrans" cxnId="{FB22F78E-0439-4C31-A2B0-37C414F2E77E}">
      <dgm:prSet/>
      <dgm:spPr/>
      <dgm:t>
        <a:bodyPr/>
        <a:lstStyle/>
        <a:p>
          <a:endParaRPr lang="zh-CN" altLang="en-US" sz="2400"/>
        </a:p>
      </dgm:t>
    </dgm:pt>
    <dgm:pt modelId="{F4A3AE53-D685-41FB-8F45-EAB4F2113D3F}" type="pres">
      <dgm:prSet presAssocID="{FE8FF436-EBA0-475C-ACE3-DF771C724FA9}" presName="linear" presStyleCnt="0">
        <dgm:presLayoutVars>
          <dgm:dir/>
          <dgm:animLvl val="lvl"/>
          <dgm:resizeHandles val="exact"/>
        </dgm:presLayoutVars>
      </dgm:prSet>
      <dgm:spPr/>
      <dgm:t>
        <a:bodyPr/>
        <a:lstStyle/>
        <a:p>
          <a:endParaRPr lang="zh-CN" altLang="en-US"/>
        </a:p>
      </dgm:t>
    </dgm:pt>
    <dgm:pt modelId="{1A8ECFAC-E513-44CA-BA4F-4CA4588F4BDB}" type="pres">
      <dgm:prSet presAssocID="{3DCFAF83-28C1-4109-AE1C-652CBAA56322}" presName="parentLin" presStyleCnt="0"/>
      <dgm:spPr/>
    </dgm:pt>
    <dgm:pt modelId="{BEBE2794-10B0-4250-8E2B-4ECFFFDC71F7}" type="pres">
      <dgm:prSet presAssocID="{3DCFAF83-28C1-4109-AE1C-652CBAA56322}" presName="parentLeftMargin" presStyleLbl="node1" presStyleIdx="0" presStyleCnt="4"/>
      <dgm:spPr/>
      <dgm:t>
        <a:bodyPr/>
        <a:lstStyle/>
        <a:p>
          <a:endParaRPr lang="zh-CN" altLang="en-US"/>
        </a:p>
      </dgm:t>
    </dgm:pt>
    <dgm:pt modelId="{D6D9EDDA-133F-4683-BB6F-CC404D87AC8A}" type="pres">
      <dgm:prSet presAssocID="{3DCFAF83-28C1-4109-AE1C-652CBAA56322}" presName="parentText" presStyleLbl="node1" presStyleIdx="0" presStyleCnt="4" custScaleX="127211">
        <dgm:presLayoutVars>
          <dgm:chMax val="0"/>
          <dgm:bulletEnabled val="1"/>
        </dgm:presLayoutVars>
      </dgm:prSet>
      <dgm:spPr/>
      <dgm:t>
        <a:bodyPr/>
        <a:lstStyle/>
        <a:p>
          <a:endParaRPr lang="zh-CN" altLang="en-US"/>
        </a:p>
      </dgm:t>
    </dgm:pt>
    <dgm:pt modelId="{9842BF5A-2325-477F-B109-D405AE2E6146}" type="pres">
      <dgm:prSet presAssocID="{3DCFAF83-28C1-4109-AE1C-652CBAA56322}" presName="negativeSpace" presStyleCnt="0"/>
      <dgm:spPr/>
    </dgm:pt>
    <dgm:pt modelId="{010AF5F6-A634-4EAC-B6AF-A7D8F7196F4F}" type="pres">
      <dgm:prSet presAssocID="{3DCFAF83-28C1-4109-AE1C-652CBAA56322}" presName="childText" presStyleLbl="conFgAcc1" presStyleIdx="0" presStyleCnt="4">
        <dgm:presLayoutVars>
          <dgm:bulletEnabled val="1"/>
        </dgm:presLayoutVars>
      </dgm:prSet>
      <dgm:spPr/>
    </dgm:pt>
    <dgm:pt modelId="{4AF59ABD-8DF9-4713-AE5B-F2ACC4C8BDB1}" type="pres">
      <dgm:prSet presAssocID="{18F567F7-FDA0-4121-9BB3-396736AC894E}" presName="spaceBetweenRectangles" presStyleCnt="0"/>
      <dgm:spPr/>
    </dgm:pt>
    <dgm:pt modelId="{0057D441-4C6C-4B1A-B68C-64F2EAEE5A4F}" type="pres">
      <dgm:prSet presAssocID="{4631094D-B807-49CE-A0C6-52C731568507}" presName="parentLin" presStyleCnt="0"/>
      <dgm:spPr/>
    </dgm:pt>
    <dgm:pt modelId="{28D60098-06D1-4AA0-9B16-445E9EF2A151}" type="pres">
      <dgm:prSet presAssocID="{4631094D-B807-49CE-A0C6-52C731568507}" presName="parentLeftMargin" presStyleLbl="node1" presStyleIdx="0" presStyleCnt="4"/>
      <dgm:spPr/>
      <dgm:t>
        <a:bodyPr/>
        <a:lstStyle/>
        <a:p>
          <a:endParaRPr lang="zh-CN" altLang="en-US"/>
        </a:p>
      </dgm:t>
    </dgm:pt>
    <dgm:pt modelId="{3DA912E2-BA99-4847-9378-6BAEEAC071D8}" type="pres">
      <dgm:prSet presAssocID="{4631094D-B807-49CE-A0C6-52C731568507}" presName="parentText" presStyleLbl="node1" presStyleIdx="1" presStyleCnt="4" custScaleX="126581">
        <dgm:presLayoutVars>
          <dgm:chMax val="0"/>
          <dgm:bulletEnabled val="1"/>
        </dgm:presLayoutVars>
      </dgm:prSet>
      <dgm:spPr/>
      <dgm:t>
        <a:bodyPr/>
        <a:lstStyle/>
        <a:p>
          <a:endParaRPr lang="zh-CN" altLang="en-US"/>
        </a:p>
      </dgm:t>
    </dgm:pt>
    <dgm:pt modelId="{7055A25B-8893-41B7-B732-0FA6D01F737B}" type="pres">
      <dgm:prSet presAssocID="{4631094D-B807-49CE-A0C6-52C731568507}" presName="negativeSpace" presStyleCnt="0"/>
      <dgm:spPr/>
    </dgm:pt>
    <dgm:pt modelId="{10A243B9-9860-4F9F-BE83-2F9DC44A227E}" type="pres">
      <dgm:prSet presAssocID="{4631094D-B807-49CE-A0C6-52C731568507}" presName="childText" presStyleLbl="conFgAcc1" presStyleIdx="1" presStyleCnt="4" custLinFactNeighborX="1190">
        <dgm:presLayoutVars>
          <dgm:bulletEnabled val="1"/>
        </dgm:presLayoutVars>
      </dgm:prSet>
      <dgm:spPr/>
    </dgm:pt>
    <dgm:pt modelId="{031ACF58-DF81-45B2-9EBF-07C4B34F9838}" type="pres">
      <dgm:prSet presAssocID="{3822A51B-FE49-4F87-B1E2-8FAC419A3642}" presName="spaceBetweenRectangles" presStyleCnt="0"/>
      <dgm:spPr/>
    </dgm:pt>
    <dgm:pt modelId="{6A46AFED-D907-43F5-9262-62E25AA74091}" type="pres">
      <dgm:prSet presAssocID="{75F1A9B1-8D02-433B-A816-5841D1835411}" presName="parentLin" presStyleCnt="0"/>
      <dgm:spPr/>
    </dgm:pt>
    <dgm:pt modelId="{2637D829-01F8-4699-B54C-9C1A0A9635D8}" type="pres">
      <dgm:prSet presAssocID="{75F1A9B1-8D02-433B-A816-5841D1835411}" presName="parentLeftMargin" presStyleLbl="node1" presStyleIdx="1" presStyleCnt="4"/>
      <dgm:spPr/>
      <dgm:t>
        <a:bodyPr/>
        <a:lstStyle/>
        <a:p>
          <a:endParaRPr lang="zh-CN" altLang="en-US"/>
        </a:p>
      </dgm:t>
    </dgm:pt>
    <dgm:pt modelId="{4CFC9CFE-72C8-4556-8B31-B22B5AE5CEFB}" type="pres">
      <dgm:prSet presAssocID="{75F1A9B1-8D02-433B-A816-5841D1835411}" presName="parentText" presStyleLbl="node1" presStyleIdx="2" presStyleCnt="4" custScaleX="127070">
        <dgm:presLayoutVars>
          <dgm:chMax val="0"/>
          <dgm:bulletEnabled val="1"/>
        </dgm:presLayoutVars>
      </dgm:prSet>
      <dgm:spPr/>
      <dgm:t>
        <a:bodyPr/>
        <a:lstStyle/>
        <a:p>
          <a:endParaRPr lang="zh-CN" altLang="en-US"/>
        </a:p>
      </dgm:t>
    </dgm:pt>
    <dgm:pt modelId="{83F331B1-9133-41EE-A92E-C2315A9EE147}" type="pres">
      <dgm:prSet presAssocID="{75F1A9B1-8D02-433B-A816-5841D1835411}" presName="negativeSpace" presStyleCnt="0"/>
      <dgm:spPr/>
    </dgm:pt>
    <dgm:pt modelId="{8E2618C3-2ED9-499B-AA5C-D080F36648EA}" type="pres">
      <dgm:prSet presAssocID="{75F1A9B1-8D02-433B-A816-5841D1835411}" presName="childText" presStyleLbl="conFgAcc1" presStyleIdx="2" presStyleCnt="4">
        <dgm:presLayoutVars>
          <dgm:bulletEnabled val="1"/>
        </dgm:presLayoutVars>
      </dgm:prSet>
      <dgm:spPr/>
    </dgm:pt>
    <dgm:pt modelId="{F072EEB7-0F4B-4012-A050-4125415613C7}" type="pres">
      <dgm:prSet presAssocID="{86D1C3BE-F7BF-4885-86C9-CD2DCE7FD319}" presName="spaceBetweenRectangles" presStyleCnt="0"/>
      <dgm:spPr/>
    </dgm:pt>
    <dgm:pt modelId="{9F104B97-9830-43F4-9ECC-04F17D4E7B9A}" type="pres">
      <dgm:prSet presAssocID="{049F04A3-64A5-4B9F-A17E-E3832C3FB250}" presName="parentLin" presStyleCnt="0"/>
      <dgm:spPr/>
    </dgm:pt>
    <dgm:pt modelId="{862A737E-B6AF-41FB-97C1-E081FFAB3D38}" type="pres">
      <dgm:prSet presAssocID="{049F04A3-64A5-4B9F-A17E-E3832C3FB250}" presName="parentLeftMargin" presStyleLbl="node1" presStyleIdx="2" presStyleCnt="4"/>
      <dgm:spPr/>
      <dgm:t>
        <a:bodyPr/>
        <a:lstStyle/>
        <a:p>
          <a:endParaRPr lang="zh-CN" altLang="en-US"/>
        </a:p>
      </dgm:t>
    </dgm:pt>
    <dgm:pt modelId="{8C646AAA-C7AA-464C-8877-D69435F860B2}" type="pres">
      <dgm:prSet presAssocID="{049F04A3-64A5-4B9F-A17E-E3832C3FB250}" presName="parentText" presStyleLbl="node1" presStyleIdx="3" presStyleCnt="4" custScaleX="127211">
        <dgm:presLayoutVars>
          <dgm:chMax val="0"/>
          <dgm:bulletEnabled val="1"/>
        </dgm:presLayoutVars>
      </dgm:prSet>
      <dgm:spPr/>
      <dgm:t>
        <a:bodyPr/>
        <a:lstStyle/>
        <a:p>
          <a:endParaRPr lang="zh-CN" altLang="en-US"/>
        </a:p>
      </dgm:t>
    </dgm:pt>
    <dgm:pt modelId="{2AD53437-5A81-4AAC-9D23-594B4382D0E3}" type="pres">
      <dgm:prSet presAssocID="{049F04A3-64A5-4B9F-A17E-E3832C3FB250}" presName="negativeSpace" presStyleCnt="0"/>
      <dgm:spPr/>
    </dgm:pt>
    <dgm:pt modelId="{508D62D6-6989-4868-A890-F866D82D46F9}" type="pres">
      <dgm:prSet presAssocID="{049F04A3-64A5-4B9F-A17E-E3832C3FB250}" presName="childText" presStyleLbl="conFgAcc1" presStyleIdx="3" presStyleCnt="4" custLinFactNeighborY="5646">
        <dgm:presLayoutVars>
          <dgm:bulletEnabled val="1"/>
        </dgm:presLayoutVars>
      </dgm:prSet>
      <dgm:spPr/>
    </dgm:pt>
  </dgm:ptLst>
  <dgm:cxnLst>
    <dgm:cxn modelId="{277D9EDA-F3F7-44B4-80BB-E9DA7A83761E}" type="presOf" srcId="{049F04A3-64A5-4B9F-A17E-E3832C3FB250}" destId="{8C646AAA-C7AA-464C-8877-D69435F860B2}" srcOrd="1" destOrd="0" presId="urn:microsoft.com/office/officeart/2005/8/layout/list1"/>
    <dgm:cxn modelId="{21B5A88C-4AEB-4AD6-9D1A-13778762539D}" type="presOf" srcId="{3DCFAF83-28C1-4109-AE1C-652CBAA56322}" destId="{D6D9EDDA-133F-4683-BB6F-CC404D87AC8A}" srcOrd="1" destOrd="0" presId="urn:microsoft.com/office/officeart/2005/8/layout/list1"/>
    <dgm:cxn modelId="{DAF13578-0B78-4E9C-BCE4-D62D3487849F}" srcId="{FE8FF436-EBA0-475C-ACE3-DF771C724FA9}" destId="{4631094D-B807-49CE-A0C6-52C731568507}" srcOrd="1" destOrd="0" parTransId="{8FE297F4-A1CE-4E1A-BFAD-2EE1C20220DE}" sibTransId="{3822A51B-FE49-4F87-B1E2-8FAC419A3642}"/>
    <dgm:cxn modelId="{B1E949D1-32C0-4CDD-B951-5EE456DA66D4}" type="presOf" srcId="{75F1A9B1-8D02-433B-A816-5841D1835411}" destId="{4CFC9CFE-72C8-4556-8B31-B22B5AE5CEFB}" srcOrd="1" destOrd="0" presId="urn:microsoft.com/office/officeart/2005/8/layout/list1"/>
    <dgm:cxn modelId="{F7462740-DBFD-4EA2-AD15-0783B4DDCA6F}" type="presOf" srcId="{FE8FF436-EBA0-475C-ACE3-DF771C724FA9}" destId="{F4A3AE53-D685-41FB-8F45-EAB4F2113D3F}" srcOrd="0" destOrd="0" presId="urn:microsoft.com/office/officeart/2005/8/layout/list1"/>
    <dgm:cxn modelId="{FB22F78E-0439-4C31-A2B0-37C414F2E77E}" srcId="{FE8FF436-EBA0-475C-ACE3-DF771C724FA9}" destId="{049F04A3-64A5-4B9F-A17E-E3832C3FB250}" srcOrd="3" destOrd="0" parTransId="{D3778E6F-CBAC-4D8B-8363-AD58B3E40C5D}" sibTransId="{5C2AC5FB-646E-4998-82B3-05F8CF3C4A85}"/>
    <dgm:cxn modelId="{8B79A41D-F9AB-4CAC-8769-FCEAD552AC02}" type="presOf" srcId="{75F1A9B1-8D02-433B-A816-5841D1835411}" destId="{2637D829-01F8-4699-B54C-9C1A0A9635D8}" srcOrd="0" destOrd="0" presId="urn:microsoft.com/office/officeart/2005/8/layout/list1"/>
    <dgm:cxn modelId="{73AD7893-5068-463D-B0A1-44DD6F0FEA4F}" srcId="{FE8FF436-EBA0-475C-ACE3-DF771C724FA9}" destId="{75F1A9B1-8D02-433B-A816-5841D1835411}" srcOrd="2" destOrd="0" parTransId="{68286615-5FE3-4B00-9B09-3090312AB581}" sibTransId="{86D1C3BE-F7BF-4885-86C9-CD2DCE7FD319}"/>
    <dgm:cxn modelId="{84FD3228-1B00-43FB-B82D-D1646D1AD9D2}" srcId="{FE8FF436-EBA0-475C-ACE3-DF771C724FA9}" destId="{3DCFAF83-28C1-4109-AE1C-652CBAA56322}" srcOrd="0" destOrd="0" parTransId="{F274EA53-E0A6-4811-AFDF-AE7E712B8E1D}" sibTransId="{18F567F7-FDA0-4121-9BB3-396736AC894E}"/>
    <dgm:cxn modelId="{A0FC8FF0-B2BF-4620-A9B2-DDDE45F0E36C}" type="presOf" srcId="{049F04A3-64A5-4B9F-A17E-E3832C3FB250}" destId="{862A737E-B6AF-41FB-97C1-E081FFAB3D38}" srcOrd="0" destOrd="0" presId="urn:microsoft.com/office/officeart/2005/8/layout/list1"/>
    <dgm:cxn modelId="{06F13326-13B1-4662-A571-FB062BFA29F6}" type="presOf" srcId="{4631094D-B807-49CE-A0C6-52C731568507}" destId="{28D60098-06D1-4AA0-9B16-445E9EF2A151}" srcOrd="0" destOrd="0" presId="urn:microsoft.com/office/officeart/2005/8/layout/list1"/>
    <dgm:cxn modelId="{F0AF75CC-826B-4608-ABF8-2EB0E31956CD}" type="presOf" srcId="{4631094D-B807-49CE-A0C6-52C731568507}" destId="{3DA912E2-BA99-4847-9378-6BAEEAC071D8}" srcOrd="1" destOrd="0" presId="urn:microsoft.com/office/officeart/2005/8/layout/list1"/>
    <dgm:cxn modelId="{CE78B266-EB0B-4DD1-98DF-BD82D89F2303}" type="presOf" srcId="{3DCFAF83-28C1-4109-AE1C-652CBAA56322}" destId="{BEBE2794-10B0-4250-8E2B-4ECFFFDC71F7}" srcOrd="0" destOrd="0" presId="urn:microsoft.com/office/officeart/2005/8/layout/list1"/>
    <dgm:cxn modelId="{FCC0D365-9665-4E9D-B49D-290A95FE849B}" type="presParOf" srcId="{F4A3AE53-D685-41FB-8F45-EAB4F2113D3F}" destId="{1A8ECFAC-E513-44CA-BA4F-4CA4588F4BDB}" srcOrd="0" destOrd="0" presId="urn:microsoft.com/office/officeart/2005/8/layout/list1"/>
    <dgm:cxn modelId="{8D857079-CACA-49EF-A814-C21B0CCFED20}" type="presParOf" srcId="{1A8ECFAC-E513-44CA-BA4F-4CA4588F4BDB}" destId="{BEBE2794-10B0-4250-8E2B-4ECFFFDC71F7}" srcOrd="0" destOrd="0" presId="urn:microsoft.com/office/officeart/2005/8/layout/list1"/>
    <dgm:cxn modelId="{6FCFE054-858E-425E-BD08-0B833D7315FC}" type="presParOf" srcId="{1A8ECFAC-E513-44CA-BA4F-4CA4588F4BDB}" destId="{D6D9EDDA-133F-4683-BB6F-CC404D87AC8A}" srcOrd="1" destOrd="0" presId="urn:microsoft.com/office/officeart/2005/8/layout/list1"/>
    <dgm:cxn modelId="{264D834A-B5C9-46E6-9C93-7601BD7CE609}" type="presParOf" srcId="{F4A3AE53-D685-41FB-8F45-EAB4F2113D3F}" destId="{9842BF5A-2325-477F-B109-D405AE2E6146}" srcOrd="1" destOrd="0" presId="urn:microsoft.com/office/officeart/2005/8/layout/list1"/>
    <dgm:cxn modelId="{9E48FE32-942A-40E1-AE45-5B254BD2F758}" type="presParOf" srcId="{F4A3AE53-D685-41FB-8F45-EAB4F2113D3F}" destId="{010AF5F6-A634-4EAC-B6AF-A7D8F7196F4F}" srcOrd="2" destOrd="0" presId="urn:microsoft.com/office/officeart/2005/8/layout/list1"/>
    <dgm:cxn modelId="{7D46E78C-61A5-4844-9832-B0CEF1D37672}" type="presParOf" srcId="{F4A3AE53-D685-41FB-8F45-EAB4F2113D3F}" destId="{4AF59ABD-8DF9-4713-AE5B-F2ACC4C8BDB1}" srcOrd="3" destOrd="0" presId="urn:microsoft.com/office/officeart/2005/8/layout/list1"/>
    <dgm:cxn modelId="{FBEA8DB3-FC35-4465-8EEF-1214E69B1782}" type="presParOf" srcId="{F4A3AE53-D685-41FB-8F45-EAB4F2113D3F}" destId="{0057D441-4C6C-4B1A-B68C-64F2EAEE5A4F}" srcOrd="4" destOrd="0" presId="urn:microsoft.com/office/officeart/2005/8/layout/list1"/>
    <dgm:cxn modelId="{12A6454B-56DA-4115-A82A-2FA7A2F2247F}" type="presParOf" srcId="{0057D441-4C6C-4B1A-B68C-64F2EAEE5A4F}" destId="{28D60098-06D1-4AA0-9B16-445E9EF2A151}" srcOrd="0" destOrd="0" presId="urn:microsoft.com/office/officeart/2005/8/layout/list1"/>
    <dgm:cxn modelId="{64D96DBF-691C-45A8-9C4A-1218D41CC08B}" type="presParOf" srcId="{0057D441-4C6C-4B1A-B68C-64F2EAEE5A4F}" destId="{3DA912E2-BA99-4847-9378-6BAEEAC071D8}" srcOrd="1" destOrd="0" presId="urn:microsoft.com/office/officeart/2005/8/layout/list1"/>
    <dgm:cxn modelId="{0DA014CE-7064-4985-8FF3-1AD6970B6E4C}" type="presParOf" srcId="{F4A3AE53-D685-41FB-8F45-EAB4F2113D3F}" destId="{7055A25B-8893-41B7-B732-0FA6D01F737B}" srcOrd="5" destOrd="0" presId="urn:microsoft.com/office/officeart/2005/8/layout/list1"/>
    <dgm:cxn modelId="{558B518C-B93D-4BB0-BEDB-E746E12F12EB}" type="presParOf" srcId="{F4A3AE53-D685-41FB-8F45-EAB4F2113D3F}" destId="{10A243B9-9860-4F9F-BE83-2F9DC44A227E}" srcOrd="6" destOrd="0" presId="urn:microsoft.com/office/officeart/2005/8/layout/list1"/>
    <dgm:cxn modelId="{0C64CC03-1A3C-4003-89E8-6EE927054C81}" type="presParOf" srcId="{F4A3AE53-D685-41FB-8F45-EAB4F2113D3F}" destId="{031ACF58-DF81-45B2-9EBF-07C4B34F9838}" srcOrd="7" destOrd="0" presId="urn:microsoft.com/office/officeart/2005/8/layout/list1"/>
    <dgm:cxn modelId="{7605BD6A-9552-495F-A250-7F4D5DF3D4E5}" type="presParOf" srcId="{F4A3AE53-D685-41FB-8F45-EAB4F2113D3F}" destId="{6A46AFED-D907-43F5-9262-62E25AA74091}" srcOrd="8" destOrd="0" presId="urn:microsoft.com/office/officeart/2005/8/layout/list1"/>
    <dgm:cxn modelId="{7E145E45-E885-486D-A67C-D45B0A3E393E}" type="presParOf" srcId="{6A46AFED-D907-43F5-9262-62E25AA74091}" destId="{2637D829-01F8-4699-B54C-9C1A0A9635D8}" srcOrd="0" destOrd="0" presId="urn:microsoft.com/office/officeart/2005/8/layout/list1"/>
    <dgm:cxn modelId="{0A59A66A-2978-4CD0-80EA-78EF15A35AEC}" type="presParOf" srcId="{6A46AFED-D907-43F5-9262-62E25AA74091}" destId="{4CFC9CFE-72C8-4556-8B31-B22B5AE5CEFB}" srcOrd="1" destOrd="0" presId="urn:microsoft.com/office/officeart/2005/8/layout/list1"/>
    <dgm:cxn modelId="{462BFCE9-B3B6-4051-A8C6-EA60F09995FA}" type="presParOf" srcId="{F4A3AE53-D685-41FB-8F45-EAB4F2113D3F}" destId="{83F331B1-9133-41EE-A92E-C2315A9EE147}" srcOrd="9" destOrd="0" presId="urn:microsoft.com/office/officeart/2005/8/layout/list1"/>
    <dgm:cxn modelId="{AE87DEBE-851C-4F54-9C08-51DEC31E010D}" type="presParOf" srcId="{F4A3AE53-D685-41FB-8F45-EAB4F2113D3F}" destId="{8E2618C3-2ED9-499B-AA5C-D080F36648EA}" srcOrd="10" destOrd="0" presId="urn:microsoft.com/office/officeart/2005/8/layout/list1"/>
    <dgm:cxn modelId="{5B388964-2B96-45D6-A2B0-9C33E4100FF5}" type="presParOf" srcId="{F4A3AE53-D685-41FB-8F45-EAB4F2113D3F}" destId="{F072EEB7-0F4B-4012-A050-4125415613C7}" srcOrd="11" destOrd="0" presId="urn:microsoft.com/office/officeart/2005/8/layout/list1"/>
    <dgm:cxn modelId="{05DE926A-5103-4FB0-9CF6-1C09F732D49C}" type="presParOf" srcId="{F4A3AE53-D685-41FB-8F45-EAB4F2113D3F}" destId="{9F104B97-9830-43F4-9ECC-04F17D4E7B9A}" srcOrd="12" destOrd="0" presId="urn:microsoft.com/office/officeart/2005/8/layout/list1"/>
    <dgm:cxn modelId="{FD4AC139-CAC5-41ED-A171-4007078F3B4E}" type="presParOf" srcId="{9F104B97-9830-43F4-9ECC-04F17D4E7B9A}" destId="{862A737E-B6AF-41FB-97C1-E081FFAB3D38}" srcOrd="0" destOrd="0" presId="urn:microsoft.com/office/officeart/2005/8/layout/list1"/>
    <dgm:cxn modelId="{4B0FFFA1-675A-4CEB-B92E-CECCAD23DA9E}" type="presParOf" srcId="{9F104B97-9830-43F4-9ECC-04F17D4E7B9A}" destId="{8C646AAA-C7AA-464C-8877-D69435F860B2}" srcOrd="1" destOrd="0" presId="urn:microsoft.com/office/officeart/2005/8/layout/list1"/>
    <dgm:cxn modelId="{8353A2AD-22DF-4DD7-B76C-D7FE539743B5}" type="presParOf" srcId="{F4A3AE53-D685-41FB-8F45-EAB4F2113D3F}" destId="{2AD53437-5A81-4AAC-9D23-594B4382D0E3}" srcOrd="13" destOrd="0" presId="urn:microsoft.com/office/officeart/2005/8/layout/list1"/>
    <dgm:cxn modelId="{496CA9A8-A54B-471E-BEA2-04F1323F8B83}" type="presParOf" srcId="{F4A3AE53-D685-41FB-8F45-EAB4F2113D3F}" destId="{508D62D6-6989-4868-A890-F866D82D46F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8FF436-EBA0-475C-ACE3-DF771C724FA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3DCFAF83-28C1-4109-AE1C-652CBAA56322}">
      <dgm:prSet phldrT="[文本]" custT="1"/>
      <dgm:spPr/>
      <dgm:t>
        <a:bodyPr/>
        <a:lstStyle/>
        <a:p>
          <a:r>
            <a:rPr lang="zh-CN" altLang="zh-CN" sz="2400" b="1" dirty="0" smtClean="0">
              <a:solidFill>
                <a:schemeClr val="bg1">
                  <a:lumMod val="95000"/>
                </a:schemeClr>
              </a:solidFill>
            </a:rPr>
            <a:t>苏区振兴</a:t>
          </a:r>
          <a:r>
            <a:rPr lang="zh-CN" altLang="en-US" sz="2400" b="1" dirty="0" smtClean="0">
              <a:solidFill>
                <a:schemeClr val="bg1">
                  <a:lumMod val="95000"/>
                </a:schemeClr>
              </a:solidFill>
            </a:rPr>
            <a:t>计划</a:t>
          </a:r>
          <a:endParaRPr lang="zh-CN" altLang="en-US" sz="2400" b="1" dirty="0">
            <a:solidFill>
              <a:schemeClr val="bg1">
                <a:lumMod val="95000"/>
              </a:schemeClr>
            </a:solidFill>
          </a:endParaRPr>
        </a:p>
      </dgm:t>
    </dgm:pt>
    <dgm:pt modelId="{F274EA53-E0A6-4811-AFDF-AE7E712B8E1D}" type="parTrans" cxnId="{84FD3228-1B00-43FB-B82D-D1646D1AD9D2}">
      <dgm:prSet/>
      <dgm:spPr/>
      <dgm:t>
        <a:bodyPr/>
        <a:lstStyle/>
        <a:p>
          <a:endParaRPr lang="zh-CN" altLang="en-US" sz="2400"/>
        </a:p>
      </dgm:t>
    </dgm:pt>
    <dgm:pt modelId="{18F567F7-FDA0-4121-9BB3-396736AC894E}" type="sibTrans" cxnId="{84FD3228-1B00-43FB-B82D-D1646D1AD9D2}">
      <dgm:prSet/>
      <dgm:spPr/>
      <dgm:t>
        <a:bodyPr/>
        <a:lstStyle/>
        <a:p>
          <a:endParaRPr lang="zh-CN" altLang="en-US" sz="2400"/>
        </a:p>
      </dgm:t>
    </dgm:pt>
    <dgm:pt modelId="{4631094D-B807-49CE-A0C6-52C731568507}">
      <dgm:prSet phldrT="[文本]" custT="1"/>
      <dgm:spPr/>
      <dgm:t>
        <a:bodyPr/>
        <a:lstStyle/>
        <a:p>
          <a:r>
            <a:rPr lang="zh-CN" altLang="zh-CN" sz="2400" b="1" dirty="0" smtClean="0">
              <a:solidFill>
                <a:schemeClr val="bg1">
                  <a:lumMod val="95000"/>
                </a:schemeClr>
              </a:solidFill>
            </a:rPr>
            <a:t>国家大力推进教育现代化</a:t>
          </a:r>
          <a:endParaRPr lang="zh-CN" altLang="en-US" sz="2400" b="1" dirty="0">
            <a:solidFill>
              <a:schemeClr val="bg1">
                <a:lumMod val="95000"/>
              </a:schemeClr>
            </a:solidFill>
          </a:endParaRPr>
        </a:p>
      </dgm:t>
    </dgm:pt>
    <dgm:pt modelId="{8FE297F4-A1CE-4E1A-BFAD-2EE1C20220DE}" type="parTrans" cxnId="{DAF13578-0B78-4E9C-BCE4-D62D3487849F}">
      <dgm:prSet/>
      <dgm:spPr/>
      <dgm:t>
        <a:bodyPr/>
        <a:lstStyle/>
        <a:p>
          <a:endParaRPr lang="zh-CN" altLang="en-US" sz="2400"/>
        </a:p>
      </dgm:t>
    </dgm:pt>
    <dgm:pt modelId="{3822A51B-FE49-4F87-B1E2-8FAC419A3642}" type="sibTrans" cxnId="{DAF13578-0B78-4E9C-BCE4-D62D3487849F}">
      <dgm:prSet/>
      <dgm:spPr/>
      <dgm:t>
        <a:bodyPr/>
        <a:lstStyle/>
        <a:p>
          <a:endParaRPr lang="zh-CN" altLang="en-US" sz="2400"/>
        </a:p>
      </dgm:t>
    </dgm:pt>
    <dgm:pt modelId="{75F1A9B1-8D02-433B-A816-5841D1835411}">
      <dgm:prSet phldrT="[文本]" custT="1"/>
      <dgm:spPr/>
      <dgm:t>
        <a:bodyPr/>
        <a:lstStyle/>
        <a:p>
          <a:r>
            <a:rPr lang="zh-CN" altLang="zh-CN" sz="2400" b="1" dirty="0" smtClean="0">
              <a:solidFill>
                <a:schemeClr val="bg1">
                  <a:lumMod val="95000"/>
                </a:schemeClr>
              </a:solidFill>
            </a:rPr>
            <a:t>超常规推进教育信息化工作</a:t>
          </a:r>
          <a:endParaRPr lang="zh-CN" altLang="en-US" sz="2400" b="1" dirty="0">
            <a:solidFill>
              <a:schemeClr val="bg1">
                <a:lumMod val="95000"/>
              </a:schemeClr>
            </a:solidFill>
          </a:endParaRPr>
        </a:p>
      </dgm:t>
    </dgm:pt>
    <dgm:pt modelId="{68286615-5FE3-4B00-9B09-3090312AB581}" type="parTrans" cxnId="{73AD7893-5068-463D-B0A1-44DD6F0FEA4F}">
      <dgm:prSet/>
      <dgm:spPr/>
      <dgm:t>
        <a:bodyPr/>
        <a:lstStyle/>
        <a:p>
          <a:endParaRPr lang="zh-CN" altLang="en-US" sz="2400"/>
        </a:p>
      </dgm:t>
    </dgm:pt>
    <dgm:pt modelId="{86D1C3BE-F7BF-4885-86C9-CD2DCE7FD319}" type="sibTrans" cxnId="{73AD7893-5068-463D-B0A1-44DD6F0FEA4F}">
      <dgm:prSet/>
      <dgm:spPr/>
      <dgm:t>
        <a:bodyPr/>
        <a:lstStyle/>
        <a:p>
          <a:endParaRPr lang="zh-CN" altLang="en-US" sz="2400"/>
        </a:p>
      </dgm:t>
    </dgm:pt>
    <dgm:pt modelId="{F4A3AE53-D685-41FB-8F45-EAB4F2113D3F}" type="pres">
      <dgm:prSet presAssocID="{FE8FF436-EBA0-475C-ACE3-DF771C724FA9}" presName="linear" presStyleCnt="0">
        <dgm:presLayoutVars>
          <dgm:dir/>
          <dgm:animLvl val="lvl"/>
          <dgm:resizeHandles val="exact"/>
        </dgm:presLayoutVars>
      </dgm:prSet>
      <dgm:spPr/>
      <dgm:t>
        <a:bodyPr/>
        <a:lstStyle/>
        <a:p>
          <a:endParaRPr lang="zh-CN" altLang="en-US"/>
        </a:p>
      </dgm:t>
    </dgm:pt>
    <dgm:pt modelId="{1A8ECFAC-E513-44CA-BA4F-4CA4588F4BDB}" type="pres">
      <dgm:prSet presAssocID="{3DCFAF83-28C1-4109-AE1C-652CBAA56322}" presName="parentLin" presStyleCnt="0"/>
      <dgm:spPr/>
    </dgm:pt>
    <dgm:pt modelId="{BEBE2794-10B0-4250-8E2B-4ECFFFDC71F7}" type="pres">
      <dgm:prSet presAssocID="{3DCFAF83-28C1-4109-AE1C-652CBAA56322}" presName="parentLeftMargin" presStyleLbl="node1" presStyleIdx="0" presStyleCnt="3"/>
      <dgm:spPr/>
      <dgm:t>
        <a:bodyPr/>
        <a:lstStyle/>
        <a:p>
          <a:endParaRPr lang="zh-CN" altLang="en-US"/>
        </a:p>
      </dgm:t>
    </dgm:pt>
    <dgm:pt modelId="{D6D9EDDA-133F-4683-BB6F-CC404D87AC8A}" type="pres">
      <dgm:prSet presAssocID="{3DCFAF83-28C1-4109-AE1C-652CBAA56322}" presName="parentText" presStyleLbl="node1" presStyleIdx="0" presStyleCnt="3" custScaleX="127211">
        <dgm:presLayoutVars>
          <dgm:chMax val="0"/>
          <dgm:bulletEnabled val="1"/>
        </dgm:presLayoutVars>
      </dgm:prSet>
      <dgm:spPr/>
      <dgm:t>
        <a:bodyPr/>
        <a:lstStyle/>
        <a:p>
          <a:endParaRPr lang="zh-CN" altLang="en-US"/>
        </a:p>
      </dgm:t>
    </dgm:pt>
    <dgm:pt modelId="{9842BF5A-2325-477F-B109-D405AE2E6146}" type="pres">
      <dgm:prSet presAssocID="{3DCFAF83-28C1-4109-AE1C-652CBAA56322}" presName="negativeSpace" presStyleCnt="0"/>
      <dgm:spPr/>
    </dgm:pt>
    <dgm:pt modelId="{010AF5F6-A634-4EAC-B6AF-A7D8F7196F4F}" type="pres">
      <dgm:prSet presAssocID="{3DCFAF83-28C1-4109-AE1C-652CBAA56322}" presName="childText" presStyleLbl="conFgAcc1" presStyleIdx="0" presStyleCnt="3">
        <dgm:presLayoutVars>
          <dgm:bulletEnabled val="1"/>
        </dgm:presLayoutVars>
      </dgm:prSet>
      <dgm:spPr/>
    </dgm:pt>
    <dgm:pt modelId="{4AF59ABD-8DF9-4713-AE5B-F2ACC4C8BDB1}" type="pres">
      <dgm:prSet presAssocID="{18F567F7-FDA0-4121-9BB3-396736AC894E}" presName="spaceBetweenRectangles" presStyleCnt="0"/>
      <dgm:spPr/>
    </dgm:pt>
    <dgm:pt modelId="{0057D441-4C6C-4B1A-B68C-64F2EAEE5A4F}" type="pres">
      <dgm:prSet presAssocID="{4631094D-B807-49CE-A0C6-52C731568507}" presName="parentLin" presStyleCnt="0"/>
      <dgm:spPr/>
    </dgm:pt>
    <dgm:pt modelId="{28D60098-06D1-4AA0-9B16-445E9EF2A151}" type="pres">
      <dgm:prSet presAssocID="{4631094D-B807-49CE-A0C6-52C731568507}" presName="parentLeftMargin" presStyleLbl="node1" presStyleIdx="0" presStyleCnt="3"/>
      <dgm:spPr/>
      <dgm:t>
        <a:bodyPr/>
        <a:lstStyle/>
        <a:p>
          <a:endParaRPr lang="zh-CN" altLang="en-US"/>
        </a:p>
      </dgm:t>
    </dgm:pt>
    <dgm:pt modelId="{3DA912E2-BA99-4847-9378-6BAEEAC071D8}" type="pres">
      <dgm:prSet presAssocID="{4631094D-B807-49CE-A0C6-52C731568507}" presName="parentText" presStyleLbl="node1" presStyleIdx="1" presStyleCnt="3" custScaleX="126581">
        <dgm:presLayoutVars>
          <dgm:chMax val="0"/>
          <dgm:bulletEnabled val="1"/>
        </dgm:presLayoutVars>
      </dgm:prSet>
      <dgm:spPr/>
      <dgm:t>
        <a:bodyPr/>
        <a:lstStyle/>
        <a:p>
          <a:endParaRPr lang="zh-CN" altLang="en-US"/>
        </a:p>
      </dgm:t>
    </dgm:pt>
    <dgm:pt modelId="{7055A25B-8893-41B7-B732-0FA6D01F737B}" type="pres">
      <dgm:prSet presAssocID="{4631094D-B807-49CE-A0C6-52C731568507}" presName="negativeSpace" presStyleCnt="0"/>
      <dgm:spPr/>
    </dgm:pt>
    <dgm:pt modelId="{10A243B9-9860-4F9F-BE83-2F9DC44A227E}" type="pres">
      <dgm:prSet presAssocID="{4631094D-B807-49CE-A0C6-52C731568507}" presName="childText" presStyleLbl="conFgAcc1" presStyleIdx="1" presStyleCnt="3" custLinFactNeighborX="1190">
        <dgm:presLayoutVars>
          <dgm:bulletEnabled val="1"/>
        </dgm:presLayoutVars>
      </dgm:prSet>
      <dgm:spPr/>
    </dgm:pt>
    <dgm:pt modelId="{031ACF58-DF81-45B2-9EBF-07C4B34F9838}" type="pres">
      <dgm:prSet presAssocID="{3822A51B-FE49-4F87-B1E2-8FAC419A3642}" presName="spaceBetweenRectangles" presStyleCnt="0"/>
      <dgm:spPr/>
    </dgm:pt>
    <dgm:pt modelId="{6A46AFED-D907-43F5-9262-62E25AA74091}" type="pres">
      <dgm:prSet presAssocID="{75F1A9B1-8D02-433B-A816-5841D1835411}" presName="parentLin" presStyleCnt="0"/>
      <dgm:spPr/>
    </dgm:pt>
    <dgm:pt modelId="{2637D829-01F8-4699-B54C-9C1A0A9635D8}" type="pres">
      <dgm:prSet presAssocID="{75F1A9B1-8D02-433B-A816-5841D1835411}" presName="parentLeftMargin" presStyleLbl="node1" presStyleIdx="1" presStyleCnt="3"/>
      <dgm:spPr/>
      <dgm:t>
        <a:bodyPr/>
        <a:lstStyle/>
        <a:p>
          <a:endParaRPr lang="zh-CN" altLang="en-US"/>
        </a:p>
      </dgm:t>
    </dgm:pt>
    <dgm:pt modelId="{4CFC9CFE-72C8-4556-8B31-B22B5AE5CEFB}" type="pres">
      <dgm:prSet presAssocID="{75F1A9B1-8D02-433B-A816-5841D1835411}" presName="parentText" presStyleLbl="node1" presStyleIdx="2" presStyleCnt="3" custScaleX="127070">
        <dgm:presLayoutVars>
          <dgm:chMax val="0"/>
          <dgm:bulletEnabled val="1"/>
        </dgm:presLayoutVars>
      </dgm:prSet>
      <dgm:spPr/>
      <dgm:t>
        <a:bodyPr/>
        <a:lstStyle/>
        <a:p>
          <a:endParaRPr lang="zh-CN" altLang="en-US"/>
        </a:p>
      </dgm:t>
    </dgm:pt>
    <dgm:pt modelId="{83F331B1-9133-41EE-A92E-C2315A9EE147}" type="pres">
      <dgm:prSet presAssocID="{75F1A9B1-8D02-433B-A816-5841D1835411}" presName="negativeSpace" presStyleCnt="0"/>
      <dgm:spPr/>
    </dgm:pt>
    <dgm:pt modelId="{8E2618C3-2ED9-499B-AA5C-D080F36648EA}" type="pres">
      <dgm:prSet presAssocID="{75F1A9B1-8D02-433B-A816-5841D1835411}" presName="childText" presStyleLbl="conFgAcc1" presStyleIdx="2" presStyleCnt="3">
        <dgm:presLayoutVars>
          <dgm:bulletEnabled val="1"/>
        </dgm:presLayoutVars>
      </dgm:prSet>
      <dgm:spPr/>
    </dgm:pt>
  </dgm:ptLst>
  <dgm:cxnLst>
    <dgm:cxn modelId="{405E9259-8F0F-4020-A3F0-B2C9ED1A3E18}" type="presOf" srcId="{FE8FF436-EBA0-475C-ACE3-DF771C724FA9}" destId="{F4A3AE53-D685-41FB-8F45-EAB4F2113D3F}" srcOrd="0" destOrd="0" presId="urn:microsoft.com/office/officeart/2005/8/layout/list1"/>
    <dgm:cxn modelId="{A6DE12DF-F3B5-48E9-94DE-FBA8086E59E6}" type="presOf" srcId="{4631094D-B807-49CE-A0C6-52C731568507}" destId="{3DA912E2-BA99-4847-9378-6BAEEAC071D8}" srcOrd="1" destOrd="0" presId="urn:microsoft.com/office/officeart/2005/8/layout/list1"/>
    <dgm:cxn modelId="{DAF13578-0B78-4E9C-BCE4-D62D3487849F}" srcId="{FE8FF436-EBA0-475C-ACE3-DF771C724FA9}" destId="{4631094D-B807-49CE-A0C6-52C731568507}" srcOrd="1" destOrd="0" parTransId="{8FE297F4-A1CE-4E1A-BFAD-2EE1C20220DE}" sibTransId="{3822A51B-FE49-4F87-B1E2-8FAC419A3642}"/>
    <dgm:cxn modelId="{42D30262-637A-4119-B93C-52808B93E4FB}" type="presOf" srcId="{4631094D-B807-49CE-A0C6-52C731568507}" destId="{28D60098-06D1-4AA0-9B16-445E9EF2A151}" srcOrd="0" destOrd="0" presId="urn:microsoft.com/office/officeart/2005/8/layout/list1"/>
    <dgm:cxn modelId="{73AD7893-5068-463D-B0A1-44DD6F0FEA4F}" srcId="{FE8FF436-EBA0-475C-ACE3-DF771C724FA9}" destId="{75F1A9B1-8D02-433B-A816-5841D1835411}" srcOrd="2" destOrd="0" parTransId="{68286615-5FE3-4B00-9B09-3090312AB581}" sibTransId="{86D1C3BE-F7BF-4885-86C9-CD2DCE7FD319}"/>
    <dgm:cxn modelId="{84FD3228-1B00-43FB-B82D-D1646D1AD9D2}" srcId="{FE8FF436-EBA0-475C-ACE3-DF771C724FA9}" destId="{3DCFAF83-28C1-4109-AE1C-652CBAA56322}" srcOrd="0" destOrd="0" parTransId="{F274EA53-E0A6-4811-AFDF-AE7E712B8E1D}" sibTransId="{18F567F7-FDA0-4121-9BB3-396736AC894E}"/>
    <dgm:cxn modelId="{7B1A415C-6D9B-4A31-89D7-4BCD534A079D}" type="presOf" srcId="{3DCFAF83-28C1-4109-AE1C-652CBAA56322}" destId="{BEBE2794-10B0-4250-8E2B-4ECFFFDC71F7}" srcOrd="0" destOrd="0" presId="urn:microsoft.com/office/officeart/2005/8/layout/list1"/>
    <dgm:cxn modelId="{84B126C4-CFFA-4919-B7E3-06A565681D89}" type="presOf" srcId="{3DCFAF83-28C1-4109-AE1C-652CBAA56322}" destId="{D6D9EDDA-133F-4683-BB6F-CC404D87AC8A}" srcOrd="1" destOrd="0" presId="urn:microsoft.com/office/officeart/2005/8/layout/list1"/>
    <dgm:cxn modelId="{5A739AAD-7873-4604-8530-19FCCCA6CF80}" type="presOf" srcId="{75F1A9B1-8D02-433B-A816-5841D1835411}" destId="{2637D829-01F8-4699-B54C-9C1A0A9635D8}" srcOrd="0" destOrd="0" presId="urn:microsoft.com/office/officeart/2005/8/layout/list1"/>
    <dgm:cxn modelId="{FC63A663-9CEF-4DAE-8CC5-F9185BB6B230}" type="presOf" srcId="{75F1A9B1-8D02-433B-A816-5841D1835411}" destId="{4CFC9CFE-72C8-4556-8B31-B22B5AE5CEFB}" srcOrd="1" destOrd="0" presId="urn:microsoft.com/office/officeart/2005/8/layout/list1"/>
    <dgm:cxn modelId="{460B5C1C-A85E-43E4-B45F-3F44AB9F959D}" type="presParOf" srcId="{F4A3AE53-D685-41FB-8F45-EAB4F2113D3F}" destId="{1A8ECFAC-E513-44CA-BA4F-4CA4588F4BDB}" srcOrd="0" destOrd="0" presId="urn:microsoft.com/office/officeart/2005/8/layout/list1"/>
    <dgm:cxn modelId="{354C2209-58FA-46E8-8691-65F38978B6DC}" type="presParOf" srcId="{1A8ECFAC-E513-44CA-BA4F-4CA4588F4BDB}" destId="{BEBE2794-10B0-4250-8E2B-4ECFFFDC71F7}" srcOrd="0" destOrd="0" presId="urn:microsoft.com/office/officeart/2005/8/layout/list1"/>
    <dgm:cxn modelId="{74A330CF-FF69-4BAB-B58E-91428AE8376F}" type="presParOf" srcId="{1A8ECFAC-E513-44CA-BA4F-4CA4588F4BDB}" destId="{D6D9EDDA-133F-4683-BB6F-CC404D87AC8A}" srcOrd="1" destOrd="0" presId="urn:microsoft.com/office/officeart/2005/8/layout/list1"/>
    <dgm:cxn modelId="{13A2247D-0A88-4FD8-AFED-5019125C9555}" type="presParOf" srcId="{F4A3AE53-D685-41FB-8F45-EAB4F2113D3F}" destId="{9842BF5A-2325-477F-B109-D405AE2E6146}" srcOrd="1" destOrd="0" presId="urn:microsoft.com/office/officeart/2005/8/layout/list1"/>
    <dgm:cxn modelId="{A1D76E37-4380-497C-BAD2-865440321473}" type="presParOf" srcId="{F4A3AE53-D685-41FB-8F45-EAB4F2113D3F}" destId="{010AF5F6-A634-4EAC-B6AF-A7D8F7196F4F}" srcOrd="2" destOrd="0" presId="urn:microsoft.com/office/officeart/2005/8/layout/list1"/>
    <dgm:cxn modelId="{B519AE4D-299C-4BB8-B35F-52BBFF89A552}" type="presParOf" srcId="{F4A3AE53-D685-41FB-8F45-EAB4F2113D3F}" destId="{4AF59ABD-8DF9-4713-AE5B-F2ACC4C8BDB1}" srcOrd="3" destOrd="0" presId="urn:microsoft.com/office/officeart/2005/8/layout/list1"/>
    <dgm:cxn modelId="{D9E7329F-3FE6-4753-905D-3A4B117DFCD5}" type="presParOf" srcId="{F4A3AE53-D685-41FB-8F45-EAB4F2113D3F}" destId="{0057D441-4C6C-4B1A-B68C-64F2EAEE5A4F}" srcOrd="4" destOrd="0" presId="urn:microsoft.com/office/officeart/2005/8/layout/list1"/>
    <dgm:cxn modelId="{5E4A94E7-013F-4F46-BC93-B8C80024A1D0}" type="presParOf" srcId="{0057D441-4C6C-4B1A-B68C-64F2EAEE5A4F}" destId="{28D60098-06D1-4AA0-9B16-445E9EF2A151}" srcOrd="0" destOrd="0" presId="urn:microsoft.com/office/officeart/2005/8/layout/list1"/>
    <dgm:cxn modelId="{5E1FCF40-1E91-48E5-9931-11601F5851FA}" type="presParOf" srcId="{0057D441-4C6C-4B1A-B68C-64F2EAEE5A4F}" destId="{3DA912E2-BA99-4847-9378-6BAEEAC071D8}" srcOrd="1" destOrd="0" presId="urn:microsoft.com/office/officeart/2005/8/layout/list1"/>
    <dgm:cxn modelId="{7753BD11-4662-4A58-A6A7-77D62348ECCD}" type="presParOf" srcId="{F4A3AE53-D685-41FB-8F45-EAB4F2113D3F}" destId="{7055A25B-8893-41B7-B732-0FA6D01F737B}" srcOrd="5" destOrd="0" presId="urn:microsoft.com/office/officeart/2005/8/layout/list1"/>
    <dgm:cxn modelId="{6284369A-BA5C-43B6-8BD1-377A156B9B78}" type="presParOf" srcId="{F4A3AE53-D685-41FB-8F45-EAB4F2113D3F}" destId="{10A243B9-9860-4F9F-BE83-2F9DC44A227E}" srcOrd="6" destOrd="0" presId="urn:microsoft.com/office/officeart/2005/8/layout/list1"/>
    <dgm:cxn modelId="{F6AD12EB-4B14-4F8A-BD1B-2329B74A9D35}" type="presParOf" srcId="{F4A3AE53-D685-41FB-8F45-EAB4F2113D3F}" destId="{031ACF58-DF81-45B2-9EBF-07C4B34F9838}" srcOrd="7" destOrd="0" presId="urn:microsoft.com/office/officeart/2005/8/layout/list1"/>
    <dgm:cxn modelId="{CAC839E8-F173-45E2-AC66-141F67993561}" type="presParOf" srcId="{F4A3AE53-D685-41FB-8F45-EAB4F2113D3F}" destId="{6A46AFED-D907-43F5-9262-62E25AA74091}" srcOrd="8" destOrd="0" presId="urn:microsoft.com/office/officeart/2005/8/layout/list1"/>
    <dgm:cxn modelId="{6DBBD068-8AB9-4EC2-816A-EBB2E291CABB}" type="presParOf" srcId="{6A46AFED-D907-43F5-9262-62E25AA74091}" destId="{2637D829-01F8-4699-B54C-9C1A0A9635D8}" srcOrd="0" destOrd="0" presId="urn:microsoft.com/office/officeart/2005/8/layout/list1"/>
    <dgm:cxn modelId="{4D765FE4-D999-4F32-8543-CB4468A7F049}" type="presParOf" srcId="{6A46AFED-D907-43F5-9262-62E25AA74091}" destId="{4CFC9CFE-72C8-4556-8B31-B22B5AE5CEFB}" srcOrd="1" destOrd="0" presId="urn:microsoft.com/office/officeart/2005/8/layout/list1"/>
    <dgm:cxn modelId="{021D08A1-A714-421C-BF36-B8393E3D72CA}" type="presParOf" srcId="{F4A3AE53-D685-41FB-8F45-EAB4F2113D3F}" destId="{83F331B1-9133-41EE-A92E-C2315A9EE147}" srcOrd="9" destOrd="0" presId="urn:microsoft.com/office/officeart/2005/8/layout/list1"/>
    <dgm:cxn modelId="{D052AA6D-3C92-403A-A3C4-CB604EDD00A3}" type="presParOf" srcId="{F4A3AE53-D685-41FB-8F45-EAB4F2113D3F}" destId="{8E2618C3-2ED9-499B-AA5C-D080F36648E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387773-42BA-466D-BA3D-3394ADE86A1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CN" altLang="en-US"/>
        </a:p>
      </dgm:t>
    </dgm:pt>
    <dgm:pt modelId="{682496AD-A3B4-4DB0-83A9-86A1B5FE621E}">
      <dgm:prSet phldrT="[文本]"/>
      <dgm:spPr>
        <a:noFill/>
        <a:ln w="76200">
          <a:solidFill>
            <a:srgbClr val="0070C0"/>
          </a:solidFill>
        </a:ln>
      </dgm:spPr>
      <dgm:t>
        <a:bodyPr/>
        <a:lstStyle/>
        <a:p>
          <a:r>
            <a:rPr lang="zh-CN" altLang="en-US" b="1" dirty="0" smtClean="0">
              <a:solidFill>
                <a:srgbClr val="002060"/>
              </a:solidFill>
              <a:latin typeface="宋体" panose="02010600030101010101" pitchFamily="2" charset="-122"/>
              <a:ea typeface="宋体" panose="02010600030101010101" pitchFamily="2" charset="-122"/>
            </a:rPr>
            <a:t>特殊的财力</a:t>
          </a:r>
          <a:r>
            <a:rPr lang="zh-CN" altLang="en-US" b="1" dirty="0" smtClean="0">
              <a:solidFill>
                <a:srgbClr val="002060"/>
              </a:solidFill>
              <a:latin typeface="宋体" panose="02010600030101010101" pitchFamily="2" charset="-122"/>
              <a:ea typeface="宋体" charset="-122"/>
            </a:rPr>
            <a:t>支持 </a:t>
          </a:r>
          <a:r>
            <a:rPr lang="zh-CN" altLang="en-US" b="1" dirty="0" smtClean="0">
              <a:solidFill>
                <a:srgbClr val="FF3300"/>
              </a:solidFill>
              <a:latin typeface="宋体" panose="02010600030101010101" pitchFamily="2" charset="-122"/>
              <a:ea typeface="宋体" charset="-122"/>
            </a:rPr>
            <a:t>无</a:t>
          </a:r>
          <a:endParaRPr lang="zh-CN" altLang="en-US" dirty="0">
            <a:solidFill>
              <a:srgbClr val="FF3300"/>
            </a:solidFill>
          </a:endParaRPr>
        </a:p>
      </dgm:t>
    </dgm:pt>
    <dgm:pt modelId="{30E3BCBB-C5A2-4BEC-BFFF-72B7FAEC5454}" type="parTrans" cxnId="{766461FD-3A4E-4C8A-A991-778FF6B788D2}">
      <dgm:prSet/>
      <dgm:spPr/>
      <dgm:t>
        <a:bodyPr/>
        <a:lstStyle/>
        <a:p>
          <a:endParaRPr lang="zh-CN" altLang="en-US"/>
        </a:p>
      </dgm:t>
    </dgm:pt>
    <dgm:pt modelId="{903604E6-9E65-4981-BEC2-1A592149CCC9}" type="sibTrans" cxnId="{766461FD-3A4E-4C8A-A991-778FF6B788D2}">
      <dgm:prSet/>
      <dgm:spPr>
        <a:solidFill>
          <a:srgbClr val="0070C0">
            <a:alpha val="90000"/>
          </a:srgbClr>
        </a:solidFill>
      </dgm:spPr>
      <dgm:t>
        <a:bodyPr/>
        <a:lstStyle/>
        <a:p>
          <a:endParaRPr lang="zh-CN" altLang="en-US"/>
        </a:p>
      </dgm:t>
    </dgm:pt>
    <dgm:pt modelId="{4CCA7F7A-1E7C-41A6-99CC-A63978D5ACBC}">
      <dgm:prSet phldrT="[文本]"/>
      <dgm:spPr>
        <a:noFill/>
        <a:ln w="76200">
          <a:solidFill>
            <a:srgbClr val="0070C0"/>
          </a:solidFill>
        </a:ln>
      </dgm:spPr>
      <dgm:t>
        <a:bodyPr/>
        <a:lstStyle/>
        <a:p>
          <a:r>
            <a:rPr lang="zh-CN" altLang="en-US" b="1" dirty="0" smtClean="0">
              <a:solidFill>
                <a:srgbClr val="002060"/>
              </a:solidFill>
              <a:latin typeface="宋体" panose="02010600030101010101" pitchFamily="2" charset="-122"/>
              <a:ea typeface="宋体" charset="-122"/>
            </a:rPr>
            <a:t>特殊的</a:t>
          </a:r>
          <a:r>
            <a:rPr lang="zh-CN" altLang="en-US" b="1" dirty="0" smtClean="0">
              <a:solidFill>
                <a:srgbClr val="002060"/>
              </a:solidFill>
              <a:latin typeface="宋体" panose="02010600030101010101" pitchFamily="2" charset="-122"/>
              <a:ea typeface="宋体" panose="02010600030101010101" pitchFamily="2" charset="-122"/>
            </a:rPr>
            <a:t>物力支持 </a:t>
          </a:r>
          <a:r>
            <a:rPr lang="zh-CN" altLang="en-US" b="1" dirty="0" smtClean="0">
              <a:solidFill>
                <a:srgbClr val="FF3300"/>
              </a:solidFill>
              <a:latin typeface="宋体" panose="02010600030101010101" pitchFamily="2" charset="-122"/>
              <a:ea typeface="宋体" charset="-122"/>
            </a:rPr>
            <a:t>无</a:t>
          </a:r>
          <a:endParaRPr lang="zh-CN" altLang="en-US" b="1" dirty="0">
            <a:solidFill>
              <a:srgbClr val="FF3300"/>
            </a:solidFill>
            <a:latin typeface="宋体" panose="02010600030101010101" pitchFamily="2" charset="-122"/>
            <a:ea typeface="宋体" charset="-122"/>
          </a:endParaRPr>
        </a:p>
      </dgm:t>
    </dgm:pt>
    <dgm:pt modelId="{BC35ED38-1D60-4FF5-975C-8FD3DCEC5ED3}" type="parTrans" cxnId="{54F8A633-8221-44E6-BE16-EF653D2EB17A}">
      <dgm:prSet/>
      <dgm:spPr/>
      <dgm:t>
        <a:bodyPr/>
        <a:lstStyle/>
        <a:p>
          <a:endParaRPr lang="zh-CN" altLang="en-US"/>
        </a:p>
      </dgm:t>
    </dgm:pt>
    <dgm:pt modelId="{629043D3-E7E0-4AB8-B1FD-EA68DD5CB9E3}" type="sibTrans" cxnId="{54F8A633-8221-44E6-BE16-EF653D2EB17A}">
      <dgm:prSet/>
      <dgm:spPr>
        <a:solidFill>
          <a:srgbClr val="0070C0">
            <a:alpha val="90000"/>
          </a:srgbClr>
        </a:solidFill>
      </dgm:spPr>
      <dgm:t>
        <a:bodyPr/>
        <a:lstStyle/>
        <a:p>
          <a:endParaRPr lang="zh-CN" altLang="en-US"/>
        </a:p>
      </dgm:t>
    </dgm:pt>
    <dgm:pt modelId="{1989E3FF-024D-40FE-A77C-F17919E5DF1C}">
      <dgm:prSet phldrT="[文本]"/>
      <dgm:spPr>
        <a:noFill/>
        <a:ln w="76200">
          <a:solidFill>
            <a:srgbClr val="0070C0"/>
          </a:solidFill>
        </a:ln>
      </dgm:spPr>
      <dgm:t>
        <a:bodyPr/>
        <a:lstStyle/>
        <a:p>
          <a:r>
            <a:rPr lang="zh-CN" altLang="en-US" b="1" dirty="0" smtClean="0">
              <a:solidFill>
                <a:srgbClr val="002060"/>
              </a:solidFill>
              <a:latin typeface="宋体" panose="02010600030101010101" pitchFamily="2" charset="-122"/>
              <a:ea typeface="宋体" panose="02010600030101010101" pitchFamily="2" charset="-122"/>
            </a:rPr>
            <a:t>正常的教育教学秩序 </a:t>
          </a:r>
          <a:r>
            <a:rPr lang="zh-CN" altLang="en-US" b="1" dirty="0" smtClean="0">
              <a:solidFill>
                <a:srgbClr val="FF3300"/>
              </a:solidFill>
              <a:latin typeface="宋体" panose="02010600030101010101" pitchFamily="2" charset="-122"/>
              <a:ea typeface="宋体" charset="-122"/>
            </a:rPr>
            <a:t>无</a:t>
          </a:r>
          <a:endParaRPr lang="zh-CN" altLang="en-US" b="1" dirty="0">
            <a:solidFill>
              <a:srgbClr val="FF3300"/>
            </a:solidFill>
            <a:latin typeface="宋体" panose="02010600030101010101" pitchFamily="2" charset="-122"/>
            <a:ea typeface="宋体" charset="-122"/>
          </a:endParaRPr>
        </a:p>
      </dgm:t>
    </dgm:pt>
    <dgm:pt modelId="{12D990DD-DBFA-4CF6-B3BF-2CC4B6CB9E1E}" type="parTrans" cxnId="{5ABEA606-F671-4E88-885F-E53BFDC5BF9B}">
      <dgm:prSet/>
      <dgm:spPr/>
      <dgm:t>
        <a:bodyPr/>
        <a:lstStyle/>
        <a:p>
          <a:endParaRPr lang="zh-CN" altLang="en-US"/>
        </a:p>
      </dgm:t>
    </dgm:pt>
    <dgm:pt modelId="{7185CECB-491D-465C-9632-51C0518C9A6D}" type="sibTrans" cxnId="{5ABEA606-F671-4E88-885F-E53BFDC5BF9B}">
      <dgm:prSet/>
      <dgm:spPr/>
      <dgm:t>
        <a:bodyPr/>
        <a:lstStyle/>
        <a:p>
          <a:endParaRPr lang="zh-CN" altLang="en-US"/>
        </a:p>
      </dgm:t>
    </dgm:pt>
    <dgm:pt modelId="{0431FB61-DE10-493E-AD46-6DB4D9BF56BE}" type="pres">
      <dgm:prSet presAssocID="{2F387773-42BA-466D-BA3D-3394ADE86A1D}" presName="outerComposite" presStyleCnt="0">
        <dgm:presLayoutVars>
          <dgm:chMax val="5"/>
          <dgm:dir/>
          <dgm:resizeHandles val="exact"/>
        </dgm:presLayoutVars>
      </dgm:prSet>
      <dgm:spPr/>
      <dgm:t>
        <a:bodyPr/>
        <a:lstStyle/>
        <a:p>
          <a:endParaRPr lang="zh-CN" altLang="en-US"/>
        </a:p>
      </dgm:t>
    </dgm:pt>
    <dgm:pt modelId="{CF9CCAF0-088D-48AE-A2B0-F60A2D47AE98}" type="pres">
      <dgm:prSet presAssocID="{2F387773-42BA-466D-BA3D-3394ADE86A1D}" presName="dummyMaxCanvas" presStyleCnt="0">
        <dgm:presLayoutVars/>
      </dgm:prSet>
      <dgm:spPr/>
    </dgm:pt>
    <dgm:pt modelId="{CEFDF75A-0444-45E0-AD5D-05974CB31D16}" type="pres">
      <dgm:prSet presAssocID="{2F387773-42BA-466D-BA3D-3394ADE86A1D}" presName="ThreeNodes_1" presStyleLbl="node1" presStyleIdx="0" presStyleCnt="3" custLinFactNeighborX="-1301">
        <dgm:presLayoutVars>
          <dgm:bulletEnabled val="1"/>
        </dgm:presLayoutVars>
      </dgm:prSet>
      <dgm:spPr/>
      <dgm:t>
        <a:bodyPr/>
        <a:lstStyle/>
        <a:p>
          <a:endParaRPr lang="zh-CN" altLang="en-US"/>
        </a:p>
      </dgm:t>
    </dgm:pt>
    <dgm:pt modelId="{7ECFCB63-60E1-4527-B700-22F24A3FC6EF}" type="pres">
      <dgm:prSet presAssocID="{2F387773-42BA-466D-BA3D-3394ADE86A1D}" presName="ThreeNodes_2" presStyleLbl="node1" presStyleIdx="1" presStyleCnt="3">
        <dgm:presLayoutVars>
          <dgm:bulletEnabled val="1"/>
        </dgm:presLayoutVars>
      </dgm:prSet>
      <dgm:spPr/>
      <dgm:t>
        <a:bodyPr/>
        <a:lstStyle/>
        <a:p>
          <a:endParaRPr lang="zh-CN" altLang="en-US"/>
        </a:p>
      </dgm:t>
    </dgm:pt>
    <dgm:pt modelId="{B0F7AA41-A7EC-4770-8B45-871784BB7335}" type="pres">
      <dgm:prSet presAssocID="{2F387773-42BA-466D-BA3D-3394ADE86A1D}" presName="ThreeNodes_3" presStyleLbl="node1" presStyleIdx="2" presStyleCnt="3">
        <dgm:presLayoutVars>
          <dgm:bulletEnabled val="1"/>
        </dgm:presLayoutVars>
      </dgm:prSet>
      <dgm:spPr/>
      <dgm:t>
        <a:bodyPr/>
        <a:lstStyle/>
        <a:p>
          <a:endParaRPr lang="zh-CN" altLang="en-US"/>
        </a:p>
      </dgm:t>
    </dgm:pt>
    <dgm:pt modelId="{E3A4FCFB-4DA4-48C4-9F40-E1A29C8A50B1}" type="pres">
      <dgm:prSet presAssocID="{2F387773-42BA-466D-BA3D-3394ADE86A1D}" presName="ThreeConn_1-2" presStyleLbl="fgAccFollowNode1" presStyleIdx="0" presStyleCnt="2">
        <dgm:presLayoutVars>
          <dgm:bulletEnabled val="1"/>
        </dgm:presLayoutVars>
      </dgm:prSet>
      <dgm:spPr/>
      <dgm:t>
        <a:bodyPr/>
        <a:lstStyle/>
        <a:p>
          <a:endParaRPr lang="zh-CN" altLang="en-US"/>
        </a:p>
      </dgm:t>
    </dgm:pt>
    <dgm:pt modelId="{B398BFEE-BD26-4CB7-9BD2-DA057CB6C447}" type="pres">
      <dgm:prSet presAssocID="{2F387773-42BA-466D-BA3D-3394ADE86A1D}" presName="ThreeConn_2-3" presStyleLbl="fgAccFollowNode1" presStyleIdx="1" presStyleCnt="2">
        <dgm:presLayoutVars>
          <dgm:bulletEnabled val="1"/>
        </dgm:presLayoutVars>
      </dgm:prSet>
      <dgm:spPr/>
      <dgm:t>
        <a:bodyPr/>
        <a:lstStyle/>
        <a:p>
          <a:endParaRPr lang="zh-CN" altLang="en-US"/>
        </a:p>
      </dgm:t>
    </dgm:pt>
    <dgm:pt modelId="{D7D5BE5F-9B44-4945-BB2E-D66D915DDBD5}" type="pres">
      <dgm:prSet presAssocID="{2F387773-42BA-466D-BA3D-3394ADE86A1D}" presName="ThreeNodes_1_text" presStyleLbl="node1" presStyleIdx="2" presStyleCnt="3">
        <dgm:presLayoutVars>
          <dgm:bulletEnabled val="1"/>
        </dgm:presLayoutVars>
      </dgm:prSet>
      <dgm:spPr/>
      <dgm:t>
        <a:bodyPr/>
        <a:lstStyle/>
        <a:p>
          <a:endParaRPr lang="zh-CN" altLang="en-US"/>
        </a:p>
      </dgm:t>
    </dgm:pt>
    <dgm:pt modelId="{565293FD-F78B-4CDC-B78A-DA169F1FEC63}" type="pres">
      <dgm:prSet presAssocID="{2F387773-42BA-466D-BA3D-3394ADE86A1D}" presName="ThreeNodes_2_text" presStyleLbl="node1" presStyleIdx="2" presStyleCnt="3">
        <dgm:presLayoutVars>
          <dgm:bulletEnabled val="1"/>
        </dgm:presLayoutVars>
      </dgm:prSet>
      <dgm:spPr/>
      <dgm:t>
        <a:bodyPr/>
        <a:lstStyle/>
        <a:p>
          <a:endParaRPr lang="zh-CN" altLang="en-US"/>
        </a:p>
      </dgm:t>
    </dgm:pt>
    <dgm:pt modelId="{B8262953-FE44-4F3D-B039-531066B656E1}" type="pres">
      <dgm:prSet presAssocID="{2F387773-42BA-466D-BA3D-3394ADE86A1D}" presName="ThreeNodes_3_text" presStyleLbl="node1" presStyleIdx="2" presStyleCnt="3">
        <dgm:presLayoutVars>
          <dgm:bulletEnabled val="1"/>
        </dgm:presLayoutVars>
      </dgm:prSet>
      <dgm:spPr/>
      <dgm:t>
        <a:bodyPr/>
        <a:lstStyle/>
        <a:p>
          <a:endParaRPr lang="zh-CN" altLang="en-US"/>
        </a:p>
      </dgm:t>
    </dgm:pt>
  </dgm:ptLst>
  <dgm:cxnLst>
    <dgm:cxn modelId="{103B1C79-01D6-497B-9556-27DE4249763E}" type="presOf" srcId="{682496AD-A3B4-4DB0-83A9-86A1B5FE621E}" destId="{CEFDF75A-0444-45E0-AD5D-05974CB31D16}" srcOrd="0" destOrd="0" presId="urn:microsoft.com/office/officeart/2005/8/layout/vProcess5"/>
    <dgm:cxn modelId="{C9BACC73-CB3F-44DF-8E8E-00CF8F05D57C}" type="presOf" srcId="{1989E3FF-024D-40FE-A77C-F17919E5DF1C}" destId="{B8262953-FE44-4F3D-B039-531066B656E1}" srcOrd="1" destOrd="0" presId="urn:microsoft.com/office/officeart/2005/8/layout/vProcess5"/>
    <dgm:cxn modelId="{4455906E-B67D-40E0-BF16-16428E270C60}" type="presOf" srcId="{4CCA7F7A-1E7C-41A6-99CC-A63978D5ACBC}" destId="{565293FD-F78B-4CDC-B78A-DA169F1FEC63}" srcOrd="1" destOrd="0" presId="urn:microsoft.com/office/officeart/2005/8/layout/vProcess5"/>
    <dgm:cxn modelId="{1A0284DA-99AE-4E6B-B339-BF3BCAFCACFE}" type="presOf" srcId="{682496AD-A3B4-4DB0-83A9-86A1B5FE621E}" destId="{D7D5BE5F-9B44-4945-BB2E-D66D915DDBD5}" srcOrd="1" destOrd="0" presId="urn:microsoft.com/office/officeart/2005/8/layout/vProcess5"/>
    <dgm:cxn modelId="{6E5AABBC-BDE4-4BCF-9C4F-5EE946C5B293}" type="presOf" srcId="{1989E3FF-024D-40FE-A77C-F17919E5DF1C}" destId="{B0F7AA41-A7EC-4770-8B45-871784BB7335}" srcOrd="0" destOrd="0" presId="urn:microsoft.com/office/officeart/2005/8/layout/vProcess5"/>
    <dgm:cxn modelId="{17D1E829-58A1-4163-89BC-8E3583663736}" type="presOf" srcId="{629043D3-E7E0-4AB8-B1FD-EA68DD5CB9E3}" destId="{B398BFEE-BD26-4CB7-9BD2-DA057CB6C447}" srcOrd="0" destOrd="0" presId="urn:microsoft.com/office/officeart/2005/8/layout/vProcess5"/>
    <dgm:cxn modelId="{5ABEA606-F671-4E88-885F-E53BFDC5BF9B}" srcId="{2F387773-42BA-466D-BA3D-3394ADE86A1D}" destId="{1989E3FF-024D-40FE-A77C-F17919E5DF1C}" srcOrd="2" destOrd="0" parTransId="{12D990DD-DBFA-4CF6-B3BF-2CC4B6CB9E1E}" sibTransId="{7185CECB-491D-465C-9632-51C0518C9A6D}"/>
    <dgm:cxn modelId="{FCA97602-6A32-4854-9C61-174AF253C512}" type="presOf" srcId="{2F387773-42BA-466D-BA3D-3394ADE86A1D}" destId="{0431FB61-DE10-493E-AD46-6DB4D9BF56BE}" srcOrd="0" destOrd="0" presId="urn:microsoft.com/office/officeart/2005/8/layout/vProcess5"/>
    <dgm:cxn modelId="{6A3B8D8B-A20B-4780-94C7-1826BBE5397B}" type="presOf" srcId="{903604E6-9E65-4981-BEC2-1A592149CCC9}" destId="{E3A4FCFB-4DA4-48C4-9F40-E1A29C8A50B1}" srcOrd="0" destOrd="0" presId="urn:microsoft.com/office/officeart/2005/8/layout/vProcess5"/>
    <dgm:cxn modelId="{766461FD-3A4E-4C8A-A991-778FF6B788D2}" srcId="{2F387773-42BA-466D-BA3D-3394ADE86A1D}" destId="{682496AD-A3B4-4DB0-83A9-86A1B5FE621E}" srcOrd="0" destOrd="0" parTransId="{30E3BCBB-C5A2-4BEC-BFFF-72B7FAEC5454}" sibTransId="{903604E6-9E65-4981-BEC2-1A592149CCC9}"/>
    <dgm:cxn modelId="{1E9BBFA3-CDA5-42AB-8D21-DB63E8294FB8}" type="presOf" srcId="{4CCA7F7A-1E7C-41A6-99CC-A63978D5ACBC}" destId="{7ECFCB63-60E1-4527-B700-22F24A3FC6EF}" srcOrd="0" destOrd="0" presId="urn:microsoft.com/office/officeart/2005/8/layout/vProcess5"/>
    <dgm:cxn modelId="{54F8A633-8221-44E6-BE16-EF653D2EB17A}" srcId="{2F387773-42BA-466D-BA3D-3394ADE86A1D}" destId="{4CCA7F7A-1E7C-41A6-99CC-A63978D5ACBC}" srcOrd="1" destOrd="0" parTransId="{BC35ED38-1D60-4FF5-975C-8FD3DCEC5ED3}" sibTransId="{629043D3-E7E0-4AB8-B1FD-EA68DD5CB9E3}"/>
    <dgm:cxn modelId="{AC85A5B1-B89F-48EF-B7EF-67EB1CE8E890}" type="presParOf" srcId="{0431FB61-DE10-493E-AD46-6DB4D9BF56BE}" destId="{CF9CCAF0-088D-48AE-A2B0-F60A2D47AE98}" srcOrd="0" destOrd="0" presId="urn:microsoft.com/office/officeart/2005/8/layout/vProcess5"/>
    <dgm:cxn modelId="{EE88853E-34C9-4CAC-A59E-0362EDB120D7}" type="presParOf" srcId="{0431FB61-DE10-493E-AD46-6DB4D9BF56BE}" destId="{CEFDF75A-0444-45E0-AD5D-05974CB31D16}" srcOrd="1" destOrd="0" presId="urn:microsoft.com/office/officeart/2005/8/layout/vProcess5"/>
    <dgm:cxn modelId="{ADB2241A-C95C-4DDC-90A3-43A1455CF6F6}" type="presParOf" srcId="{0431FB61-DE10-493E-AD46-6DB4D9BF56BE}" destId="{7ECFCB63-60E1-4527-B700-22F24A3FC6EF}" srcOrd="2" destOrd="0" presId="urn:microsoft.com/office/officeart/2005/8/layout/vProcess5"/>
    <dgm:cxn modelId="{E3A98F54-3C9D-4AF7-8A14-434BA9FDDFAC}" type="presParOf" srcId="{0431FB61-DE10-493E-AD46-6DB4D9BF56BE}" destId="{B0F7AA41-A7EC-4770-8B45-871784BB7335}" srcOrd="3" destOrd="0" presId="urn:microsoft.com/office/officeart/2005/8/layout/vProcess5"/>
    <dgm:cxn modelId="{DF9F2879-7A07-4825-9782-CA999E9F8299}" type="presParOf" srcId="{0431FB61-DE10-493E-AD46-6DB4D9BF56BE}" destId="{E3A4FCFB-4DA4-48C4-9F40-E1A29C8A50B1}" srcOrd="4" destOrd="0" presId="urn:microsoft.com/office/officeart/2005/8/layout/vProcess5"/>
    <dgm:cxn modelId="{0EAC8391-9C29-4DE2-AADA-644142D880A4}" type="presParOf" srcId="{0431FB61-DE10-493E-AD46-6DB4D9BF56BE}" destId="{B398BFEE-BD26-4CB7-9BD2-DA057CB6C447}" srcOrd="5" destOrd="0" presId="urn:microsoft.com/office/officeart/2005/8/layout/vProcess5"/>
    <dgm:cxn modelId="{E3D0A99B-FFCD-4628-9999-DA790DB500E7}" type="presParOf" srcId="{0431FB61-DE10-493E-AD46-6DB4D9BF56BE}" destId="{D7D5BE5F-9B44-4945-BB2E-D66D915DDBD5}" srcOrd="6" destOrd="0" presId="urn:microsoft.com/office/officeart/2005/8/layout/vProcess5"/>
    <dgm:cxn modelId="{AADEA67B-C2ED-40E9-856D-960F71F39D27}" type="presParOf" srcId="{0431FB61-DE10-493E-AD46-6DB4D9BF56BE}" destId="{565293FD-F78B-4CDC-B78A-DA169F1FEC63}" srcOrd="7" destOrd="0" presId="urn:microsoft.com/office/officeart/2005/8/layout/vProcess5"/>
    <dgm:cxn modelId="{586E7A33-51C0-4650-A340-05CE70325265}" type="presParOf" srcId="{0431FB61-DE10-493E-AD46-6DB4D9BF56BE}" destId="{B8262953-FE44-4F3D-B039-531066B656E1}"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AF5F6-A634-4EAC-B6AF-A7D8F7196F4F}">
      <dsp:nvSpPr>
        <dsp:cNvPr id="0" name=""/>
        <dsp:cNvSpPr/>
      </dsp:nvSpPr>
      <dsp:spPr>
        <a:xfrm>
          <a:off x="0" y="405428"/>
          <a:ext cx="6048672"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D9EDDA-133F-4683-BB6F-CC404D87AC8A}">
      <dsp:nvSpPr>
        <dsp:cNvPr id="0" name=""/>
        <dsp:cNvSpPr/>
      </dsp:nvSpPr>
      <dsp:spPr>
        <a:xfrm>
          <a:off x="302433" y="21668"/>
          <a:ext cx="5386203"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38" tIns="0" rIns="160038" bIns="0"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chemeClr val="bg1">
                  <a:lumMod val="95000"/>
                </a:schemeClr>
              </a:solidFill>
            </a:rPr>
            <a:t>经济欠发达的山区小县</a:t>
          </a:r>
          <a:endParaRPr lang="zh-CN" altLang="en-US" sz="2400" b="1" kern="1200" dirty="0">
            <a:solidFill>
              <a:schemeClr val="bg1">
                <a:lumMod val="95000"/>
              </a:schemeClr>
            </a:solidFill>
          </a:endParaRPr>
        </a:p>
      </dsp:txBody>
      <dsp:txXfrm>
        <a:off x="339900" y="59135"/>
        <a:ext cx="5311269" cy="692586"/>
      </dsp:txXfrm>
    </dsp:sp>
    <dsp:sp modelId="{10A243B9-9860-4F9F-BE83-2F9DC44A227E}">
      <dsp:nvSpPr>
        <dsp:cNvPr id="0" name=""/>
        <dsp:cNvSpPr/>
      </dsp:nvSpPr>
      <dsp:spPr>
        <a:xfrm>
          <a:off x="0" y="1584788"/>
          <a:ext cx="6048672"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A912E2-BA99-4847-9378-6BAEEAC071D8}">
      <dsp:nvSpPr>
        <dsp:cNvPr id="0" name=""/>
        <dsp:cNvSpPr/>
      </dsp:nvSpPr>
      <dsp:spPr>
        <a:xfrm>
          <a:off x="302433" y="1201028"/>
          <a:ext cx="5359528"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38" tIns="0" rIns="160038" bIns="0"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chemeClr val="bg1">
                  <a:lumMod val="95000"/>
                </a:schemeClr>
              </a:solidFill>
            </a:rPr>
            <a:t>经济总量小、教育欠账大</a:t>
          </a:r>
          <a:endParaRPr lang="zh-CN" altLang="en-US" sz="2400" b="1" kern="1200" dirty="0">
            <a:solidFill>
              <a:schemeClr val="bg1">
                <a:lumMod val="95000"/>
              </a:schemeClr>
            </a:solidFill>
          </a:endParaRPr>
        </a:p>
      </dsp:txBody>
      <dsp:txXfrm>
        <a:off x="339900" y="1238495"/>
        <a:ext cx="5284594" cy="692586"/>
      </dsp:txXfrm>
    </dsp:sp>
    <dsp:sp modelId="{8E2618C3-2ED9-499B-AA5C-D080F36648EA}">
      <dsp:nvSpPr>
        <dsp:cNvPr id="0" name=""/>
        <dsp:cNvSpPr/>
      </dsp:nvSpPr>
      <dsp:spPr>
        <a:xfrm>
          <a:off x="0" y="2764148"/>
          <a:ext cx="6048672"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FC9CFE-72C8-4556-8B31-B22B5AE5CEFB}">
      <dsp:nvSpPr>
        <dsp:cNvPr id="0" name=""/>
        <dsp:cNvSpPr/>
      </dsp:nvSpPr>
      <dsp:spPr>
        <a:xfrm>
          <a:off x="302433" y="2380388"/>
          <a:ext cx="5380233"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38" tIns="0" rIns="160038" bIns="0" numCol="1" spcCol="1270" anchor="ctr" anchorCtr="0">
          <a:noAutofit/>
        </a:bodyPr>
        <a:lstStyle/>
        <a:p>
          <a:pPr lvl="0" algn="l" defTabSz="1066800">
            <a:lnSpc>
              <a:spcPct val="90000"/>
            </a:lnSpc>
            <a:spcBef>
              <a:spcPct val="0"/>
            </a:spcBef>
            <a:spcAft>
              <a:spcPct val="35000"/>
            </a:spcAft>
          </a:pPr>
          <a:r>
            <a:rPr lang="en-US" altLang="zh-CN" sz="2400" b="1" kern="1200" dirty="0" smtClean="0">
              <a:solidFill>
                <a:schemeClr val="bg1">
                  <a:lumMod val="95000"/>
                </a:schemeClr>
              </a:solidFill>
            </a:rPr>
            <a:t>2014</a:t>
          </a:r>
          <a:r>
            <a:rPr lang="zh-CN" altLang="en-US" sz="2400" b="1" kern="1200" dirty="0" smtClean="0">
              <a:solidFill>
                <a:schemeClr val="bg1">
                  <a:lumMod val="95000"/>
                </a:schemeClr>
              </a:solidFill>
            </a:rPr>
            <a:t>年石城县财政收入列全省</a:t>
          </a:r>
          <a:r>
            <a:rPr lang="en-US" altLang="zh-CN" sz="2400" b="1" kern="1200" dirty="0" smtClean="0">
              <a:solidFill>
                <a:schemeClr val="bg1">
                  <a:lumMod val="95000"/>
                </a:schemeClr>
              </a:solidFill>
            </a:rPr>
            <a:t>111</a:t>
          </a:r>
          <a:r>
            <a:rPr lang="zh-CN" altLang="en-US" sz="2400" b="1" kern="1200" dirty="0" smtClean="0">
              <a:solidFill>
                <a:schemeClr val="bg1">
                  <a:lumMod val="95000"/>
                </a:schemeClr>
              </a:solidFill>
            </a:rPr>
            <a:t>名</a:t>
          </a:r>
          <a:endParaRPr lang="zh-CN" altLang="en-US" sz="2400" b="1" kern="1200" dirty="0">
            <a:solidFill>
              <a:schemeClr val="bg1">
                <a:lumMod val="95000"/>
              </a:schemeClr>
            </a:solidFill>
          </a:endParaRPr>
        </a:p>
      </dsp:txBody>
      <dsp:txXfrm>
        <a:off x="339900" y="2417855"/>
        <a:ext cx="5305299" cy="692586"/>
      </dsp:txXfrm>
    </dsp:sp>
    <dsp:sp modelId="{508D62D6-6989-4868-A890-F866D82D46F9}">
      <dsp:nvSpPr>
        <dsp:cNvPr id="0" name=""/>
        <dsp:cNvSpPr/>
      </dsp:nvSpPr>
      <dsp:spPr>
        <a:xfrm>
          <a:off x="0" y="3965175"/>
          <a:ext cx="6048672"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646AAA-C7AA-464C-8877-D69435F860B2}">
      <dsp:nvSpPr>
        <dsp:cNvPr id="0" name=""/>
        <dsp:cNvSpPr/>
      </dsp:nvSpPr>
      <dsp:spPr>
        <a:xfrm>
          <a:off x="302433" y="3559748"/>
          <a:ext cx="5386203"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38" tIns="0" rIns="160038" bIns="0"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chemeClr val="bg1">
                  <a:lumMod val="95000"/>
                </a:schemeClr>
              </a:solidFill>
            </a:rPr>
            <a:t>群众追求优质教育的愿望高</a:t>
          </a:r>
          <a:endParaRPr lang="zh-CN" altLang="en-US" sz="2400" b="1" kern="1200" dirty="0">
            <a:solidFill>
              <a:schemeClr val="bg1">
                <a:lumMod val="95000"/>
              </a:schemeClr>
            </a:solidFill>
          </a:endParaRPr>
        </a:p>
      </dsp:txBody>
      <dsp:txXfrm>
        <a:off x="339900" y="3597215"/>
        <a:ext cx="5311269"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AF5F6-A634-4EAC-B6AF-A7D8F7196F4F}">
      <dsp:nvSpPr>
        <dsp:cNvPr id="0" name=""/>
        <dsp:cNvSpPr/>
      </dsp:nvSpPr>
      <dsp:spPr>
        <a:xfrm>
          <a:off x="0" y="490180"/>
          <a:ext cx="5976664"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D9EDDA-133F-4683-BB6F-CC404D87AC8A}">
      <dsp:nvSpPr>
        <dsp:cNvPr id="0" name=""/>
        <dsp:cNvSpPr/>
      </dsp:nvSpPr>
      <dsp:spPr>
        <a:xfrm>
          <a:off x="298833" y="32620"/>
          <a:ext cx="5322081"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133" tIns="0" rIns="158133" bIns="0" numCol="1" spcCol="1270" anchor="ctr" anchorCtr="0">
          <a:noAutofit/>
        </a:bodyPr>
        <a:lstStyle/>
        <a:p>
          <a:pPr lvl="0" algn="l" defTabSz="1066800">
            <a:lnSpc>
              <a:spcPct val="90000"/>
            </a:lnSpc>
            <a:spcBef>
              <a:spcPct val="0"/>
            </a:spcBef>
            <a:spcAft>
              <a:spcPct val="35000"/>
            </a:spcAft>
          </a:pPr>
          <a:r>
            <a:rPr lang="zh-CN" altLang="zh-CN" sz="2400" b="1" kern="1200" dirty="0" smtClean="0">
              <a:solidFill>
                <a:schemeClr val="bg1">
                  <a:lumMod val="95000"/>
                </a:schemeClr>
              </a:solidFill>
            </a:rPr>
            <a:t>苏区振兴</a:t>
          </a:r>
          <a:r>
            <a:rPr lang="zh-CN" altLang="en-US" sz="2400" b="1" kern="1200" dirty="0" smtClean="0">
              <a:solidFill>
                <a:schemeClr val="bg1">
                  <a:lumMod val="95000"/>
                </a:schemeClr>
              </a:solidFill>
            </a:rPr>
            <a:t>计划</a:t>
          </a:r>
          <a:endParaRPr lang="zh-CN" altLang="en-US" sz="2400" b="1" kern="1200" dirty="0">
            <a:solidFill>
              <a:schemeClr val="bg1">
                <a:lumMod val="95000"/>
              </a:schemeClr>
            </a:solidFill>
          </a:endParaRPr>
        </a:p>
      </dsp:txBody>
      <dsp:txXfrm>
        <a:off x="343505" y="77292"/>
        <a:ext cx="5232737" cy="825776"/>
      </dsp:txXfrm>
    </dsp:sp>
    <dsp:sp modelId="{10A243B9-9860-4F9F-BE83-2F9DC44A227E}">
      <dsp:nvSpPr>
        <dsp:cNvPr id="0" name=""/>
        <dsp:cNvSpPr/>
      </dsp:nvSpPr>
      <dsp:spPr>
        <a:xfrm>
          <a:off x="0" y="1896340"/>
          <a:ext cx="5976664"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A912E2-BA99-4847-9378-6BAEEAC071D8}">
      <dsp:nvSpPr>
        <dsp:cNvPr id="0" name=""/>
        <dsp:cNvSpPr/>
      </dsp:nvSpPr>
      <dsp:spPr>
        <a:xfrm>
          <a:off x="298833" y="1438780"/>
          <a:ext cx="5295724"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133" tIns="0" rIns="158133" bIns="0" numCol="1" spcCol="1270" anchor="ctr" anchorCtr="0">
          <a:noAutofit/>
        </a:bodyPr>
        <a:lstStyle/>
        <a:p>
          <a:pPr lvl="0" algn="l" defTabSz="1066800">
            <a:lnSpc>
              <a:spcPct val="90000"/>
            </a:lnSpc>
            <a:spcBef>
              <a:spcPct val="0"/>
            </a:spcBef>
            <a:spcAft>
              <a:spcPct val="35000"/>
            </a:spcAft>
          </a:pPr>
          <a:r>
            <a:rPr lang="zh-CN" altLang="zh-CN" sz="2400" b="1" kern="1200" dirty="0" smtClean="0">
              <a:solidFill>
                <a:schemeClr val="bg1">
                  <a:lumMod val="95000"/>
                </a:schemeClr>
              </a:solidFill>
            </a:rPr>
            <a:t>国家大力推进教育现代化</a:t>
          </a:r>
          <a:endParaRPr lang="zh-CN" altLang="en-US" sz="2400" b="1" kern="1200" dirty="0">
            <a:solidFill>
              <a:schemeClr val="bg1">
                <a:lumMod val="95000"/>
              </a:schemeClr>
            </a:solidFill>
          </a:endParaRPr>
        </a:p>
      </dsp:txBody>
      <dsp:txXfrm>
        <a:off x="343505" y="1483452"/>
        <a:ext cx="5206380" cy="825776"/>
      </dsp:txXfrm>
    </dsp:sp>
    <dsp:sp modelId="{8E2618C3-2ED9-499B-AA5C-D080F36648EA}">
      <dsp:nvSpPr>
        <dsp:cNvPr id="0" name=""/>
        <dsp:cNvSpPr/>
      </dsp:nvSpPr>
      <dsp:spPr>
        <a:xfrm>
          <a:off x="0" y="3302500"/>
          <a:ext cx="5976664" cy="78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FC9CFE-72C8-4556-8B31-B22B5AE5CEFB}">
      <dsp:nvSpPr>
        <dsp:cNvPr id="0" name=""/>
        <dsp:cNvSpPr/>
      </dsp:nvSpPr>
      <dsp:spPr>
        <a:xfrm>
          <a:off x="298833" y="2844940"/>
          <a:ext cx="5316182"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133" tIns="0" rIns="158133" bIns="0" numCol="1" spcCol="1270" anchor="ctr" anchorCtr="0">
          <a:noAutofit/>
        </a:bodyPr>
        <a:lstStyle/>
        <a:p>
          <a:pPr lvl="0" algn="l" defTabSz="1066800">
            <a:lnSpc>
              <a:spcPct val="90000"/>
            </a:lnSpc>
            <a:spcBef>
              <a:spcPct val="0"/>
            </a:spcBef>
            <a:spcAft>
              <a:spcPct val="35000"/>
            </a:spcAft>
          </a:pPr>
          <a:r>
            <a:rPr lang="zh-CN" altLang="zh-CN" sz="2400" b="1" kern="1200" dirty="0" smtClean="0">
              <a:solidFill>
                <a:schemeClr val="bg1">
                  <a:lumMod val="95000"/>
                </a:schemeClr>
              </a:solidFill>
            </a:rPr>
            <a:t>超常规推进教育信息化工作</a:t>
          </a:r>
          <a:endParaRPr lang="zh-CN" altLang="en-US" sz="2400" b="1" kern="1200" dirty="0">
            <a:solidFill>
              <a:schemeClr val="bg1">
                <a:lumMod val="95000"/>
              </a:schemeClr>
            </a:solidFill>
          </a:endParaRPr>
        </a:p>
      </dsp:txBody>
      <dsp:txXfrm>
        <a:off x="343505" y="2889612"/>
        <a:ext cx="5226838" cy="825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DF75A-0444-45E0-AD5D-05974CB31D16}">
      <dsp:nvSpPr>
        <dsp:cNvPr id="0" name=""/>
        <dsp:cNvSpPr/>
      </dsp:nvSpPr>
      <dsp:spPr>
        <a:xfrm>
          <a:off x="0" y="0"/>
          <a:ext cx="5534531" cy="1041912"/>
        </a:xfrm>
        <a:prstGeom prst="roundRect">
          <a:avLst>
            <a:gd name="adj" fmla="val 10000"/>
          </a:avLst>
        </a:prstGeom>
        <a:noFill/>
        <a:ln w="762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zh-CN" altLang="en-US" sz="3000" b="1" kern="1200" dirty="0" smtClean="0">
              <a:solidFill>
                <a:srgbClr val="002060"/>
              </a:solidFill>
              <a:latin typeface="宋体" panose="02010600030101010101" pitchFamily="2" charset="-122"/>
              <a:ea typeface="宋体" panose="02010600030101010101" pitchFamily="2" charset="-122"/>
            </a:rPr>
            <a:t>特殊的财力</a:t>
          </a:r>
          <a:r>
            <a:rPr lang="zh-CN" altLang="en-US" sz="3000" b="1" kern="1200" dirty="0" smtClean="0">
              <a:solidFill>
                <a:srgbClr val="002060"/>
              </a:solidFill>
              <a:latin typeface="宋体" panose="02010600030101010101" pitchFamily="2" charset="-122"/>
              <a:ea typeface="宋体" charset="-122"/>
            </a:rPr>
            <a:t>支持 </a:t>
          </a:r>
          <a:r>
            <a:rPr lang="zh-CN" altLang="en-US" sz="3000" b="1" kern="1200" dirty="0" smtClean="0">
              <a:solidFill>
                <a:srgbClr val="FF3300"/>
              </a:solidFill>
              <a:latin typeface="宋体" panose="02010600030101010101" pitchFamily="2" charset="-122"/>
              <a:ea typeface="宋体" charset="-122"/>
            </a:rPr>
            <a:t>无</a:t>
          </a:r>
          <a:endParaRPr lang="zh-CN" altLang="en-US" sz="3000" kern="1200" dirty="0">
            <a:solidFill>
              <a:srgbClr val="FF3300"/>
            </a:solidFill>
          </a:endParaRPr>
        </a:p>
      </dsp:txBody>
      <dsp:txXfrm>
        <a:off x="30517" y="30517"/>
        <a:ext cx="4410225" cy="980878"/>
      </dsp:txXfrm>
    </dsp:sp>
    <dsp:sp modelId="{7ECFCB63-60E1-4527-B700-22F24A3FC6EF}">
      <dsp:nvSpPr>
        <dsp:cNvPr id="0" name=""/>
        <dsp:cNvSpPr/>
      </dsp:nvSpPr>
      <dsp:spPr>
        <a:xfrm>
          <a:off x="488340" y="1215563"/>
          <a:ext cx="5534531" cy="1041912"/>
        </a:xfrm>
        <a:prstGeom prst="roundRect">
          <a:avLst>
            <a:gd name="adj" fmla="val 10000"/>
          </a:avLst>
        </a:prstGeom>
        <a:noFill/>
        <a:ln w="762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zh-CN" altLang="en-US" sz="3000" b="1" kern="1200" dirty="0" smtClean="0">
              <a:solidFill>
                <a:srgbClr val="002060"/>
              </a:solidFill>
              <a:latin typeface="宋体" panose="02010600030101010101" pitchFamily="2" charset="-122"/>
              <a:ea typeface="宋体" charset="-122"/>
            </a:rPr>
            <a:t>特殊的</a:t>
          </a:r>
          <a:r>
            <a:rPr lang="zh-CN" altLang="en-US" sz="3000" b="1" kern="1200" dirty="0" smtClean="0">
              <a:solidFill>
                <a:srgbClr val="002060"/>
              </a:solidFill>
              <a:latin typeface="宋体" panose="02010600030101010101" pitchFamily="2" charset="-122"/>
              <a:ea typeface="宋体" panose="02010600030101010101" pitchFamily="2" charset="-122"/>
            </a:rPr>
            <a:t>物力支持 </a:t>
          </a:r>
          <a:r>
            <a:rPr lang="zh-CN" altLang="en-US" sz="3000" b="1" kern="1200" dirty="0" smtClean="0">
              <a:solidFill>
                <a:srgbClr val="FF3300"/>
              </a:solidFill>
              <a:latin typeface="宋体" panose="02010600030101010101" pitchFamily="2" charset="-122"/>
              <a:ea typeface="宋体" charset="-122"/>
            </a:rPr>
            <a:t>无</a:t>
          </a:r>
          <a:endParaRPr lang="zh-CN" altLang="en-US" sz="3000" b="1" kern="1200" dirty="0">
            <a:solidFill>
              <a:srgbClr val="FF3300"/>
            </a:solidFill>
            <a:latin typeface="宋体" panose="02010600030101010101" pitchFamily="2" charset="-122"/>
            <a:ea typeface="宋体" charset="-122"/>
          </a:endParaRPr>
        </a:p>
      </dsp:txBody>
      <dsp:txXfrm>
        <a:off x="518857" y="1246080"/>
        <a:ext cx="4307913" cy="980878"/>
      </dsp:txXfrm>
    </dsp:sp>
    <dsp:sp modelId="{B0F7AA41-A7EC-4770-8B45-871784BB7335}">
      <dsp:nvSpPr>
        <dsp:cNvPr id="0" name=""/>
        <dsp:cNvSpPr/>
      </dsp:nvSpPr>
      <dsp:spPr>
        <a:xfrm>
          <a:off x="976681" y="2431127"/>
          <a:ext cx="5534531" cy="1041912"/>
        </a:xfrm>
        <a:prstGeom prst="roundRect">
          <a:avLst>
            <a:gd name="adj" fmla="val 10000"/>
          </a:avLst>
        </a:prstGeom>
        <a:noFill/>
        <a:ln w="762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zh-CN" altLang="en-US" sz="3000" b="1" kern="1200" dirty="0" smtClean="0">
              <a:solidFill>
                <a:srgbClr val="002060"/>
              </a:solidFill>
              <a:latin typeface="宋体" panose="02010600030101010101" pitchFamily="2" charset="-122"/>
              <a:ea typeface="宋体" panose="02010600030101010101" pitchFamily="2" charset="-122"/>
            </a:rPr>
            <a:t>正常的教育教学秩序 </a:t>
          </a:r>
          <a:r>
            <a:rPr lang="zh-CN" altLang="en-US" sz="3000" b="1" kern="1200" dirty="0" smtClean="0">
              <a:solidFill>
                <a:srgbClr val="FF3300"/>
              </a:solidFill>
              <a:latin typeface="宋体" panose="02010600030101010101" pitchFamily="2" charset="-122"/>
              <a:ea typeface="宋体" charset="-122"/>
            </a:rPr>
            <a:t>无</a:t>
          </a:r>
          <a:endParaRPr lang="zh-CN" altLang="en-US" sz="3000" b="1" kern="1200" dirty="0">
            <a:solidFill>
              <a:srgbClr val="FF3300"/>
            </a:solidFill>
            <a:latin typeface="宋体" panose="02010600030101010101" pitchFamily="2" charset="-122"/>
            <a:ea typeface="宋体" charset="-122"/>
          </a:endParaRPr>
        </a:p>
      </dsp:txBody>
      <dsp:txXfrm>
        <a:off x="1007198" y="2461644"/>
        <a:ext cx="4307913" cy="980878"/>
      </dsp:txXfrm>
    </dsp:sp>
    <dsp:sp modelId="{E3A4FCFB-4DA4-48C4-9F40-E1A29C8A50B1}">
      <dsp:nvSpPr>
        <dsp:cNvPr id="0" name=""/>
        <dsp:cNvSpPr/>
      </dsp:nvSpPr>
      <dsp:spPr>
        <a:xfrm>
          <a:off x="4857288" y="790116"/>
          <a:ext cx="677242" cy="677242"/>
        </a:xfrm>
        <a:prstGeom prst="downArrow">
          <a:avLst>
            <a:gd name="adj1" fmla="val 55000"/>
            <a:gd name="adj2" fmla="val 45000"/>
          </a:avLst>
        </a:prstGeom>
        <a:solidFill>
          <a:srgbClr val="0070C0">
            <a:alpha val="90000"/>
          </a:srgb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zh-CN" altLang="en-US" sz="3200" kern="1200"/>
        </a:p>
      </dsp:txBody>
      <dsp:txXfrm>
        <a:off x="5009667" y="790116"/>
        <a:ext cx="372484" cy="509625"/>
      </dsp:txXfrm>
    </dsp:sp>
    <dsp:sp modelId="{B398BFEE-BD26-4CB7-9BD2-DA057CB6C447}">
      <dsp:nvSpPr>
        <dsp:cNvPr id="0" name=""/>
        <dsp:cNvSpPr/>
      </dsp:nvSpPr>
      <dsp:spPr>
        <a:xfrm>
          <a:off x="5345629" y="1998734"/>
          <a:ext cx="677242" cy="677242"/>
        </a:xfrm>
        <a:prstGeom prst="downArrow">
          <a:avLst>
            <a:gd name="adj1" fmla="val 55000"/>
            <a:gd name="adj2" fmla="val 45000"/>
          </a:avLst>
        </a:prstGeom>
        <a:solidFill>
          <a:srgbClr val="0070C0">
            <a:alpha val="90000"/>
          </a:srgb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zh-CN" altLang="en-US" sz="3200" kern="1200"/>
        </a:p>
      </dsp:txBody>
      <dsp:txXfrm>
        <a:off x="5498008" y="1998734"/>
        <a:ext cx="372484" cy="50962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zh-CN" sz="1200"/>
            </a:lvl1pPr>
          </a:lstStyle>
          <a:p>
            <a:endParaRPr lang="zh-CN"/>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latinLnBrk="0">
              <a:defRPr lang="zh-CN" sz="1200"/>
            </a:lvl1pPr>
          </a:lstStyle>
          <a:p>
            <a:fld id="{BA5A207F-0F91-42F2-96D0-049C6003623B}" type="datetimeFigureOut">
              <a:rPr lang="en-US" altLang="zh-CN"/>
              <a:pPr/>
              <a:t>12/9/2016</a:t>
            </a:fld>
            <a:endParaRPr lang="zh-CN"/>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latinLnBrk="0">
              <a:defRPr lang="zh-CN" sz="1200"/>
            </a:lvl1pPr>
          </a:lstStyle>
          <a:p>
            <a:endParaRPr lang="zh-CN"/>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latinLnBrk="0">
              <a:defRPr lang="zh-CN" sz="1200"/>
            </a:lvl1pPr>
          </a:lstStyle>
          <a:p>
            <a:fld id="{9C567D4A-04CB-4EDF-8FB1-342A02FC8EC5}" type="slidenum">
              <a:rPr lang="zh-CN"/>
              <a:pPr/>
              <a:t>‹#›</a:t>
            </a:fld>
            <a:endParaRPr lang="zh-CN"/>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zh-CN" sz="1200"/>
            </a:lvl1pPr>
          </a:lstStyle>
          <a:p>
            <a:endParaRPr lang="zh-CN"/>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zh-CN" sz="1200"/>
            </a:lvl1pPr>
          </a:lstStyle>
          <a:p>
            <a:fld id="{48CC13F5-F2B1-464B-BE8F-27ABFBD2FBDE}" type="datetimeFigureOut">
              <a:rPr lang="zh-CN" altLang="en-US"/>
              <a:pPr/>
              <a:t>2016/12/9</a:t>
            </a:fld>
            <a:endParaRPr lang="zh-CN"/>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zh-CN" sz="1200"/>
            </a:lvl1pPr>
          </a:lstStyle>
          <a:p>
            <a:endParaRPr lang="zh-CN"/>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zh-CN" sz="1200"/>
            </a:lvl1pPr>
          </a:lstStyle>
          <a:p>
            <a:fld id="{2E61351F-DBB1-4664-ADA9-83BC7CB8848D}" type="slidenum">
              <a:rPr/>
              <a:pPr/>
              <a:t>‹#›</a:t>
            </a:fld>
            <a:endParaRPr lang="zh-CN"/>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lang="zh-CN" sz="1200" kern="1200">
        <a:solidFill>
          <a:schemeClr val="tx1"/>
        </a:solidFill>
        <a:latin typeface="+mn-lt"/>
        <a:ea typeface="+mn-ea"/>
        <a:cs typeface="+mn-cs"/>
      </a:defRPr>
    </a:lvl1pPr>
    <a:lvl2pPr marL="457200" algn="l" defTabSz="914400" rtl="0" eaLnBrk="1" latinLnBrk="0" hangingPunct="1">
      <a:defRPr lang="zh-CN" sz="1200" kern="1200">
        <a:solidFill>
          <a:schemeClr val="tx1"/>
        </a:solidFill>
        <a:latin typeface="+mn-lt"/>
        <a:ea typeface="+mn-ea"/>
        <a:cs typeface="+mn-cs"/>
      </a:defRPr>
    </a:lvl2pPr>
    <a:lvl3pPr marL="914400" algn="l" defTabSz="914400" rtl="0" eaLnBrk="1" latinLnBrk="0" hangingPunct="1">
      <a:defRPr lang="zh-CN" sz="1200" kern="1200">
        <a:solidFill>
          <a:schemeClr val="tx1"/>
        </a:solidFill>
        <a:latin typeface="+mn-lt"/>
        <a:ea typeface="+mn-ea"/>
        <a:cs typeface="+mn-cs"/>
      </a:defRPr>
    </a:lvl3pPr>
    <a:lvl4pPr marL="1371600" algn="l" defTabSz="914400" rtl="0" eaLnBrk="1" latinLnBrk="0" hangingPunct="1">
      <a:defRPr lang="zh-CN" sz="1200" kern="1200">
        <a:solidFill>
          <a:schemeClr val="tx1"/>
        </a:solidFill>
        <a:latin typeface="+mn-lt"/>
        <a:ea typeface="+mn-ea"/>
        <a:cs typeface="+mn-cs"/>
      </a:defRPr>
    </a:lvl4pPr>
    <a:lvl5pPr marL="1828800" algn="l" defTabSz="914400" rtl="0" eaLnBrk="1" latinLnBrk="0" hangingPunct="1">
      <a:defRPr lang="zh-CN" sz="1200" kern="1200">
        <a:solidFill>
          <a:schemeClr val="tx1"/>
        </a:solidFill>
        <a:latin typeface="+mn-lt"/>
        <a:ea typeface="+mn-ea"/>
        <a:cs typeface="+mn-cs"/>
      </a:defRPr>
    </a:lvl5pPr>
    <a:lvl6pPr marL="2286000" algn="l" defTabSz="914400" rtl="0" eaLnBrk="1" latinLnBrk="0" hangingPunct="1">
      <a:defRPr lang="zh-CN" sz="1200" kern="1200">
        <a:solidFill>
          <a:schemeClr val="tx1"/>
        </a:solidFill>
        <a:latin typeface="+mn-lt"/>
        <a:ea typeface="+mn-ea"/>
        <a:cs typeface="+mn-cs"/>
      </a:defRPr>
    </a:lvl6pPr>
    <a:lvl7pPr marL="2743200" algn="l" defTabSz="914400" rtl="0" eaLnBrk="1" latinLnBrk="0" hangingPunct="1">
      <a:defRPr lang="zh-CN" sz="1200" kern="1200">
        <a:solidFill>
          <a:schemeClr val="tx1"/>
        </a:solidFill>
        <a:latin typeface="+mn-lt"/>
        <a:ea typeface="+mn-ea"/>
        <a:cs typeface="+mn-cs"/>
      </a:defRPr>
    </a:lvl7pPr>
    <a:lvl8pPr marL="3200400" algn="l" defTabSz="914400" rtl="0" eaLnBrk="1" latinLnBrk="0" hangingPunct="1">
      <a:defRPr lang="zh-CN" sz="1200" kern="1200">
        <a:solidFill>
          <a:schemeClr val="tx1"/>
        </a:solidFill>
        <a:latin typeface="+mn-lt"/>
        <a:ea typeface="+mn-ea"/>
        <a:cs typeface="+mn-cs"/>
      </a:defRPr>
    </a:lvl8pPr>
    <a:lvl9pPr marL="3657600" algn="l" defTabSz="914400" rtl="0" eaLnBrk="1" latinLnBrk="0" hangingPunct="1">
      <a:defRPr lang="zh-CN"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dirty="0"/>
          </a:p>
        </p:txBody>
      </p:sp>
      <p:sp>
        <p:nvSpPr>
          <p:cNvPr id="4" name="幻灯片编号占位符 3"/>
          <p:cNvSpPr>
            <a:spLocks noGrp="1"/>
          </p:cNvSpPr>
          <p:nvPr>
            <p:ph type="sldNum" sz="quarter" idx="10"/>
          </p:nvPr>
        </p:nvSpPr>
        <p:spPr/>
        <p:txBody>
          <a:bodyPr/>
          <a:lstStyle/>
          <a:p>
            <a:fld id="{2E61351F-DBB1-4664-ADA9-83BC7CB8848D}" type="slidenum">
              <a:rPr lang="en-US" altLang="zh-CN" smtClean="0"/>
              <a:pPr/>
              <a:t>4</a:t>
            </a:fld>
            <a:endParaRPr lang="zh-CN"/>
          </a:p>
        </p:txBody>
      </p:sp>
    </p:spTree>
    <p:extLst>
      <p:ext uri="{BB962C8B-B14F-4D97-AF65-F5344CB8AC3E}">
        <p14:creationId xmlns:p14="http://schemas.microsoft.com/office/powerpoint/2010/main" val="4250697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dirty="0"/>
          </a:p>
        </p:txBody>
      </p:sp>
      <p:sp>
        <p:nvSpPr>
          <p:cNvPr id="4" name="幻灯片编号占位符 3"/>
          <p:cNvSpPr>
            <a:spLocks noGrp="1"/>
          </p:cNvSpPr>
          <p:nvPr>
            <p:ph type="sldNum" sz="quarter" idx="10"/>
          </p:nvPr>
        </p:nvSpPr>
        <p:spPr/>
        <p:txBody>
          <a:bodyPr/>
          <a:lstStyle/>
          <a:p>
            <a:fld id="{A0D00EA6-0821-4AC5-933C-321AA6545349}" type="slidenum">
              <a:rPr lang="en-US" altLang="zh-CN" smtClean="0"/>
              <a:pPr/>
              <a:t>9</a:t>
            </a:fld>
            <a:endParaRPr lang="zh-CN" dirty="0"/>
          </a:p>
        </p:txBody>
      </p:sp>
    </p:spTree>
    <p:extLst>
      <p:ext uri="{BB962C8B-B14F-4D97-AF65-F5344CB8AC3E}">
        <p14:creationId xmlns:p14="http://schemas.microsoft.com/office/powerpoint/2010/main" val="1869669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dirty="0"/>
          </a:p>
        </p:txBody>
      </p:sp>
      <p:sp>
        <p:nvSpPr>
          <p:cNvPr id="4" name="幻灯片编号占位符 3"/>
          <p:cNvSpPr>
            <a:spLocks noGrp="1"/>
          </p:cNvSpPr>
          <p:nvPr>
            <p:ph type="sldNum" sz="quarter" idx="10"/>
          </p:nvPr>
        </p:nvSpPr>
        <p:spPr/>
        <p:txBody>
          <a:bodyPr/>
          <a:lstStyle/>
          <a:p>
            <a:fld id="{2E61351F-DBB1-4664-ADA9-83BC7CB8848D}" type="slidenum">
              <a:rPr lang="en-US" altLang="zh-CN" smtClean="0"/>
              <a:pPr/>
              <a:t>13</a:t>
            </a:fld>
            <a:endParaRPr lang="zh-CN"/>
          </a:p>
        </p:txBody>
      </p:sp>
    </p:spTree>
    <p:extLst>
      <p:ext uri="{BB962C8B-B14F-4D97-AF65-F5344CB8AC3E}">
        <p14:creationId xmlns:p14="http://schemas.microsoft.com/office/powerpoint/2010/main" val="2890539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dirty="0"/>
          </a:p>
        </p:txBody>
      </p:sp>
      <p:sp>
        <p:nvSpPr>
          <p:cNvPr id="4" name="幻灯片编号占位符 3"/>
          <p:cNvSpPr>
            <a:spLocks noGrp="1"/>
          </p:cNvSpPr>
          <p:nvPr>
            <p:ph type="sldNum" sz="quarter" idx="10"/>
          </p:nvPr>
        </p:nvSpPr>
        <p:spPr/>
        <p:txBody>
          <a:bodyPr/>
          <a:lstStyle/>
          <a:p>
            <a:fld id="{2E61351F-DBB1-4664-ADA9-83BC7CB8848D}" type="slidenum">
              <a:rPr lang="en-US" altLang="zh-CN" smtClean="0"/>
              <a:pPr/>
              <a:t>14</a:t>
            </a:fld>
            <a:endParaRPr lang="zh-CN"/>
          </a:p>
        </p:txBody>
      </p:sp>
    </p:spTree>
    <p:extLst>
      <p:ext uri="{BB962C8B-B14F-4D97-AF65-F5344CB8AC3E}">
        <p14:creationId xmlns:p14="http://schemas.microsoft.com/office/powerpoint/2010/main" val="1306544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293814" y="990600"/>
            <a:ext cx="8458200" cy="3200400"/>
          </a:xfrm>
        </p:spPr>
        <p:txBody>
          <a:bodyPr>
            <a:normAutofit/>
          </a:bodyPr>
          <a:lstStyle>
            <a:lvl1pPr latinLnBrk="0">
              <a:defRPr lang="zh-CN" sz="6000"/>
            </a:lvl1pPr>
          </a:lstStyle>
          <a:p>
            <a:r>
              <a:rPr lang="zh-CN" altLang="en-US" smtClean="0"/>
              <a:t>单击此处编辑母版标题样式</a:t>
            </a:r>
            <a:endParaRPr lang="zh-CN"/>
          </a:p>
        </p:txBody>
      </p:sp>
      <p:sp>
        <p:nvSpPr>
          <p:cNvPr id="3" name="副标题 2"/>
          <p:cNvSpPr>
            <a:spLocks noGrp="1"/>
          </p:cNvSpPr>
          <p:nvPr>
            <p:ph type="subTitle" idx="1"/>
          </p:nvPr>
        </p:nvSpPr>
        <p:spPr>
          <a:xfrm>
            <a:off x="1293813" y="4267200"/>
            <a:ext cx="8458200" cy="1371600"/>
          </a:xfrm>
        </p:spPr>
        <p:txBody>
          <a:bodyPr>
            <a:normAutofit/>
          </a:bodyPr>
          <a:lstStyle>
            <a:lvl1pPr marL="0" indent="0" algn="l" latinLnBrk="0">
              <a:spcBef>
                <a:spcPts val="0"/>
              </a:spcBef>
              <a:buNone/>
              <a:defRPr lang="zh-CN" sz="2400">
                <a:solidFill>
                  <a:schemeClr val="tx1"/>
                </a:solidFill>
              </a:defRPr>
            </a:lvl1pPr>
            <a:lvl2pPr marL="457200" indent="0" algn="ctr" latinLnBrk="0">
              <a:buNone/>
              <a:defRPr lang="zh-CN">
                <a:solidFill>
                  <a:schemeClr val="tx1">
                    <a:tint val="75000"/>
                  </a:schemeClr>
                </a:solidFill>
              </a:defRPr>
            </a:lvl2pPr>
            <a:lvl3pPr marL="914400" indent="0" algn="ctr" latinLnBrk="0">
              <a:buNone/>
              <a:defRPr lang="zh-CN">
                <a:solidFill>
                  <a:schemeClr val="tx1">
                    <a:tint val="75000"/>
                  </a:schemeClr>
                </a:solidFill>
              </a:defRPr>
            </a:lvl3pPr>
            <a:lvl4pPr marL="1371600" indent="0" algn="ctr" latinLnBrk="0">
              <a:buNone/>
              <a:defRPr lang="zh-CN">
                <a:solidFill>
                  <a:schemeClr val="tx1">
                    <a:tint val="75000"/>
                  </a:schemeClr>
                </a:solidFill>
              </a:defRPr>
            </a:lvl4pPr>
            <a:lvl5pPr marL="1828800" indent="0" algn="ctr" latinLnBrk="0">
              <a:buNone/>
              <a:defRPr lang="zh-CN">
                <a:solidFill>
                  <a:schemeClr val="tx1">
                    <a:tint val="75000"/>
                  </a:schemeClr>
                </a:solidFill>
              </a:defRPr>
            </a:lvl5pPr>
            <a:lvl6pPr marL="2286000" indent="0" algn="ctr" latinLnBrk="0">
              <a:buNone/>
              <a:defRPr lang="zh-CN">
                <a:solidFill>
                  <a:schemeClr val="tx1">
                    <a:tint val="75000"/>
                  </a:schemeClr>
                </a:solidFill>
              </a:defRPr>
            </a:lvl6pPr>
            <a:lvl7pPr marL="2743200" indent="0" algn="ctr" latinLnBrk="0">
              <a:buNone/>
              <a:defRPr lang="zh-CN">
                <a:solidFill>
                  <a:schemeClr val="tx1">
                    <a:tint val="75000"/>
                  </a:schemeClr>
                </a:solidFill>
              </a:defRPr>
            </a:lvl7pPr>
            <a:lvl8pPr marL="3200400" indent="0" algn="ctr" latinLnBrk="0">
              <a:buNone/>
              <a:defRPr lang="zh-CN">
                <a:solidFill>
                  <a:schemeClr val="tx1">
                    <a:tint val="75000"/>
                  </a:schemeClr>
                </a:solidFill>
              </a:defRPr>
            </a:lvl8pPr>
            <a:lvl9pPr marL="3657600" indent="0" algn="ctr" latinLnBrk="0">
              <a:buNone/>
              <a:defRPr lang="zh-CN">
                <a:solidFill>
                  <a:schemeClr val="tx1">
                    <a:tint val="75000"/>
                  </a:schemeClr>
                </a:solidFill>
              </a:defRPr>
            </a:lvl9pPr>
          </a:lstStyle>
          <a:p>
            <a:r>
              <a:rPr lang="zh-CN" altLang="en-US" smtClean="0"/>
              <a:t>单击以编辑母版副标题样式</a:t>
            </a:r>
            <a:endParaRPr lang="zh-CN"/>
          </a:p>
        </p:txBody>
      </p:sp>
      <p:sp>
        <p:nvSpPr>
          <p:cNvPr id="4" name="日期占位符 3"/>
          <p:cNvSpPr>
            <a:spLocks noGrp="1"/>
          </p:cNvSpPr>
          <p:nvPr>
            <p:ph type="dt" sz="half" idx="10"/>
          </p:nvPr>
        </p:nvSpPr>
        <p:spPr/>
        <p:txBody>
          <a:bodyPr/>
          <a:lstStyle/>
          <a:p>
            <a:fld id="{3CD9712D-992A-4AB1-A5C2-575F75921AA2}" type="datetimeFigureOut">
              <a:rPr lang="zh-CN" altLang="en-US"/>
              <a:pPr/>
              <a:t>2016/12/9</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81FEFA0A-2F20-4B60-98C6-5FFDA469AA1C}" type="slidenum">
              <a:rPr/>
              <a:pPr/>
              <a:t>‹#›</a:t>
            </a:fld>
            <a:endParaRPr lang="zh-CN"/>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竖排文字占位符 2"/>
          <p:cNvSpPr>
            <a:spLocks noGrp="1"/>
          </p:cNvSpPr>
          <p:nvPr>
            <p:ph type="body" orient="vert" idx="1"/>
          </p:nvPr>
        </p:nvSpPr>
        <p:spPr/>
        <p:txBody>
          <a:bodyPr vert="eaVert"/>
          <a:lstStyle>
            <a:lvl5pPr latinLnBrk="0">
              <a:defRPr lang="zh-CN"/>
            </a:lvl5pPr>
            <a:lvl6pPr marL="1600200" latinLnBrk="0">
              <a:defRPr lang="zh-CN"/>
            </a:lvl6pPr>
            <a:lvl7pPr marL="1874520" latinLnBrk="0">
              <a:defRPr lang="zh-CN"/>
            </a:lvl7pPr>
            <a:lvl8pPr marL="2148840" latinLnBrk="0">
              <a:defRPr lang="zh-CN"/>
            </a:lvl8pPr>
            <a:lvl9pPr marL="2423160" latinLnBrk="0">
              <a:defRPr lang="zh-CN"/>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3CD9712D-992A-4AB1-A5C2-575F75921AA2}" type="datetimeFigureOut">
              <a:rPr lang="zh-CN" altLang="en-US"/>
              <a:pPr/>
              <a:t>2016/12/9</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81FEFA0A-2F20-4B60-98C6-5FFDA469AA1C}" type="slidenum">
              <a:rPr/>
              <a:pPr/>
              <a:t>‹#›</a:t>
            </a:fld>
            <a:endParaRPr lang="zh-CN"/>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752014" y="381000"/>
            <a:ext cx="1904998" cy="5791200"/>
          </a:xfrm>
        </p:spPr>
        <p:txBody>
          <a:bodyPr vert="eaVert"/>
          <a:lstStyle/>
          <a:p>
            <a:r>
              <a:rPr lang="zh-CN" altLang="en-US" smtClean="0"/>
              <a:t>单击此处编辑母版标题样式</a:t>
            </a:r>
            <a:endParaRPr lang="zh-CN"/>
          </a:p>
        </p:txBody>
      </p:sp>
      <p:sp>
        <p:nvSpPr>
          <p:cNvPr id="3" name="竖排文字占位符 2"/>
          <p:cNvSpPr>
            <a:spLocks noGrp="1"/>
          </p:cNvSpPr>
          <p:nvPr>
            <p:ph type="body" orient="vert" idx="1"/>
          </p:nvPr>
        </p:nvSpPr>
        <p:spPr>
          <a:xfrm>
            <a:off x="1293814" y="381000"/>
            <a:ext cx="8305800" cy="5791200"/>
          </a:xfrm>
        </p:spPr>
        <p:txBody>
          <a:bodyPr vert="eaVert"/>
          <a:lstStyle>
            <a:lvl5pPr latinLnBrk="0">
              <a:defRPr lang="zh-CN"/>
            </a:lvl5pPr>
            <a:lvl6pPr latinLnBrk="0">
              <a:defRPr lang="zh-CN"/>
            </a:lvl6pPr>
            <a:lvl7pPr latinLnBrk="0">
              <a:defRPr lang="zh-CN"/>
            </a:lvl7pPr>
            <a:lvl8pPr latinLnBrk="0">
              <a:defRPr lang="zh-CN"/>
            </a:lvl8pPr>
            <a:lvl9pPr latinLnBrk="0">
              <a:defRPr lang="zh-CN"/>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3CD9712D-992A-4AB1-A5C2-575F75921AA2}" type="datetimeFigureOut">
              <a:rPr lang="zh-CN" altLang="en-US"/>
              <a:pPr/>
              <a:t>2016/12/9</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81FEFA0A-2F20-4B60-98C6-5FFDA469AA1C}" type="slidenum">
              <a:rPr/>
              <a:pPr/>
              <a:t>‹#›</a:t>
            </a:fld>
            <a:endParaRPr lang="zh-CN"/>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内容占位符 2"/>
          <p:cNvSpPr>
            <a:spLocks noGrp="1"/>
          </p:cNvSpPr>
          <p:nvPr>
            <p:ph idx="1"/>
          </p:nvPr>
        </p:nvSpPr>
        <p:spPr/>
        <p:txBody>
          <a:bodyPr/>
          <a:lstStyle>
            <a:lvl5pPr latinLnBrk="0">
              <a:defRPr lang="zh-CN"/>
            </a:lvl5pPr>
            <a:lvl6pPr latinLnBrk="0">
              <a:defRPr lang="zh-CN"/>
            </a:lvl6pPr>
            <a:lvl7pPr latinLnBrk="0">
              <a:defRPr lang="zh-CN"/>
            </a:lvl7pPr>
            <a:lvl8pPr latinLnBrk="0">
              <a:defRPr lang="zh-CN"/>
            </a:lvl8pPr>
            <a:lvl9pPr latinLnBrk="0">
              <a:defRPr lang="zh-CN"/>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3CD9712D-992A-4AB1-A5C2-575F75921AA2}" type="datetimeFigureOut">
              <a:rPr lang="zh-CN" altLang="en-US"/>
              <a:pPr/>
              <a:t>2016/12/9</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81FEFA0A-2F20-4B60-98C6-5FFDA469AA1C}" type="slidenum">
              <a:rPr/>
              <a:pPr/>
              <a:t>‹#›</a:t>
            </a:fld>
            <a:endParaRPr lang="zh-CN"/>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293813" y="2057400"/>
            <a:ext cx="8458201" cy="2666999"/>
          </a:xfrm>
        </p:spPr>
        <p:txBody>
          <a:bodyPr anchor="b">
            <a:normAutofit/>
          </a:bodyPr>
          <a:lstStyle>
            <a:lvl1pPr algn="l" latinLnBrk="0">
              <a:defRPr lang="zh-CN" sz="4800" b="0" cap="none" baseline="0"/>
            </a:lvl1pPr>
          </a:lstStyle>
          <a:p>
            <a:r>
              <a:rPr lang="zh-CN" altLang="en-US" smtClean="0"/>
              <a:t>单击此处编辑母版标题样式</a:t>
            </a:r>
            <a:endParaRPr lang="zh-CN"/>
          </a:p>
        </p:txBody>
      </p:sp>
      <p:sp>
        <p:nvSpPr>
          <p:cNvPr id="3" name="文本占位符 2"/>
          <p:cNvSpPr>
            <a:spLocks noGrp="1"/>
          </p:cNvSpPr>
          <p:nvPr>
            <p:ph type="body" idx="1"/>
          </p:nvPr>
        </p:nvSpPr>
        <p:spPr>
          <a:xfrm>
            <a:off x="1293813" y="4876800"/>
            <a:ext cx="8458201" cy="1143000"/>
          </a:xfrm>
        </p:spPr>
        <p:txBody>
          <a:bodyPr anchor="t">
            <a:normAutofit/>
          </a:bodyPr>
          <a:lstStyle>
            <a:lvl1pPr marL="0" indent="0" latinLnBrk="0">
              <a:spcBef>
                <a:spcPts val="0"/>
              </a:spcBef>
              <a:buNone/>
              <a:defRPr lang="zh-CN" sz="2400">
                <a:solidFill>
                  <a:schemeClr val="tx1"/>
                </a:solidFill>
              </a:defRPr>
            </a:lvl1pPr>
            <a:lvl2pPr marL="457200" indent="0" latinLnBrk="0">
              <a:buNone/>
              <a:defRPr lang="zh-CN" sz="1800">
                <a:solidFill>
                  <a:schemeClr val="tx1">
                    <a:tint val="75000"/>
                  </a:schemeClr>
                </a:solidFill>
              </a:defRPr>
            </a:lvl2pPr>
            <a:lvl3pPr marL="914400" indent="0" latinLnBrk="0">
              <a:buNone/>
              <a:defRPr lang="zh-CN" sz="1600">
                <a:solidFill>
                  <a:schemeClr val="tx1">
                    <a:tint val="75000"/>
                  </a:schemeClr>
                </a:solidFill>
              </a:defRPr>
            </a:lvl3pPr>
            <a:lvl4pPr marL="1371600" indent="0" latinLnBrk="0">
              <a:buNone/>
              <a:defRPr lang="zh-CN" sz="1400">
                <a:solidFill>
                  <a:schemeClr val="tx1">
                    <a:tint val="75000"/>
                  </a:schemeClr>
                </a:solidFill>
              </a:defRPr>
            </a:lvl4pPr>
            <a:lvl5pPr marL="1828800" indent="0" latinLnBrk="0">
              <a:buNone/>
              <a:defRPr lang="zh-CN" sz="1400">
                <a:solidFill>
                  <a:schemeClr val="tx1">
                    <a:tint val="75000"/>
                  </a:schemeClr>
                </a:solidFill>
              </a:defRPr>
            </a:lvl5pPr>
            <a:lvl6pPr marL="2286000" indent="0" latinLnBrk="0">
              <a:buNone/>
              <a:defRPr lang="zh-CN" sz="1400">
                <a:solidFill>
                  <a:schemeClr val="tx1">
                    <a:tint val="75000"/>
                  </a:schemeClr>
                </a:solidFill>
              </a:defRPr>
            </a:lvl6pPr>
            <a:lvl7pPr marL="2743200" indent="0" latinLnBrk="0">
              <a:buNone/>
              <a:defRPr lang="zh-CN" sz="1400">
                <a:solidFill>
                  <a:schemeClr val="tx1">
                    <a:tint val="75000"/>
                  </a:schemeClr>
                </a:solidFill>
              </a:defRPr>
            </a:lvl7pPr>
            <a:lvl8pPr marL="3200400" indent="0" latinLnBrk="0">
              <a:buNone/>
              <a:defRPr lang="zh-CN" sz="1400">
                <a:solidFill>
                  <a:schemeClr val="tx1">
                    <a:tint val="75000"/>
                  </a:schemeClr>
                </a:solidFill>
              </a:defRPr>
            </a:lvl8pPr>
            <a:lvl9pPr marL="3657600" indent="0" latinLnBrk="0">
              <a:buNone/>
              <a:defRPr lang="zh-CN" sz="14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3CD9712D-992A-4AB1-A5C2-575F75921AA2}" type="datetimeFigureOut">
              <a:rPr lang="zh-CN" altLang="en-US"/>
              <a:pPr/>
              <a:t>2016/12/9</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81FEFA0A-2F20-4B60-98C6-5FFDA469AA1C}" type="slidenum">
              <a:rPr/>
              <a:pPr/>
              <a:t>‹#›</a:t>
            </a:fld>
            <a:endParaRPr lang="zh-CN"/>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内容占位符 2"/>
          <p:cNvSpPr>
            <a:spLocks noGrp="1"/>
          </p:cNvSpPr>
          <p:nvPr>
            <p:ph sz="half" idx="1"/>
          </p:nvPr>
        </p:nvSpPr>
        <p:spPr>
          <a:xfrm>
            <a:off x="1293812" y="1676400"/>
            <a:ext cx="4700016" cy="4495800"/>
          </a:xfrm>
        </p:spPr>
        <p:txBody>
          <a:bodyPr>
            <a:normAutofit/>
          </a:bodyPr>
          <a:lstStyle>
            <a:lvl1pPr latinLnBrk="0">
              <a:defRPr lang="zh-CN" sz="2400"/>
            </a:lvl1pPr>
            <a:lvl2pPr latinLnBrk="0">
              <a:defRPr lang="zh-CN" sz="2000"/>
            </a:lvl2pPr>
            <a:lvl3pPr latinLnBrk="0">
              <a:defRPr lang="zh-CN" sz="1800"/>
            </a:lvl3pPr>
            <a:lvl4pPr latinLnBrk="0">
              <a:defRPr lang="zh-CN" sz="1600"/>
            </a:lvl4pPr>
            <a:lvl5pPr latinLnBrk="0">
              <a:defRPr lang="zh-CN" sz="1600"/>
            </a:lvl5pPr>
            <a:lvl6pPr marL="1600200" latinLnBrk="0">
              <a:defRPr lang="zh-CN" sz="1600"/>
            </a:lvl6pPr>
            <a:lvl7pPr marL="1874520" latinLnBrk="0">
              <a:defRPr lang="zh-CN" sz="1600"/>
            </a:lvl7pPr>
            <a:lvl8pPr marL="2148840" latinLnBrk="0">
              <a:defRPr lang="zh-CN" sz="1600"/>
            </a:lvl8pPr>
            <a:lvl9pPr marL="2423160" latinLnBrk="0">
              <a:defRPr lang="zh-CN" sz="16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内容占位符 3"/>
          <p:cNvSpPr>
            <a:spLocks noGrp="1"/>
          </p:cNvSpPr>
          <p:nvPr>
            <p:ph sz="half" idx="2"/>
          </p:nvPr>
        </p:nvSpPr>
        <p:spPr>
          <a:xfrm>
            <a:off x="6202035" y="1676401"/>
            <a:ext cx="4700016" cy="4495800"/>
          </a:xfrm>
        </p:spPr>
        <p:txBody>
          <a:bodyPr>
            <a:normAutofit/>
          </a:bodyPr>
          <a:lstStyle>
            <a:lvl1pPr latinLnBrk="0">
              <a:defRPr lang="zh-CN" sz="2400"/>
            </a:lvl1pPr>
            <a:lvl2pPr latinLnBrk="0">
              <a:defRPr lang="zh-CN" sz="2000"/>
            </a:lvl2pPr>
            <a:lvl3pPr latinLnBrk="0">
              <a:defRPr lang="zh-CN" sz="1800"/>
            </a:lvl3pPr>
            <a:lvl4pPr latinLnBrk="0">
              <a:defRPr lang="zh-CN" sz="1600"/>
            </a:lvl4pPr>
            <a:lvl5pPr latinLnBrk="0">
              <a:defRPr lang="zh-CN" sz="1600"/>
            </a:lvl5pPr>
            <a:lvl6pPr marL="1600200" latinLnBrk="0">
              <a:defRPr lang="zh-CN" sz="1600"/>
            </a:lvl6pPr>
            <a:lvl7pPr marL="1874520" latinLnBrk="0">
              <a:defRPr lang="zh-CN" sz="1600"/>
            </a:lvl7pPr>
            <a:lvl8pPr marL="2148840" latinLnBrk="0">
              <a:defRPr lang="zh-CN" sz="1600"/>
            </a:lvl8pPr>
            <a:lvl9pPr marL="2423160" latinLnBrk="0">
              <a:defRPr lang="zh-CN" sz="16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5" name="日期占位符 4"/>
          <p:cNvSpPr>
            <a:spLocks noGrp="1"/>
          </p:cNvSpPr>
          <p:nvPr>
            <p:ph type="dt" sz="half" idx="10"/>
          </p:nvPr>
        </p:nvSpPr>
        <p:spPr/>
        <p:txBody>
          <a:bodyPr/>
          <a:lstStyle/>
          <a:p>
            <a:fld id="{3CD9712D-992A-4AB1-A5C2-575F75921AA2}" type="datetimeFigureOut">
              <a:rPr lang="zh-CN" altLang="en-US"/>
              <a:pPr/>
              <a:t>2016/12/9</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81FEFA0A-2F20-4B60-98C6-5FFDA469AA1C}" type="slidenum">
              <a:rPr/>
              <a:pPr/>
              <a:t>‹#›</a:t>
            </a:fld>
            <a:endParaRPr lang="zh-CN"/>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93813" y="381000"/>
            <a:ext cx="9601200" cy="1143000"/>
          </a:xfrm>
        </p:spPr>
        <p:txBody>
          <a:bodyPr/>
          <a:lstStyle>
            <a:lvl1pPr latinLnBrk="0">
              <a:defRPr lang="zh-CN"/>
            </a:lvl1pPr>
          </a:lstStyle>
          <a:p>
            <a:r>
              <a:rPr lang="zh-CN" altLang="en-US" smtClean="0"/>
              <a:t>单击此处编辑母版标题样式</a:t>
            </a:r>
            <a:endParaRPr lang="zh-CN"/>
          </a:p>
        </p:txBody>
      </p:sp>
      <p:sp>
        <p:nvSpPr>
          <p:cNvPr id="3" name="文本占位符 2"/>
          <p:cNvSpPr>
            <a:spLocks noGrp="1"/>
          </p:cNvSpPr>
          <p:nvPr>
            <p:ph type="body" idx="1"/>
          </p:nvPr>
        </p:nvSpPr>
        <p:spPr>
          <a:xfrm>
            <a:off x="1293813" y="1676399"/>
            <a:ext cx="4701142" cy="762001"/>
          </a:xfrm>
        </p:spPr>
        <p:txBody>
          <a:bodyPr anchor="ctr">
            <a:noAutofit/>
          </a:bodyPr>
          <a:lstStyle>
            <a:lvl1pPr marL="0" indent="0" latinLnBrk="0">
              <a:spcBef>
                <a:spcPts val="0"/>
              </a:spcBef>
              <a:buNone/>
              <a:defRPr lang="zh-CN" sz="2400" b="0"/>
            </a:lvl1pPr>
            <a:lvl2pPr marL="457200" indent="0" latinLnBrk="0">
              <a:buNone/>
              <a:defRPr lang="zh-CN" sz="2000" b="1"/>
            </a:lvl2pPr>
            <a:lvl3pPr marL="914400" indent="0" latinLnBrk="0">
              <a:buNone/>
              <a:defRPr lang="zh-CN" sz="1800" b="1"/>
            </a:lvl3pPr>
            <a:lvl4pPr marL="1371600" indent="0" latinLnBrk="0">
              <a:buNone/>
              <a:defRPr lang="zh-CN" sz="1600" b="1"/>
            </a:lvl4pPr>
            <a:lvl5pPr marL="1828800" indent="0" latinLnBrk="0">
              <a:buNone/>
              <a:defRPr lang="zh-CN" sz="1600" b="1"/>
            </a:lvl5pPr>
            <a:lvl6pPr marL="2286000" indent="0" latinLnBrk="0">
              <a:buNone/>
              <a:defRPr lang="zh-CN" sz="1600" b="1"/>
            </a:lvl6pPr>
            <a:lvl7pPr marL="2743200" indent="0" latinLnBrk="0">
              <a:buNone/>
              <a:defRPr lang="zh-CN" sz="1600" b="1"/>
            </a:lvl7pPr>
            <a:lvl8pPr marL="3200400" indent="0" latinLnBrk="0">
              <a:buNone/>
              <a:defRPr lang="zh-CN" sz="1600" b="1"/>
            </a:lvl8pPr>
            <a:lvl9pPr marL="3657600" indent="0" latinLnBrk="0">
              <a:buNone/>
              <a:defRPr lang="zh-CN" sz="1600" b="1"/>
            </a:lvl9pPr>
          </a:lstStyle>
          <a:p>
            <a:pPr lvl="0"/>
            <a:r>
              <a:rPr lang="zh-CN" altLang="en-US" smtClean="0"/>
              <a:t>编辑母版文本样式</a:t>
            </a:r>
          </a:p>
        </p:txBody>
      </p:sp>
      <p:sp>
        <p:nvSpPr>
          <p:cNvPr id="4" name="内容占位符 3"/>
          <p:cNvSpPr>
            <a:spLocks noGrp="1"/>
          </p:cNvSpPr>
          <p:nvPr>
            <p:ph sz="half" idx="2"/>
          </p:nvPr>
        </p:nvSpPr>
        <p:spPr>
          <a:xfrm>
            <a:off x="1293813" y="2516457"/>
            <a:ext cx="4701142" cy="3655743"/>
          </a:xfrm>
        </p:spPr>
        <p:txBody>
          <a:bodyPr/>
          <a:lstStyle>
            <a:lvl1pPr latinLnBrk="0">
              <a:defRPr lang="zh-CN" sz="2200"/>
            </a:lvl1pPr>
            <a:lvl2pPr latinLnBrk="0">
              <a:defRPr lang="zh-CN" sz="2000"/>
            </a:lvl2pPr>
            <a:lvl3pPr latinLnBrk="0">
              <a:defRPr lang="zh-CN" sz="1800"/>
            </a:lvl3pPr>
            <a:lvl4pPr latinLnBrk="0">
              <a:defRPr lang="zh-CN" sz="1600"/>
            </a:lvl4pPr>
            <a:lvl5pPr latinLnBrk="0">
              <a:defRPr lang="zh-CN" sz="1600"/>
            </a:lvl5pPr>
            <a:lvl6pPr marL="1600200" latinLnBrk="0">
              <a:defRPr lang="zh-CN" sz="1600"/>
            </a:lvl6pPr>
            <a:lvl7pPr marL="1874520" latinLnBrk="0">
              <a:defRPr lang="zh-CN" sz="1600"/>
            </a:lvl7pPr>
            <a:lvl8pPr marL="2148840" latinLnBrk="0">
              <a:defRPr lang="zh-CN" sz="1600"/>
            </a:lvl8pPr>
            <a:lvl9pPr marL="2423160" latinLnBrk="0">
              <a:defRPr lang="zh-CN" sz="16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5" name="文本占位符 4"/>
          <p:cNvSpPr>
            <a:spLocks noGrp="1"/>
          </p:cNvSpPr>
          <p:nvPr>
            <p:ph type="body" sz="quarter" idx="3"/>
          </p:nvPr>
        </p:nvSpPr>
        <p:spPr>
          <a:xfrm>
            <a:off x="6191754" y="1676399"/>
            <a:ext cx="4703259" cy="762001"/>
          </a:xfrm>
        </p:spPr>
        <p:txBody>
          <a:bodyPr anchor="ctr">
            <a:noAutofit/>
          </a:bodyPr>
          <a:lstStyle>
            <a:lvl1pPr marL="0" indent="0" latinLnBrk="0">
              <a:spcBef>
                <a:spcPts val="0"/>
              </a:spcBef>
              <a:buNone/>
              <a:defRPr lang="zh-CN" sz="2400" b="0"/>
            </a:lvl1pPr>
            <a:lvl2pPr marL="457200" indent="0" latinLnBrk="0">
              <a:buNone/>
              <a:defRPr lang="zh-CN" sz="2000" b="1"/>
            </a:lvl2pPr>
            <a:lvl3pPr marL="914400" indent="0" latinLnBrk="0">
              <a:buNone/>
              <a:defRPr lang="zh-CN" sz="1800" b="1"/>
            </a:lvl3pPr>
            <a:lvl4pPr marL="1371600" indent="0" latinLnBrk="0">
              <a:buNone/>
              <a:defRPr lang="zh-CN" sz="1600" b="1"/>
            </a:lvl4pPr>
            <a:lvl5pPr marL="1828800" indent="0" latinLnBrk="0">
              <a:buNone/>
              <a:defRPr lang="zh-CN" sz="1600" b="1"/>
            </a:lvl5pPr>
            <a:lvl6pPr marL="2286000" indent="0" latinLnBrk="0">
              <a:buNone/>
              <a:defRPr lang="zh-CN" sz="1600" b="1"/>
            </a:lvl6pPr>
            <a:lvl7pPr marL="2743200" indent="0" latinLnBrk="0">
              <a:buNone/>
              <a:defRPr lang="zh-CN" sz="1600" b="1"/>
            </a:lvl7pPr>
            <a:lvl8pPr marL="3200400" indent="0" latinLnBrk="0">
              <a:buNone/>
              <a:defRPr lang="zh-CN" sz="1600" b="1"/>
            </a:lvl8pPr>
            <a:lvl9pPr marL="3657600" indent="0" latinLnBrk="0">
              <a:buNone/>
              <a:defRPr lang="zh-CN" sz="1600" b="1"/>
            </a:lvl9pPr>
          </a:lstStyle>
          <a:p>
            <a:pPr lvl="0"/>
            <a:r>
              <a:rPr lang="zh-CN" altLang="en-US" smtClean="0"/>
              <a:t>编辑母版文本样式</a:t>
            </a:r>
          </a:p>
        </p:txBody>
      </p:sp>
      <p:sp>
        <p:nvSpPr>
          <p:cNvPr id="6" name="内容占位符 5"/>
          <p:cNvSpPr>
            <a:spLocks noGrp="1"/>
          </p:cNvSpPr>
          <p:nvPr>
            <p:ph sz="quarter" idx="4"/>
          </p:nvPr>
        </p:nvSpPr>
        <p:spPr>
          <a:xfrm>
            <a:off x="6191754" y="2516457"/>
            <a:ext cx="4703259" cy="3655743"/>
          </a:xfrm>
        </p:spPr>
        <p:txBody>
          <a:bodyPr/>
          <a:lstStyle>
            <a:lvl1pPr latinLnBrk="0">
              <a:defRPr lang="zh-CN" sz="2200"/>
            </a:lvl1pPr>
            <a:lvl2pPr latinLnBrk="0">
              <a:defRPr lang="zh-CN" sz="2000"/>
            </a:lvl2pPr>
            <a:lvl3pPr latinLnBrk="0">
              <a:defRPr lang="zh-CN" sz="1800"/>
            </a:lvl3pPr>
            <a:lvl4pPr latinLnBrk="0">
              <a:defRPr lang="zh-CN" sz="1600"/>
            </a:lvl4pPr>
            <a:lvl5pPr latinLnBrk="0">
              <a:defRPr lang="zh-CN" sz="1600"/>
            </a:lvl5pPr>
            <a:lvl6pPr marL="1600200" latinLnBrk="0">
              <a:defRPr lang="zh-CN" sz="1600"/>
            </a:lvl6pPr>
            <a:lvl7pPr marL="1874520" latinLnBrk="0">
              <a:defRPr lang="zh-CN" sz="1600"/>
            </a:lvl7pPr>
            <a:lvl8pPr marL="2148840" latinLnBrk="0">
              <a:defRPr lang="zh-CN" sz="1600"/>
            </a:lvl8pPr>
            <a:lvl9pPr marL="2423160" latinLnBrk="0">
              <a:defRPr lang="zh-CN" sz="16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7" name="日期占位符 6"/>
          <p:cNvSpPr>
            <a:spLocks noGrp="1"/>
          </p:cNvSpPr>
          <p:nvPr>
            <p:ph type="dt" sz="half" idx="10"/>
          </p:nvPr>
        </p:nvSpPr>
        <p:spPr/>
        <p:txBody>
          <a:bodyPr/>
          <a:lstStyle/>
          <a:p>
            <a:fld id="{3CD9712D-992A-4AB1-A5C2-575F75921AA2}" type="datetimeFigureOut">
              <a:rPr lang="zh-CN" altLang="en-US"/>
              <a:pPr/>
              <a:t>2016/12/9</a:t>
            </a:fld>
            <a:endParaRPr lang="zh-CN"/>
          </a:p>
        </p:txBody>
      </p:sp>
      <p:sp>
        <p:nvSpPr>
          <p:cNvPr id="8" name="页脚占位符 7"/>
          <p:cNvSpPr>
            <a:spLocks noGrp="1"/>
          </p:cNvSpPr>
          <p:nvPr>
            <p:ph type="ftr" sz="quarter" idx="11"/>
          </p:nvPr>
        </p:nvSpPr>
        <p:spPr/>
        <p:txBody>
          <a:bodyPr/>
          <a:lstStyle/>
          <a:p>
            <a:endParaRPr lang="zh-CN"/>
          </a:p>
        </p:txBody>
      </p:sp>
      <p:sp>
        <p:nvSpPr>
          <p:cNvPr id="9" name="幻灯片编号占位符 8"/>
          <p:cNvSpPr>
            <a:spLocks noGrp="1"/>
          </p:cNvSpPr>
          <p:nvPr>
            <p:ph type="sldNum" sz="quarter" idx="12"/>
          </p:nvPr>
        </p:nvSpPr>
        <p:spPr/>
        <p:txBody>
          <a:bodyPr/>
          <a:lstStyle/>
          <a:p>
            <a:fld id="{81FEFA0A-2F20-4B60-98C6-5FFDA469AA1C}" type="slidenum">
              <a:rPr/>
              <a:pPr/>
              <a:t>‹#›</a:t>
            </a:fld>
            <a:endParaRPr lang="zh-CN"/>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日期占位符 2"/>
          <p:cNvSpPr>
            <a:spLocks noGrp="1"/>
          </p:cNvSpPr>
          <p:nvPr>
            <p:ph type="dt" sz="half" idx="10"/>
          </p:nvPr>
        </p:nvSpPr>
        <p:spPr/>
        <p:txBody>
          <a:bodyPr/>
          <a:lstStyle/>
          <a:p>
            <a:fld id="{3CD9712D-992A-4AB1-A5C2-575F75921AA2}" type="datetimeFigureOut">
              <a:rPr lang="zh-CN" altLang="en-US"/>
              <a:pPr/>
              <a:t>2016/12/9</a:t>
            </a:fld>
            <a:endParaRPr lang="zh-CN"/>
          </a:p>
        </p:txBody>
      </p:sp>
      <p:sp>
        <p:nvSpPr>
          <p:cNvPr id="4" name="页脚占位符 3"/>
          <p:cNvSpPr>
            <a:spLocks noGrp="1"/>
          </p:cNvSpPr>
          <p:nvPr>
            <p:ph type="ftr" sz="quarter" idx="11"/>
          </p:nvPr>
        </p:nvSpPr>
        <p:spPr/>
        <p:txBody>
          <a:bodyPr/>
          <a:lstStyle/>
          <a:p>
            <a:endParaRPr lang="zh-CN"/>
          </a:p>
        </p:txBody>
      </p:sp>
      <p:sp>
        <p:nvSpPr>
          <p:cNvPr id="5" name="幻灯片编号占位符 4"/>
          <p:cNvSpPr>
            <a:spLocks noGrp="1"/>
          </p:cNvSpPr>
          <p:nvPr>
            <p:ph type="sldNum" sz="quarter" idx="12"/>
          </p:nvPr>
        </p:nvSpPr>
        <p:spPr/>
        <p:txBody>
          <a:bodyPr/>
          <a:lstStyle/>
          <a:p>
            <a:fld id="{81FEFA0A-2F20-4B60-98C6-5FFDA469AA1C}" type="slidenum">
              <a:rPr/>
              <a:pPr/>
              <a:t>‹#›</a:t>
            </a:fld>
            <a:endParaRPr lang="zh-CN"/>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D9712D-992A-4AB1-A5C2-575F75921AA2}" type="datetimeFigureOut">
              <a:rPr lang="zh-CN" altLang="en-US"/>
              <a:pPr/>
              <a:t>2016/12/9</a:t>
            </a:fld>
            <a:endParaRPr lang="zh-CN"/>
          </a:p>
        </p:txBody>
      </p:sp>
      <p:sp>
        <p:nvSpPr>
          <p:cNvPr id="3" name="页脚占位符 2"/>
          <p:cNvSpPr>
            <a:spLocks noGrp="1"/>
          </p:cNvSpPr>
          <p:nvPr>
            <p:ph type="ftr" sz="quarter" idx="11"/>
          </p:nvPr>
        </p:nvSpPr>
        <p:spPr/>
        <p:txBody>
          <a:bodyPr/>
          <a:lstStyle/>
          <a:p>
            <a:endParaRPr lang="zh-CN"/>
          </a:p>
        </p:txBody>
      </p:sp>
      <p:sp>
        <p:nvSpPr>
          <p:cNvPr id="4" name="幻灯片编号占位符 3"/>
          <p:cNvSpPr>
            <a:spLocks noGrp="1"/>
          </p:cNvSpPr>
          <p:nvPr>
            <p:ph type="sldNum" sz="quarter" idx="12"/>
          </p:nvPr>
        </p:nvSpPr>
        <p:spPr/>
        <p:txBody>
          <a:bodyPr/>
          <a:lstStyle/>
          <a:p>
            <a:fld id="{81FEFA0A-2F20-4B60-98C6-5FFDA469AA1C}" type="slidenum">
              <a:rPr/>
              <a:pPr/>
              <a:t>‹#›</a:t>
            </a:fld>
            <a:endParaRPr lang="zh-CN"/>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770811" y="1676400"/>
            <a:ext cx="3810000" cy="2438400"/>
          </a:xfrm>
        </p:spPr>
        <p:txBody>
          <a:bodyPr anchor="b">
            <a:normAutofit/>
          </a:bodyPr>
          <a:lstStyle>
            <a:lvl1pPr algn="l" latinLnBrk="0">
              <a:defRPr lang="zh-CN" sz="3200" b="0"/>
            </a:lvl1pPr>
          </a:lstStyle>
          <a:p>
            <a:r>
              <a:rPr lang="zh-CN" altLang="en-US" smtClean="0"/>
              <a:t>单击此处编辑母版标题样式</a:t>
            </a:r>
            <a:endParaRPr lang="zh-CN"/>
          </a:p>
        </p:txBody>
      </p:sp>
      <p:sp>
        <p:nvSpPr>
          <p:cNvPr id="3" name="内容占位符 2"/>
          <p:cNvSpPr>
            <a:spLocks noGrp="1"/>
          </p:cNvSpPr>
          <p:nvPr>
            <p:ph idx="1"/>
          </p:nvPr>
        </p:nvSpPr>
        <p:spPr>
          <a:xfrm>
            <a:off x="1293813" y="685800"/>
            <a:ext cx="6172200" cy="5486400"/>
          </a:xfrm>
        </p:spPr>
        <p:txBody>
          <a:bodyPr>
            <a:normAutofit/>
          </a:bodyPr>
          <a:lstStyle>
            <a:lvl1pPr latinLnBrk="0">
              <a:defRPr lang="zh-CN" sz="2400"/>
            </a:lvl1pPr>
            <a:lvl2pPr latinLnBrk="0">
              <a:defRPr lang="zh-CN" sz="2000"/>
            </a:lvl2pPr>
            <a:lvl3pPr latinLnBrk="0">
              <a:defRPr lang="zh-CN" sz="1800"/>
            </a:lvl3pPr>
            <a:lvl4pPr latinLnBrk="0">
              <a:defRPr lang="zh-CN" sz="1600"/>
            </a:lvl4pPr>
            <a:lvl5pPr latinLnBrk="0">
              <a:defRPr lang="zh-CN" sz="1600"/>
            </a:lvl5pPr>
            <a:lvl6pPr latinLnBrk="0">
              <a:defRPr lang="zh-CN" sz="1600"/>
            </a:lvl6pPr>
            <a:lvl7pPr latinLnBrk="0">
              <a:defRPr lang="zh-CN" sz="1600"/>
            </a:lvl7pPr>
            <a:lvl8pPr latinLnBrk="0">
              <a:defRPr lang="zh-CN" sz="1600"/>
            </a:lvl8pPr>
            <a:lvl9pPr latinLnBrk="0">
              <a:defRPr lang="zh-CN" sz="16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文本占位符 3"/>
          <p:cNvSpPr>
            <a:spLocks noGrp="1"/>
          </p:cNvSpPr>
          <p:nvPr>
            <p:ph type="body" sz="half" idx="2"/>
          </p:nvPr>
        </p:nvSpPr>
        <p:spPr>
          <a:xfrm>
            <a:off x="7770811" y="4191000"/>
            <a:ext cx="3810000" cy="1524000"/>
          </a:xfrm>
        </p:spPr>
        <p:txBody>
          <a:bodyPr>
            <a:normAutofit/>
          </a:bodyPr>
          <a:lstStyle>
            <a:lvl1pPr marL="0" indent="0" latinLnBrk="0">
              <a:buNone/>
              <a:defRPr lang="zh-CN" sz="1800"/>
            </a:lvl1pPr>
            <a:lvl2pPr marL="457200" indent="0" latinLnBrk="0">
              <a:buNone/>
              <a:defRPr lang="zh-CN" sz="1200"/>
            </a:lvl2pPr>
            <a:lvl3pPr marL="914400" indent="0" latinLnBrk="0">
              <a:buNone/>
              <a:defRPr lang="zh-CN" sz="1000"/>
            </a:lvl3pPr>
            <a:lvl4pPr marL="1371600" indent="0" latinLnBrk="0">
              <a:buNone/>
              <a:defRPr lang="zh-CN" sz="900"/>
            </a:lvl4pPr>
            <a:lvl5pPr marL="1828800" indent="0" latinLnBrk="0">
              <a:buNone/>
              <a:defRPr lang="zh-CN" sz="900"/>
            </a:lvl5pPr>
            <a:lvl6pPr marL="2286000" indent="0" latinLnBrk="0">
              <a:buNone/>
              <a:defRPr lang="zh-CN" sz="900"/>
            </a:lvl6pPr>
            <a:lvl7pPr marL="2743200" indent="0" latinLnBrk="0">
              <a:buNone/>
              <a:defRPr lang="zh-CN" sz="900"/>
            </a:lvl7pPr>
            <a:lvl8pPr marL="3200400" indent="0" latinLnBrk="0">
              <a:buNone/>
              <a:defRPr lang="zh-CN" sz="900"/>
            </a:lvl8pPr>
            <a:lvl9pPr marL="3657600" indent="0" latinLnBrk="0">
              <a:buNone/>
              <a:defRPr lang="zh-CN" sz="9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3CD9712D-992A-4AB1-A5C2-575F75921AA2}" type="datetimeFigureOut">
              <a:rPr lang="zh-CN" altLang="en-US"/>
              <a:pPr/>
              <a:t>2016/12/9</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81FEFA0A-2F20-4B60-98C6-5FFDA469AA1C}" type="slidenum">
              <a:rPr/>
              <a:pPr/>
              <a:t>‹#›</a:t>
            </a:fld>
            <a:endParaRPr lang="zh-CN"/>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770812" y="1676400"/>
            <a:ext cx="3810000" cy="2438400"/>
          </a:xfrm>
        </p:spPr>
        <p:txBody>
          <a:bodyPr anchor="b">
            <a:noAutofit/>
          </a:bodyPr>
          <a:lstStyle>
            <a:lvl1pPr algn="l" latinLnBrk="0">
              <a:defRPr lang="zh-CN" sz="3200" b="0"/>
            </a:lvl1pPr>
          </a:lstStyle>
          <a:p>
            <a:r>
              <a:rPr lang="zh-CN" altLang="en-US" smtClean="0"/>
              <a:t>单击此处编辑母版标题样式</a:t>
            </a:r>
            <a:endParaRPr lang="zh-CN"/>
          </a:p>
        </p:txBody>
      </p:sp>
      <p:sp>
        <p:nvSpPr>
          <p:cNvPr id="3" name="图片占位符 2"/>
          <p:cNvSpPr>
            <a:spLocks noGrp="1"/>
          </p:cNvSpPr>
          <p:nvPr>
            <p:ph type="pic" idx="1"/>
          </p:nvPr>
        </p:nvSpPr>
        <p:spPr>
          <a:xfrm>
            <a:off x="1522412" y="0"/>
            <a:ext cx="5943601" cy="6858000"/>
          </a:xfrm>
        </p:spPr>
        <p:txBody>
          <a:bodyPr tIns="914400">
            <a:normAutofit/>
          </a:bodyPr>
          <a:lstStyle>
            <a:lvl1pPr marL="0" indent="0" algn="ctr" latinLnBrk="0">
              <a:buNone/>
              <a:defRPr lang="zh-CN" sz="2400"/>
            </a:lvl1pPr>
            <a:lvl2pPr marL="457200" indent="0" latinLnBrk="0">
              <a:buNone/>
              <a:defRPr lang="zh-CN" sz="2800"/>
            </a:lvl2pPr>
            <a:lvl3pPr marL="914400" indent="0" latinLnBrk="0">
              <a:buNone/>
              <a:defRPr lang="zh-CN" sz="2400"/>
            </a:lvl3pPr>
            <a:lvl4pPr marL="1371600" indent="0" latinLnBrk="0">
              <a:buNone/>
              <a:defRPr lang="zh-CN" sz="2000"/>
            </a:lvl4pPr>
            <a:lvl5pPr marL="1828800" indent="0" latinLnBrk="0">
              <a:buNone/>
              <a:defRPr lang="zh-CN" sz="2000"/>
            </a:lvl5pPr>
            <a:lvl6pPr marL="2286000" indent="0" latinLnBrk="0">
              <a:buNone/>
              <a:defRPr lang="zh-CN" sz="2000"/>
            </a:lvl6pPr>
            <a:lvl7pPr marL="2743200" indent="0" latinLnBrk="0">
              <a:buNone/>
              <a:defRPr lang="zh-CN" sz="2000"/>
            </a:lvl7pPr>
            <a:lvl8pPr marL="3200400" indent="0" latinLnBrk="0">
              <a:buNone/>
              <a:defRPr lang="zh-CN" sz="2000"/>
            </a:lvl8pPr>
            <a:lvl9pPr marL="3657600" indent="0" latinLnBrk="0">
              <a:buNone/>
              <a:defRPr lang="zh-CN" sz="2000"/>
            </a:lvl9pPr>
          </a:lstStyle>
          <a:p>
            <a:r>
              <a:rPr lang="zh-CN" altLang="en-US" smtClean="0"/>
              <a:t>单击图标添加图片</a:t>
            </a:r>
            <a:endParaRPr lang="zh-CN"/>
          </a:p>
        </p:txBody>
      </p:sp>
      <p:sp>
        <p:nvSpPr>
          <p:cNvPr id="4" name="文本占位符 3"/>
          <p:cNvSpPr>
            <a:spLocks noGrp="1"/>
          </p:cNvSpPr>
          <p:nvPr>
            <p:ph type="body" sz="half" idx="2"/>
          </p:nvPr>
        </p:nvSpPr>
        <p:spPr>
          <a:xfrm>
            <a:off x="7770812" y="4191000"/>
            <a:ext cx="3810000" cy="1524000"/>
          </a:xfrm>
        </p:spPr>
        <p:txBody>
          <a:bodyPr>
            <a:normAutofit/>
          </a:bodyPr>
          <a:lstStyle>
            <a:lvl1pPr marL="0" indent="0" latinLnBrk="0">
              <a:buNone/>
              <a:defRPr lang="zh-CN" sz="1800"/>
            </a:lvl1pPr>
            <a:lvl2pPr marL="457200" indent="0" latinLnBrk="0">
              <a:buNone/>
              <a:defRPr lang="zh-CN" sz="1200"/>
            </a:lvl2pPr>
            <a:lvl3pPr marL="914400" indent="0" latinLnBrk="0">
              <a:buNone/>
              <a:defRPr lang="zh-CN" sz="1000"/>
            </a:lvl3pPr>
            <a:lvl4pPr marL="1371600" indent="0" latinLnBrk="0">
              <a:buNone/>
              <a:defRPr lang="zh-CN" sz="900"/>
            </a:lvl4pPr>
            <a:lvl5pPr marL="1828800" indent="0" latinLnBrk="0">
              <a:buNone/>
              <a:defRPr lang="zh-CN" sz="900"/>
            </a:lvl5pPr>
            <a:lvl6pPr marL="2286000" indent="0" latinLnBrk="0">
              <a:buNone/>
              <a:defRPr lang="zh-CN" sz="900"/>
            </a:lvl6pPr>
            <a:lvl7pPr marL="2743200" indent="0" latinLnBrk="0">
              <a:buNone/>
              <a:defRPr lang="zh-CN" sz="900"/>
            </a:lvl7pPr>
            <a:lvl8pPr marL="3200400" indent="0" latinLnBrk="0">
              <a:buNone/>
              <a:defRPr lang="zh-CN" sz="900"/>
            </a:lvl8pPr>
            <a:lvl9pPr marL="3657600" indent="0" latinLnBrk="0">
              <a:buNone/>
              <a:defRPr lang="zh-CN" sz="900"/>
            </a:lvl9pPr>
          </a:lstStyle>
          <a:p>
            <a:pPr lvl="0"/>
            <a:r>
              <a:rPr lang="zh-CN" altLang="en-US" smtClean="0"/>
              <a:t>编辑母版文本样式</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atin typeface="微软雅黑" panose="020B0503020204020204" pitchFamily="34" charset="-122"/>
              <a:ea typeface="微软雅黑" panose="020B0503020204020204" pitchFamily="34" charset="-122"/>
            </a:endParaRPr>
          </a:p>
        </p:txBody>
      </p:sp>
      <p:sp>
        <p:nvSpPr>
          <p:cNvPr id="2" name="标题占位符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r>
              <a:rPr lang="zh-CN"/>
              <a:t>单击此处编辑母版标题样式</a:t>
            </a:r>
          </a:p>
        </p:txBody>
      </p:sp>
      <p:sp>
        <p:nvSpPr>
          <p:cNvPr id="3" name="文本占位符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latinLnBrk="0">
              <a:defRPr lang="zh-CN" sz="900">
                <a:solidFill>
                  <a:schemeClr val="tx1">
                    <a:lumMod val="90000"/>
                    <a:lumOff val="10000"/>
                  </a:schemeClr>
                </a:solidFill>
                <a:latin typeface="微软雅黑" panose="020B0503020204020204" pitchFamily="34" charset="-122"/>
                <a:ea typeface="微软雅黑" panose="020B0503020204020204" pitchFamily="34" charset="-122"/>
              </a:defRPr>
            </a:lvl1pPr>
          </a:lstStyle>
          <a:p>
            <a:fld id="{3CD9712D-992A-4AB1-A5C2-575F75921AA2}" type="datetimeFigureOut">
              <a:rPr lang="en-US" altLang="zh-CN" smtClean="0"/>
              <a:pPr/>
              <a:t>12/9/2016</a:t>
            </a:fld>
            <a:endParaRPr lang="zh-CN" altLang="en-US"/>
          </a:p>
        </p:txBody>
      </p:sp>
      <p:sp>
        <p:nvSpPr>
          <p:cNvPr id="5" name="页脚占位符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latinLnBrk="0">
              <a:defRPr lang="zh-CN" sz="900">
                <a:solidFill>
                  <a:schemeClr val="tx1">
                    <a:lumMod val="90000"/>
                    <a:lumOff val="10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幻灯片编号占位符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latinLnBrk="0">
              <a:defRPr lang="zh-CN" sz="900">
                <a:solidFill>
                  <a:schemeClr val="tx1">
                    <a:lumMod val="90000"/>
                    <a:lumOff val="10000"/>
                  </a:schemeClr>
                </a:solidFill>
                <a:latin typeface="微软雅黑" panose="020B0503020204020204" pitchFamily="34" charset="-122"/>
                <a:ea typeface="微软雅黑" panose="020B0503020204020204" pitchFamily="34" charset="-122"/>
              </a:defRPr>
            </a:lvl1pPr>
          </a:lstStyle>
          <a:p>
            <a:fld id="{81FEFA0A-2F20-4B60-98C6-5FFDA469AA1C}" type="slidenum">
              <a:rPr lang="en-US" altLang="zh-CN" smtClean="0"/>
              <a:pPr/>
              <a:t>‹#›</a:t>
            </a:fld>
            <a:endParaRPr lang="en-US" altLang="zh-CN"/>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lang="zh-CN" sz="36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502920" indent="-228600" algn="l" defTabSz="914400" rtl="0" eaLnBrk="1" latinLnBrk="0" hangingPunct="1">
        <a:lnSpc>
          <a:spcPct val="90000"/>
        </a:lnSpc>
        <a:spcBef>
          <a:spcPts val="600"/>
        </a:spcBef>
        <a:buFont typeface="Euphemia"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777240" indent="-228600" algn="l" defTabSz="914400" rtl="0" eaLnBrk="1" latinLnBrk="0" hangingPunct="1">
        <a:lnSpc>
          <a:spcPct val="90000"/>
        </a:lnSpc>
        <a:spcBef>
          <a:spcPts val="600"/>
        </a:spcBef>
        <a:buFont typeface="Euphemia"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1051560" indent="-228600" algn="l" defTabSz="914400" rtl="0" eaLnBrk="1" latinLnBrk="0" hangingPunct="1">
        <a:lnSpc>
          <a:spcPct val="90000"/>
        </a:lnSpc>
        <a:spcBef>
          <a:spcPts val="600"/>
        </a:spcBef>
        <a:buFont typeface="Euphemia"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325880" indent="-228600" algn="l" defTabSz="914400" rtl="0" eaLnBrk="1" latinLnBrk="0" hangingPunct="1">
        <a:lnSpc>
          <a:spcPct val="90000"/>
        </a:lnSpc>
        <a:spcBef>
          <a:spcPts val="600"/>
        </a:spcBef>
        <a:buFont typeface="Euphemia"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600200" indent="-228600" algn="l" defTabSz="914400" rtl="0" eaLnBrk="1" latinLnBrk="0" hangingPunct="1">
        <a:spcBef>
          <a:spcPts val="600"/>
        </a:spcBef>
        <a:buFont typeface="Euphemia" pitchFamily="34" charset="0"/>
        <a:buChar char="–"/>
        <a:defRPr lang="zh-CN"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lang="zh-CN"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lang="zh-CN"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lang="zh-CN" sz="1600" kern="1200">
          <a:solidFill>
            <a:schemeClr val="tx1"/>
          </a:solidFill>
          <a:latin typeface="+mn-lt"/>
          <a:ea typeface="+mn-ea"/>
          <a:cs typeface="+mn-cs"/>
        </a:defRPr>
      </a:lvl9pPr>
    </p:bodyStyle>
    <p:otherStyle>
      <a:defPPr>
        <a:defRPr lang="zh-CN"/>
      </a:defPPr>
      <a:lvl1pPr marL="0" algn="l" defTabSz="914400" rtl="0" eaLnBrk="1" latinLnBrk="0" hangingPunct="1">
        <a:defRPr lang="zh-CN" sz="1800" kern="1200">
          <a:solidFill>
            <a:schemeClr val="tx1"/>
          </a:solidFill>
          <a:latin typeface="+mn-lt"/>
          <a:ea typeface="+mn-ea"/>
          <a:cs typeface="+mn-cs"/>
        </a:defRPr>
      </a:lvl1pPr>
      <a:lvl2pPr marL="457200" algn="l" defTabSz="914400" rtl="0" eaLnBrk="1" latinLnBrk="0" hangingPunct="1">
        <a:defRPr lang="zh-CN" sz="1800" kern="1200">
          <a:solidFill>
            <a:schemeClr val="tx1"/>
          </a:solidFill>
          <a:latin typeface="+mn-lt"/>
          <a:ea typeface="+mn-ea"/>
          <a:cs typeface="+mn-cs"/>
        </a:defRPr>
      </a:lvl2pPr>
      <a:lvl3pPr marL="914400" algn="l" defTabSz="914400" rtl="0" eaLnBrk="1" latinLnBrk="0" hangingPunct="1">
        <a:defRPr lang="zh-CN" sz="1800" kern="1200">
          <a:solidFill>
            <a:schemeClr val="tx1"/>
          </a:solidFill>
          <a:latin typeface="+mn-lt"/>
          <a:ea typeface="+mn-ea"/>
          <a:cs typeface="+mn-cs"/>
        </a:defRPr>
      </a:lvl3pPr>
      <a:lvl4pPr marL="1371600" algn="l" defTabSz="914400" rtl="0" eaLnBrk="1" latinLnBrk="0" hangingPunct="1">
        <a:defRPr lang="zh-CN" sz="1800" kern="1200">
          <a:solidFill>
            <a:schemeClr val="tx1"/>
          </a:solidFill>
          <a:latin typeface="+mn-lt"/>
          <a:ea typeface="+mn-ea"/>
          <a:cs typeface="+mn-cs"/>
        </a:defRPr>
      </a:lvl4pPr>
      <a:lvl5pPr marL="1828800" algn="l" defTabSz="914400" rtl="0" eaLnBrk="1" latinLnBrk="0" hangingPunct="1">
        <a:defRPr lang="zh-CN" sz="1800" kern="1200">
          <a:solidFill>
            <a:schemeClr val="tx1"/>
          </a:solidFill>
          <a:latin typeface="+mn-lt"/>
          <a:ea typeface="+mn-ea"/>
          <a:cs typeface="+mn-cs"/>
        </a:defRPr>
      </a:lvl5pPr>
      <a:lvl6pPr marL="2286000" algn="l" defTabSz="914400" rtl="0" eaLnBrk="1" latinLnBrk="0" hangingPunct="1">
        <a:defRPr lang="zh-CN" sz="1800" kern="1200">
          <a:solidFill>
            <a:schemeClr val="tx1"/>
          </a:solidFill>
          <a:latin typeface="+mn-lt"/>
          <a:ea typeface="+mn-ea"/>
          <a:cs typeface="+mn-cs"/>
        </a:defRPr>
      </a:lvl6pPr>
      <a:lvl7pPr marL="2743200" algn="l" defTabSz="914400" rtl="0" eaLnBrk="1" latinLnBrk="0" hangingPunct="1">
        <a:defRPr lang="zh-CN" sz="1800" kern="1200">
          <a:solidFill>
            <a:schemeClr val="tx1"/>
          </a:solidFill>
          <a:latin typeface="+mn-lt"/>
          <a:ea typeface="+mn-ea"/>
          <a:cs typeface="+mn-cs"/>
        </a:defRPr>
      </a:lvl7pPr>
      <a:lvl8pPr marL="3200400" algn="l" defTabSz="914400" rtl="0" eaLnBrk="1" latinLnBrk="0" hangingPunct="1">
        <a:defRPr lang="zh-CN" sz="1800" kern="1200">
          <a:solidFill>
            <a:schemeClr val="tx1"/>
          </a:solidFill>
          <a:latin typeface="+mn-lt"/>
          <a:ea typeface="+mn-ea"/>
          <a:cs typeface="+mn-cs"/>
        </a:defRPr>
      </a:lvl8pPr>
      <a:lvl9pPr marL="3657600" algn="l" defTabSz="914400" rtl="0" eaLnBrk="1" latinLnBrk="0" hangingPunct="1">
        <a:defRPr lang="zh-CN"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053852" y="300608"/>
            <a:ext cx="10225136" cy="3200400"/>
          </a:xfrm>
        </p:spPr>
        <p:txBody>
          <a:bodyPr>
            <a:normAutofit/>
          </a:bodyPr>
          <a:lstStyle/>
          <a:p>
            <a:pPr algn="ctr">
              <a:lnSpc>
                <a:spcPts val="10000"/>
              </a:lnSpc>
            </a:pPr>
            <a:r>
              <a:rPr lang="zh-CN" altLang="zh-CN" sz="4800" b="1" dirty="0" smtClean="0">
                <a:solidFill>
                  <a:srgbClr val="002060"/>
                </a:solidFill>
              </a:rPr>
              <a:t>创新</a:t>
            </a:r>
            <a:r>
              <a:rPr lang="zh-CN" altLang="zh-CN" sz="4800" b="1" dirty="0">
                <a:solidFill>
                  <a:srgbClr val="002060"/>
                </a:solidFill>
              </a:rPr>
              <a:t>融合</a:t>
            </a:r>
            <a:r>
              <a:rPr lang="zh-CN" altLang="zh-CN" sz="4800" b="1" dirty="0" smtClean="0">
                <a:solidFill>
                  <a:srgbClr val="002060"/>
                </a:solidFill>
              </a:rPr>
              <a:t>，</a:t>
            </a:r>
            <a:r>
              <a:rPr altLang="en-US" sz="4800" b="1" dirty="0" smtClean="0">
                <a:solidFill>
                  <a:srgbClr val="002060"/>
                </a:solidFill>
              </a:rPr>
              <a:t>应用为本</a:t>
            </a:r>
            <a:r>
              <a:rPr lang="en-US" altLang="en-US" sz="4800" b="1" dirty="0" smtClean="0">
                <a:solidFill>
                  <a:srgbClr val="002060"/>
                </a:solidFill>
              </a:rPr>
              <a:t/>
            </a:r>
            <a:br>
              <a:rPr lang="en-US" altLang="en-US" sz="4800" b="1" dirty="0" smtClean="0">
                <a:solidFill>
                  <a:srgbClr val="002060"/>
                </a:solidFill>
              </a:rPr>
            </a:br>
            <a:r>
              <a:rPr altLang="en-US" sz="4800" b="1" dirty="0" smtClean="0">
                <a:solidFill>
                  <a:srgbClr val="002060"/>
                </a:solidFill>
              </a:rPr>
              <a:t>促进</a:t>
            </a:r>
            <a:r>
              <a:rPr lang="zh-CN" altLang="zh-CN" sz="4800" b="1" dirty="0" smtClean="0">
                <a:solidFill>
                  <a:srgbClr val="002060"/>
                </a:solidFill>
              </a:rPr>
              <a:t>教育</a:t>
            </a:r>
            <a:r>
              <a:rPr lang="zh-CN" altLang="zh-CN" sz="4800" b="1" dirty="0">
                <a:solidFill>
                  <a:srgbClr val="002060"/>
                </a:solidFill>
              </a:rPr>
              <a:t>均衡跨越</a:t>
            </a:r>
            <a:r>
              <a:rPr lang="zh-CN" altLang="zh-CN" sz="4800" b="1" dirty="0" smtClean="0">
                <a:solidFill>
                  <a:srgbClr val="002060"/>
                </a:solidFill>
              </a:rPr>
              <a:t>发展</a:t>
            </a:r>
            <a:endParaRPr lang="zh-CN" sz="4800" dirty="0">
              <a:solidFill>
                <a:srgbClr val="002060"/>
              </a:solidFill>
            </a:endParaRPr>
          </a:p>
        </p:txBody>
      </p:sp>
      <p:sp>
        <p:nvSpPr>
          <p:cNvPr id="3" name="副标题 2"/>
          <p:cNvSpPr>
            <a:spLocks noGrp="1"/>
          </p:cNvSpPr>
          <p:nvPr>
            <p:ph type="subTitle" idx="1"/>
          </p:nvPr>
        </p:nvSpPr>
        <p:spPr>
          <a:xfrm>
            <a:off x="909836" y="4339208"/>
            <a:ext cx="10729192" cy="1826096"/>
          </a:xfrm>
        </p:spPr>
        <p:txBody>
          <a:bodyPr>
            <a:noAutofit/>
          </a:bodyPr>
          <a:lstStyle/>
          <a:p>
            <a:pPr algn="ctr"/>
            <a:r>
              <a:rPr lang="en-US" altLang="zh-CN" sz="4000" b="1" dirty="0" smtClean="0">
                <a:solidFill>
                  <a:srgbClr val="002060"/>
                </a:solidFill>
                <a:latin typeface="方正启体简体" pitchFamily="65" charset="-122"/>
                <a:ea typeface="方正启体简体" pitchFamily="65" charset="-122"/>
              </a:rPr>
              <a:t>——</a:t>
            </a:r>
            <a:r>
              <a:rPr lang="zh-CN" altLang="zh-CN" sz="4000" b="1" dirty="0" smtClean="0">
                <a:solidFill>
                  <a:srgbClr val="002060"/>
                </a:solidFill>
                <a:latin typeface="方正启体简体" pitchFamily="65" charset="-122"/>
                <a:ea typeface="方正启体简体" pitchFamily="65" charset="-122"/>
              </a:rPr>
              <a:t>石城</a:t>
            </a:r>
            <a:r>
              <a:rPr lang="zh-CN" altLang="zh-CN" sz="4000" b="1" dirty="0">
                <a:solidFill>
                  <a:srgbClr val="002060"/>
                </a:solidFill>
                <a:latin typeface="方正启体简体" pitchFamily="65" charset="-122"/>
                <a:ea typeface="方正启体简体" pitchFamily="65" charset="-122"/>
              </a:rPr>
              <a:t>县推进教育信息化工作实践与</a:t>
            </a:r>
            <a:r>
              <a:rPr lang="zh-CN" altLang="zh-CN" sz="4000" b="1" dirty="0" smtClean="0">
                <a:solidFill>
                  <a:srgbClr val="002060"/>
                </a:solidFill>
                <a:latin typeface="方正启体简体" pitchFamily="65" charset="-122"/>
                <a:ea typeface="方正启体简体" pitchFamily="65" charset="-122"/>
              </a:rPr>
              <a:t>探索</a:t>
            </a:r>
            <a:endParaRPr lang="en-US" altLang="zh-CN" sz="4000" b="1" dirty="0" smtClean="0">
              <a:solidFill>
                <a:srgbClr val="002060"/>
              </a:solidFill>
              <a:latin typeface="方正启体简体" pitchFamily="65" charset="-122"/>
              <a:ea typeface="方正启体简体" pitchFamily="65" charset="-122"/>
            </a:endParaRPr>
          </a:p>
          <a:p>
            <a:pPr algn="ctr"/>
            <a:endParaRPr lang="en-US" altLang="zh-CN" sz="2800" b="1" dirty="0">
              <a:latin typeface="方正启体简体" pitchFamily="65" charset="-122"/>
              <a:ea typeface="方正启体简体" pitchFamily="65" charset="-122"/>
            </a:endParaRPr>
          </a:p>
          <a:p>
            <a:pPr algn="ctr"/>
            <a:endParaRPr lang="en-US" altLang="zh-CN" sz="2800" b="1" dirty="0" smtClean="0">
              <a:latin typeface="方正启体简体" pitchFamily="65" charset="-122"/>
              <a:ea typeface="方正启体简体" pitchFamily="65" charset="-122"/>
            </a:endParaRPr>
          </a:p>
          <a:p>
            <a:pPr algn="ctr"/>
            <a:r>
              <a:rPr lang="zh-CN" altLang="en-US" sz="2800" b="1" kern="0" dirty="0" smtClean="0">
                <a:solidFill>
                  <a:srgbClr val="002060"/>
                </a:solidFill>
                <a:latin typeface="方正启体简体" pitchFamily="65" charset="-122"/>
                <a:ea typeface="方正启体简体" pitchFamily="65" charset="-122"/>
              </a:rPr>
              <a:t>赣州</a:t>
            </a:r>
            <a:r>
              <a:rPr lang="zh-CN" altLang="en-US" sz="2800" b="1" kern="0" dirty="0">
                <a:solidFill>
                  <a:srgbClr val="002060"/>
                </a:solidFill>
                <a:latin typeface="方正启体简体" pitchFamily="65" charset="-122"/>
                <a:ea typeface="方正启体简体" pitchFamily="65" charset="-122"/>
              </a:rPr>
              <a:t>市石城县教育局局长   李从华</a:t>
            </a:r>
            <a:endParaRPr lang="en-US" altLang="zh-CN" sz="2800" b="1" kern="0" dirty="0">
              <a:solidFill>
                <a:srgbClr val="002060"/>
              </a:solidFill>
              <a:latin typeface="方正启体简体" pitchFamily="65" charset="-122"/>
              <a:ea typeface="方正启体简体" pitchFamily="65" charset="-122"/>
            </a:endParaRPr>
          </a:p>
          <a:p>
            <a:pPr algn="ctr"/>
            <a:endParaRPr lang="zh-CN" sz="2800" b="1" dirty="0">
              <a:latin typeface="方正启体简体" pitchFamily="65" charset="-122"/>
              <a:ea typeface="方正启体简体" pitchFamily="65" charset="-122"/>
            </a:endParaRPr>
          </a:p>
        </p:txBody>
      </p:sp>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70812" y="2276872"/>
            <a:ext cx="4012232" cy="2918048"/>
          </a:xfrm>
        </p:spPr>
        <p:txBody>
          <a:bodyPr/>
          <a:lstStyle/>
          <a:p>
            <a:pPr lvl="0" fontAlgn="base">
              <a:lnSpc>
                <a:spcPct val="150000"/>
              </a:lnSpc>
              <a:spcAft>
                <a:spcPct val="0"/>
              </a:spcAft>
              <a:defRPr/>
            </a:pPr>
            <a:r>
              <a:rPr lang="zh-CN" altLang="en-US" sz="2800" b="1" dirty="0" smtClean="0">
                <a:solidFill>
                  <a:srgbClr val="002060"/>
                </a:solidFill>
                <a:latin typeface="宋体" panose="02010600030101010101" pitchFamily="2" charset="-122"/>
                <a:ea typeface="宋体" panose="02010600030101010101" pitchFamily="2" charset="-122"/>
                <a:cs typeface="+mn-cs"/>
              </a:rPr>
              <a:t>    编制</a:t>
            </a:r>
            <a:r>
              <a:rPr lang="zh-CN" altLang="en-US" sz="2800" b="1" dirty="0">
                <a:solidFill>
                  <a:srgbClr val="002060"/>
                </a:solidFill>
                <a:latin typeface="宋体" panose="02010600030101010101" pitchFamily="2" charset="-122"/>
                <a:ea typeface="宋体" panose="02010600030101010101" pitchFamily="2" charset="-122"/>
                <a:cs typeface="+mn-cs"/>
              </a:rPr>
              <a:t>了</a:t>
            </a:r>
            <a:r>
              <a:rPr lang="en-US" altLang="zh-CN" sz="2800" b="1" dirty="0">
                <a:solidFill>
                  <a:srgbClr val="002060"/>
                </a:solidFill>
                <a:latin typeface="宋体" panose="02010600030101010101" pitchFamily="2" charset="-122"/>
                <a:ea typeface="宋体" panose="02010600030101010101" pitchFamily="2" charset="-122"/>
                <a:cs typeface="+mn-cs"/>
              </a:rPr>
              <a:t>《</a:t>
            </a:r>
            <a:r>
              <a:rPr lang="zh-CN" altLang="en-US" sz="2800" b="1" dirty="0">
                <a:solidFill>
                  <a:srgbClr val="002060"/>
                </a:solidFill>
                <a:latin typeface="宋体" panose="02010600030101010101" pitchFamily="2" charset="-122"/>
                <a:ea typeface="宋体" panose="02010600030101010101" pitchFamily="2" charset="-122"/>
                <a:cs typeface="+mn-cs"/>
              </a:rPr>
              <a:t>石城县教育</a:t>
            </a:r>
            <a:r>
              <a:rPr lang="zh-CN" altLang="en-US" sz="2800" b="1" dirty="0" smtClean="0">
                <a:solidFill>
                  <a:srgbClr val="002060"/>
                </a:solidFill>
                <a:latin typeface="宋体" panose="02010600030101010101" pitchFamily="2" charset="-122"/>
                <a:ea typeface="宋体" panose="02010600030101010101" pitchFamily="2" charset="-122"/>
                <a:cs typeface="+mn-cs"/>
              </a:rPr>
              <a:t>信息化工程</a:t>
            </a:r>
            <a:r>
              <a:rPr lang="zh-CN" altLang="en-US" sz="2800" b="1" dirty="0">
                <a:solidFill>
                  <a:srgbClr val="002060"/>
                </a:solidFill>
                <a:latin typeface="宋体" panose="02010600030101010101" pitchFamily="2" charset="-122"/>
                <a:ea typeface="宋体" panose="02010600030101010101" pitchFamily="2" charset="-122"/>
                <a:cs typeface="+mn-cs"/>
              </a:rPr>
              <a:t>实施</a:t>
            </a:r>
            <a:r>
              <a:rPr lang="zh-CN" altLang="en-US" sz="2800" b="1" dirty="0" smtClean="0">
                <a:solidFill>
                  <a:srgbClr val="002060"/>
                </a:solidFill>
                <a:latin typeface="宋体" panose="02010600030101010101" pitchFamily="2" charset="-122"/>
                <a:ea typeface="宋体" panose="02010600030101010101" pitchFamily="2" charset="-122"/>
                <a:cs typeface="+mn-cs"/>
              </a:rPr>
              <a:t>方案</a:t>
            </a:r>
            <a:r>
              <a:rPr lang="en-US" altLang="zh-CN" sz="2800" b="1" dirty="0" smtClean="0">
                <a:solidFill>
                  <a:srgbClr val="002060"/>
                </a:solidFill>
                <a:latin typeface="宋体" panose="02010600030101010101" pitchFamily="2" charset="-122"/>
                <a:ea typeface="宋体" panose="02010600030101010101" pitchFamily="2" charset="-122"/>
                <a:cs typeface="+mn-cs"/>
              </a:rPr>
              <a:t>,</a:t>
            </a:r>
            <a:r>
              <a:rPr lang="zh-CN" altLang="en-US" sz="2800" b="1" dirty="0" smtClean="0">
                <a:solidFill>
                  <a:srgbClr val="002060"/>
                </a:solidFill>
                <a:latin typeface="宋体" panose="02010600030101010101" pitchFamily="2" charset="-122"/>
                <a:ea typeface="宋体" panose="02010600030101010101" pitchFamily="2" charset="-122"/>
                <a:cs typeface="+mn-cs"/>
              </a:rPr>
              <a:t>争取</a:t>
            </a:r>
            <a:r>
              <a:rPr lang="zh-CN" altLang="en-US" sz="2800" b="1" dirty="0">
                <a:solidFill>
                  <a:srgbClr val="002060"/>
                </a:solidFill>
                <a:latin typeface="宋体" panose="02010600030101010101" pitchFamily="2" charset="-122"/>
                <a:ea typeface="宋体" panose="02010600030101010101" pitchFamily="2" charset="-122"/>
                <a:cs typeface="+mn-cs"/>
              </a:rPr>
              <a:t>在</a:t>
            </a:r>
            <a:r>
              <a:rPr lang="en-US" altLang="zh-CN" sz="2800" b="1" dirty="0">
                <a:solidFill>
                  <a:srgbClr val="002060"/>
                </a:solidFill>
                <a:latin typeface="宋体" panose="02010600030101010101" pitchFamily="2" charset="-122"/>
                <a:ea typeface="宋体" panose="02010600030101010101" pitchFamily="2" charset="-122"/>
                <a:cs typeface="+mn-cs"/>
              </a:rPr>
              <a:t>2018</a:t>
            </a:r>
            <a:r>
              <a:rPr lang="zh-CN" altLang="en-US" sz="2800" b="1" dirty="0">
                <a:solidFill>
                  <a:srgbClr val="002060"/>
                </a:solidFill>
                <a:latin typeface="宋体" panose="02010600030101010101" pitchFamily="2" charset="-122"/>
                <a:ea typeface="宋体" panose="02010600030101010101" pitchFamily="2" charset="-122"/>
                <a:cs typeface="+mn-cs"/>
              </a:rPr>
              <a:t>年提前全面完成教育</a:t>
            </a:r>
            <a:r>
              <a:rPr lang="zh-CN" altLang="en-US" sz="2800" b="1" dirty="0" smtClean="0">
                <a:solidFill>
                  <a:srgbClr val="002060"/>
                </a:solidFill>
                <a:latin typeface="宋体" panose="02010600030101010101" pitchFamily="2" charset="-122"/>
                <a:ea typeface="宋体" panose="02010600030101010101" pitchFamily="2" charset="-122"/>
                <a:cs typeface="+mn-cs"/>
              </a:rPr>
              <a:t>信息化</a:t>
            </a:r>
            <a:r>
              <a:rPr lang="zh-CN" altLang="en-US" sz="2800" b="1" dirty="0">
                <a:solidFill>
                  <a:srgbClr val="002060"/>
                </a:solidFill>
                <a:latin typeface="宋体" panose="02010600030101010101" pitchFamily="2" charset="-122"/>
                <a:ea typeface="宋体" panose="02010600030101010101" pitchFamily="2" charset="-122"/>
                <a:cs typeface="+mn-cs"/>
              </a:rPr>
              <a:t>建设。 </a:t>
            </a:r>
            <a:br>
              <a:rPr lang="zh-CN" altLang="en-US" sz="2800" b="1" dirty="0">
                <a:solidFill>
                  <a:srgbClr val="002060"/>
                </a:solidFill>
                <a:latin typeface="宋体" panose="02010600030101010101" pitchFamily="2" charset="-122"/>
                <a:ea typeface="宋体" panose="02010600030101010101" pitchFamily="2" charset="-122"/>
                <a:cs typeface="+mn-cs"/>
              </a:rPr>
            </a:br>
            <a:endParaRPr lang="zh-CN" altLang="en-US" sz="2800" dirty="0"/>
          </a:p>
        </p:txBody>
      </p:sp>
      <p:pic>
        <p:nvPicPr>
          <p:cNvPr id="5" name="图片占位符 4"/>
          <p:cNvPicPr>
            <a:picLocks noGrp="1" noChangeAspect="1"/>
          </p:cNvPicPr>
          <p:nvPr>
            <p:ph type="pic" idx="1"/>
          </p:nvPr>
        </p:nvPicPr>
        <p:blipFill>
          <a:blip r:embed="rId2"/>
          <a:srcRect t="8051" b="8051"/>
          <a:stretch>
            <a:fillRect/>
          </a:stretch>
        </p:blipFill>
        <p:spPr>
          <a:xfrm>
            <a:off x="1653066" y="260648"/>
            <a:ext cx="5089418" cy="6336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3356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3852" y="188640"/>
            <a:ext cx="9649072" cy="1815882"/>
          </a:xfrm>
          <a:prstGeom prst="rect">
            <a:avLst/>
          </a:prstGeom>
          <a:noFill/>
        </p:spPr>
        <p:txBody>
          <a:bodyPr wrap="square" rtlCol="0">
            <a:spAutoFit/>
          </a:bodyPr>
          <a:lstStyle/>
          <a:p>
            <a:r>
              <a:rPr lang="en-US" altLang="zh-CN" sz="2600" b="1" dirty="0" smtClean="0">
                <a:solidFill>
                  <a:srgbClr val="002060"/>
                </a:solidFill>
              </a:rPr>
              <a:t>    </a:t>
            </a:r>
            <a:r>
              <a:rPr lang="zh-CN" altLang="zh-CN" sz="2800" b="1" dirty="0" smtClean="0">
                <a:solidFill>
                  <a:srgbClr val="002060"/>
                </a:solidFill>
              </a:rPr>
              <a:t>配套</a:t>
            </a:r>
            <a:r>
              <a:rPr lang="zh-CN" altLang="zh-CN" sz="2800" b="1" dirty="0">
                <a:solidFill>
                  <a:srgbClr val="002060"/>
                </a:solidFill>
              </a:rPr>
              <a:t>制订了《石城县教育局关于加快推进教育信息化工作的实施意见》《石城县教育信息化示范学校评估方案》等一系列文件，强化对学校日常工作的督查和考核，促进了全县教育信息化建设工作快速推进。</a:t>
            </a:r>
          </a:p>
        </p:txBody>
      </p:sp>
      <p:pic>
        <p:nvPicPr>
          <p:cNvPr id="5" name="图片 4"/>
          <p:cNvPicPr>
            <a:picLocks noChangeAspect="1"/>
          </p:cNvPicPr>
          <p:nvPr/>
        </p:nvPicPr>
        <p:blipFill>
          <a:blip r:embed="rId2"/>
          <a:stretch>
            <a:fillRect/>
          </a:stretch>
        </p:blipFill>
        <p:spPr>
          <a:xfrm>
            <a:off x="7606580" y="2348880"/>
            <a:ext cx="2880320" cy="40678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图片 5"/>
          <p:cNvPicPr>
            <a:picLocks noChangeAspect="1"/>
          </p:cNvPicPr>
          <p:nvPr/>
        </p:nvPicPr>
        <p:blipFill>
          <a:blip r:embed="rId3"/>
          <a:stretch>
            <a:fillRect/>
          </a:stretch>
        </p:blipFill>
        <p:spPr>
          <a:xfrm>
            <a:off x="1557908" y="2348880"/>
            <a:ext cx="2878507" cy="40678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图片 6"/>
          <p:cNvPicPr>
            <a:picLocks noChangeAspect="1"/>
          </p:cNvPicPr>
          <p:nvPr/>
        </p:nvPicPr>
        <p:blipFill>
          <a:blip r:embed="rId4"/>
          <a:stretch>
            <a:fillRect/>
          </a:stretch>
        </p:blipFill>
        <p:spPr>
          <a:xfrm>
            <a:off x="4493816" y="2348880"/>
            <a:ext cx="2878507" cy="40678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9884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93813" y="1525488"/>
            <a:ext cx="9601200" cy="4495800"/>
          </a:xfrm>
        </p:spPr>
        <p:txBody>
          <a:bodyPr>
            <a:normAutofit/>
          </a:bodyPr>
          <a:lstStyle/>
          <a:p>
            <a:pPr>
              <a:lnSpc>
                <a:spcPct val="200000"/>
              </a:lnSpc>
            </a:pPr>
            <a:r>
              <a:rPr lang="zh-CN" altLang="zh-CN" sz="2800" b="1" dirty="0">
                <a:solidFill>
                  <a:srgbClr val="002060"/>
                </a:solidFill>
              </a:rPr>
              <a:t>通过整合上级项目资金、争取县财政支持和社会捐助，加大了硬件基础和网络设施投入力度。</a:t>
            </a:r>
            <a:r>
              <a:rPr lang="en-US" altLang="zh-CN" sz="2800" b="1" dirty="0">
                <a:solidFill>
                  <a:srgbClr val="002060"/>
                </a:solidFill>
              </a:rPr>
              <a:t>2014</a:t>
            </a:r>
            <a:r>
              <a:rPr lang="zh-CN" altLang="zh-CN" sz="2800" b="1" dirty="0">
                <a:solidFill>
                  <a:srgbClr val="002060"/>
                </a:solidFill>
              </a:rPr>
              <a:t>年，筹集资金</a:t>
            </a:r>
            <a:r>
              <a:rPr lang="en-US" altLang="zh-CN" sz="2800" b="1" dirty="0">
                <a:solidFill>
                  <a:srgbClr val="002060"/>
                </a:solidFill>
              </a:rPr>
              <a:t>2000</a:t>
            </a:r>
            <a:r>
              <a:rPr lang="zh-CN" altLang="zh-CN" sz="2800" b="1" dirty="0">
                <a:solidFill>
                  <a:srgbClr val="002060"/>
                </a:solidFill>
              </a:rPr>
              <a:t>余万元用于购置“班班通”工程设备，当年</a:t>
            </a:r>
            <a:r>
              <a:rPr lang="en-US" altLang="zh-CN" sz="2800" b="1" dirty="0">
                <a:solidFill>
                  <a:srgbClr val="002060"/>
                </a:solidFill>
              </a:rPr>
              <a:t>10</a:t>
            </a:r>
            <a:r>
              <a:rPr lang="zh-CN" altLang="zh-CN" sz="2800" b="1" dirty="0">
                <a:solidFill>
                  <a:srgbClr val="002060"/>
                </a:solidFill>
              </a:rPr>
              <a:t>月就实现了全县公办学校（含幼儿园、教学点）“班班通”设备全覆盖。</a:t>
            </a:r>
            <a:endParaRPr lang="zh-CN" altLang="en-US" sz="2800" b="1" dirty="0">
              <a:solidFill>
                <a:srgbClr val="002060"/>
              </a:solidFill>
            </a:endParaRPr>
          </a:p>
        </p:txBody>
      </p:sp>
      <p:grpSp>
        <p:nvGrpSpPr>
          <p:cNvPr id="4" name="组合 3"/>
          <p:cNvGrpSpPr/>
          <p:nvPr/>
        </p:nvGrpSpPr>
        <p:grpSpPr>
          <a:xfrm>
            <a:off x="333772" y="188640"/>
            <a:ext cx="11593288" cy="6480720"/>
            <a:chOff x="333772" y="188640"/>
            <a:chExt cx="11593288" cy="6480720"/>
          </a:xfrm>
        </p:grpSpPr>
        <p:cxnSp>
          <p:nvCxnSpPr>
            <p:cNvPr id="5" name="直接连接符 4"/>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8" name="圆角矩形 7"/>
            <p:cNvSpPr/>
            <p:nvPr/>
          </p:nvSpPr>
          <p:spPr>
            <a:xfrm>
              <a:off x="1011302" y="188640"/>
              <a:ext cx="8827526"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二</a:t>
              </a:r>
              <a:r>
                <a:rPr lang="zh-CN" altLang="en-US" sz="4000" dirty="0">
                  <a:solidFill>
                    <a:schemeClr val="bg1"/>
                  </a:solidFill>
                  <a:latin typeface="经典特宋简" pitchFamily="49" charset="-122"/>
                  <a:ea typeface="经典特宋简" pitchFamily="49" charset="-122"/>
                  <a:cs typeface="经典特宋简" pitchFamily="49" charset="-122"/>
                </a:rPr>
                <a:t>、</a:t>
              </a:r>
              <a:r>
                <a:rPr lang="zh-CN" altLang="zh-CN" sz="4000" dirty="0">
                  <a:solidFill>
                    <a:schemeClr val="bg1"/>
                  </a:solidFill>
                  <a:latin typeface="经典特宋简" pitchFamily="49" charset="-122"/>
                  <a:ea typeface="经典特宋简" pitchFamily="49" charset="-122"/>
                  <a:cs typeface="经典特宋简" pitchFamily="49" charset="-122"/>
                </a:rPr>
                <a:t>加大资金投入，</a:t>
              </a:r>
              <a:r>
                <a:rPr lang="zh-CN" altLang="zh-CN" sz="4000" dirty="0" smtClean="0">
                  <a:solidFill>
                    <a:schemeClr val="bg1"/>
                  </a:solidFill>
                  <a:latin typeface="经典特宋简" pitchFamily="49" charset="-122"/>
                  <a:ea typeface="经典特宋简" pitchFamily="49" charset="-122"/>
                  <a:cs typeface="经典特宋简" pitchFamily="49" charset="-122"/>
                </a:rPr>
                <a:t>夯实工作</a:t>
              </a:r>
              <a:r>
                <a:rPr lang="zh-CN" altLang="zh-CN" sz="4000" dirty="0">
                  <a:solidFill>
                    <a:schemeClr val="bg1"/>
                  </a:solidFill>
                  <a:latin typeface="经典特宋简" pitchFamily="49" charset="-122"/>
                  <a:ea typeface="经典特宋简" pitchFamily="49" charset="-122"/>
                  <a:cs typeface="经典特宋简" pitchFamily="49" charset="-122"/>
                </a:rPr>
                <a:t>基础</a:t>
              </a:r>
              <a:r>
                <a:rPr lang="zh-CN" altLang="en-US" sz="4000" dirty="0">
                  <a:solidFill>
                    <a:schemeClr val="bg1"/>
                  </a:solidFill>
                  <a:latin typeface="经典特宋简" pitchFamily="49" charset="-122"/>
                  <a:ea typeface="经典特宋简" pitchFamily="49" charset="-122"/>
                  <a:cs typeface="经典特宋简" pitchFamily="49" charset="-122"/>
                </a:rPr>
                <a:t>位</a:t>
              </a:r>
            </a:p>
          </p:txBody>
        </p:sp>
      </p:grpSp>
    </p:spTree>
    <p:extLst>
      <p:ext uri="{BB962C8B-B14F-4D97-AF65-F5344CB8AC3E}">
        <p14:creationId xmlns:p14="http://schemas.microsoft.com/office/powerpoint/2010/main" val="402648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p:txBody>
          <a:bodyPr/>
          <a:lstStyle/>
          <a:p>
            <a:r>
              <a:rPr lang="zh-CN" altLang="zh-CN" dirty="0"/>
              <a:t>重视教育信息化硬件</a:t>
            </a:r>
            <a:r>
              <a:rPr lang="zh-CN" altLang="zh-CN" dirty="0" smtClean="0"/>
              <a:t>基础</a:t>
            </a:r>
            <a:endParaRPr lang="zh-CN" dirty="0"/>
          </a:p>
        </p:txBody>
      </p:sp>
      <p:sp>
        <p:nvSpPr>
          <p:cNvPr id="5" name="文本占位符 4"/>
          <p:cNvSpPr>
            <a:spLocks noGrp="1"/>
          </p:cNvSpPr>
          <p:nvPr>
            <p:ph type="body" sz="quarter" idx="3"/>
          </p:nvPr>
        </p:nvSpPr>
        <p:spPr/>
        <p:txBody>
          <a:bodyPr/>
          <a:lstStyle/>
          <a:p>
            <a:r>
              <a:rPr lang="zh-CN" altLang="zh-CN" dirty="0"/>
              <a:t>重视教育信息化硬件</a:t>
            </a:r>
            <a:r>
              <a:rPr lang="zh-CN" altLang="zh-CN" dirty="0" smtClean="0"/>
              <a:t>基础</a:t>
            </a:r>
            <a:endParaRPr lang="zh-CN" altLang="zh-CN" dirty="0"/>
          </a:p>
        </p:txBody>
      </p:sp>
      <p:pic>
        <p:nvPicPr>
          <p:cNvPr id="7" name="内容占位符 6"/>
          <p:cNvPicPr>
            <a:picLocks noGrp="1"/>
          </p:cNvPicPr>
          <p:nvPr>
            <p:ph sz="half" idx="2"/>
          </p:nvPr>
        </p:nvPicPr>
        <p:blipFill>
          <a:blip r:embed="rId3" cstate="print">
            <a:extLst/>
          </a:blip>
          <a:stretch>
            <a:fillRect/>
          </a:stretch>
        </p:blipFill>
        <p:spPr>
          <a:xfrm>
            <a:off x="981844" y="2636912"/>
            <a:ext cx="4824536" cy="30963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文本框 8"/>
          <p:cNvSpPr txBox="1"/>
          <p:nvPr/>
        </p:nvSpPr>
        <p:spPr>
          <a:xfrm>
            <a:off x="1701924" y="5949280"/>
            <a:ext cx="3775075" cy="400050"/>
          </a:xfrm>
          <a:prstGeom prst="rect">
            <a:avLst/>
          </a:prstGeom>
          <a:noFill/>
        </p:spPr>
        <p:txBody>
          <a:bodyPr wrap="none">
            <a:spAutoFit/>
          </a:bodyPr>
          <a:lstStyle/>
          <a:p>
            <a:pPr>
              <a:defRPr/>
            </a:pPr>
            <a:r>
              <a:rPr lang="zh-CN" altLang="en-US" sz="2000" b="1" dirty="0">
                <a:solidFill>
                  <a:schemeClr val="accent1">
                    <a:lumMod val="50000"/>
                  </a:schemeClr>
                </a:solidFill>
                <a:latin typeface="楷体" panose="02010609060101010101" pitchFamily="49" charset="-122"/>
                <a:ea typeface="楷体" panose="02010609060101010101" pitchFamily="49" charset="-122"/>
              </a:rPr>
              <a:t>早期配备的传统多媒体投影设备</a:t>
            </a:r>
          </a:p>
        </p:txBody>
      </p:sp>
      <p:pic>
        <p:nvPicPr>
          <p:cNvPr id="10" name="内容占位符 9"/>
          <p:cNvPicPr>
            <a:picLocks noGrp="1"/>
          </p:cNvPicPr>
          <p:nvPr>
            <p:ph sz="quarter" idx="4"/>
          </p:nvPr>
        </p:nvPicPr>
        <p:blipFill rotWithShape="1">
          <a:blip r:embed="rId4" cstate="print">
            <a:extLst/>
          </a:blip>
          <a:srcRect l="8330" r="3005"/>
          <a:stretch/>
        </p:blipFill>
        <p:spPr>
          <a:xfrm>
            <a:off x="6454452" y="2636912"/>
            <a:ext cx="4824536" cy="30963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文本框 10"/>
          <p:cNvSpPr txBox="1"/>
          <p:nvPr/>
        </p:nvSpPr>
        <p:spPr>
          <a:xfrm>
            <a:off x="6454452" y="5949280"/>
            <a:ext cx="4752528" cy="400110"/>
          </a:xfrm>
          <a:prstGeom prst="rect">
            <a:avLst/>
          </a:prstGeom>
          <a:noFill/>
        </p:spPr>
        <p:txBody>
          <a:bodyPr wrap="square" rtlCol="0">
            <a:spAutoFit/>
          </a:bodyPr>
          <a:lstStyle/>
          <a:p>
            <a:pPr>
              <a:defRPr/>
            </a:pPr>
            <a:r>
              <a:rPr lang="zh-CN" altLang="en-US" sz="2000" b="1" dirty="0">
                <a:solidFill>
                  <a:schemeClr val="accent1">
                    <a:lumMod val="50000"/>
                  </a:schemeClr>
                </a:solidFill>
                <a:latin typeface="楷体" panose="02010609060101010101" pitchFamily="49" charset="-122"/>
                <a:ea typeface="楷体" panose="02010609060101010101" pitchFamily="49" charset="-122"/>
              </a:rPr>
              <a:t>各教学点配备的便携式多媒体投影设备</a:t>
            </a:r>
          </a:p>
        </p:txBody>
      </p:sp>
      <p:grpSp>
        <p:nvGrpSpPr>
          <p:cNvPr id="12" name="组合 11"/>
          <p:cNvGrpSpPr/>
          <p:nvPr/>
        </p:nvGrpSpPr>
        <p:grpSpPr>
          <a:xfrm>
            <a:off x="333772" y="188640"/>
            <a:ext cx="11593288" cy="6480720"/>
            <a:chOff x="333772" y="188640"/>
            <a:chExt cx="11593288" cy="6480720"/>
          </a:xfrm>
        </p:grpSpPr>
        <p:cxnSp>
          <p:nvCxnSpPr>
            <p:cNvPr id="13" name="直接连接符 12"/>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1011302" y="188640"/>
              <a:ext cx="8827526"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二</a:t>
              </a:r>
              <a:r>
                <a:rPr lang="zh-CN" altLang="en-US" sz="4000" dirty="0">
                  <a:solidFill>
                    <a:schemeClr val="bg1"/>
                  </a:solidFill>
                  <a:latin typeface="经典特宋简" pitchFamily="49" charset="-122"/>
                  <a:ea typeface="经典特宋简" pitchFamily="49" charset="-122"/>
                  <a:cs typeface="经典特宋简" pitchFamily="49" charset="-122"/>
                </a:rPr>
                <a:t>、</a:t>
              </a:r>
              <a:r>
                <a:rPr lang="zh-CN" altLang="zh-CN" sz="4000" dirty="0">
                  <a:solidFill>
                    <a:schemeClr val="bg1"/>
                  </a:solidFill>
                  <a:latin typeface="经典特宋简" pitchFamily="49" charset="-122"/>
                  <a:ea typeface="经典特宋简" pitchFamily="49" charset="-122"/>
                  <a:cs typeface="经典特宋简" pitchFamily="49" charset="-122"/>
                </a:rPr>
                <a:t>加大资金投入，</a:t>
              </a:r>
              <a:r>
                <a:rPr lang="zh-CN" altLang="zh-CN" sz="4000" dirty="0" smtClean="0">
                  <a:solidFill>
                    <a:schemeClr val="bg1"/>
                  </a:solidFill>
                  <a:latin typeface="经典特宋简" pitchFamily="49" charset="-122"/>
                  <a:ea typeface="经典特宋简" pitchFamily="49" charset="-122"/>
                  <a:cs typeface="经典特宋简" pitchFamily="49" charset="-122"/>
                </a:rPr>
                <a:t>夯实工作</a:t>
              </a:r>
              <a:r>
                <a:rPr lang="zh-CN" altLang="zh-CN" sz="4000" dirty="0">
                  <a:solidFill>
                    <a:schemeClr val="bg1"/>
                  </a:solidFill>
                  <a:latin typeface="经典特宋简" pitchFamily="49" charset="-122"/>
                  <a:ea typeface="经典特宋简" pitchFamily="49" charset="-122"/>
                  <a:cs typeface="经典特宋简" pitchFamily="49" charset="-122"/>
                </a:rPr>
                <a:t>基础</a:t>
              </a:r>
              <a:r>
                <a:rPr lang="zh-CN" altLang="en-US" sz="4000" dirty="0">
                  <a:solidFill>
                    <a:schemeClr val="bg1"/>
                  </a:solidFill>
                  <a:latin typeface="经典特宋简" pitchFamily="49" charset="-122"/>
                  <a:ea typeface="经典特宋简" pitchFamily="49" charset="-122"/>
                  <a:cs typeface="经典特宋简" pitchFamily="49" charset="-122"/>
                </a:rPr>
                <a:t>位</a:t>
              </a:r>
            </a:p>
          </p:txBody>
        </p:sp>
      </p:grpSp>
    </p:spTree>
    <p:extLst>
      <p:ext uri="{BB962C8B-B14F-4D97-AF65-F5344CB8AC3E}">
        <p14:creationId xmlns:p14="http://schemas.microsoft.com/office/powerpoint/2010/main" val="291277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1465278" y="1412776"/>
            <a:ext cx="4701142" cy="762001"/>
          </a:xfrm>
        </p:spPr>
        <p:txBody>
          <a:bodyPr/>
          <a:lstStyle/>
          <a:p>
            <a:r>
              <a:rPr lang="zh-CN" altLang="zh-CN" dirty="0">
                <a:solidFill>
                  <a:srgbClr val="002060"/>
                </a:solidFill>
              </a:rPr>
              <a:t>重视教育信息化硬件</a:t>
            </a:r>
            <a:r>
              <a:rPr lang="zh-CN" altLang="zh-CN" dirty="0" smtClean="0">
                <a:solidFill>
                  <a:srgbClr val="002060"/>
                </a:solidFill>
              </a:rPr>
              <a:t>基础</a:t>
            </a:r>
            <a:endParaRPr lang="zh-CN" dirty="0">
              <a:solidFill>
                <a:srgbClr val="002060"/>
              </a:solidFill>
            </a:endParaRPr>
          </a:p>
        </p:txBody>
      </p:sp>
      <p:sp>
        <p:nvSpPr>
          <p:cNvPr id="5" name="文本占位符 4"/>
          <p:cNvSpPr>
            <a:spLocks noGrp="1"/>
          </p:cNvSpPr>
          <p:nvPr>
            <p:ph type="body" sz="quarter" idx="3"/>
          </p:nvPr>
        </p:nvSpPr>
        <p:spPr>
          <a:xfrm>
            <a:off x="6791753" y="1340768"/>
            <a:ext cx="4703259" cy="762001"/>
          </a:xfrm>
        </p:spPr>
        <p:txBody>
          <a:bodyPr/>
          <a:lstStyle/>
          <a:p>
            <a:r>
              <a:rPr lang="zh-CN" altLang="zh-CN" dirty="0">
                <a:solidFill>
                  <a:srgbClr val="002060"/>
                </a:solidFill>
              </a:rPr>
              <a:t>重视教育信息化硬件</a:t>
            </a:r>
            <a:r>
              <a:rPr lang="zh-CN" altLang="zh-CN" dirty="0" smtClean="0">
                <a:solidFill>
                  <a:srgbClr val="002060"/>
                </a:solidFill>
              </a:rPr>
              <a:t>基础</a:t>
            </a:r>
            <a:endParaRPr lang="zh-CN" altLang="zh-CN" dirty="0">
              <a:solidFill>
                <a:srgbClr val="002060"/>
              </a:solidFill>
            </a:endParaRPr>
          </a:p>
        </p:txBody>
      </p:sp>
      <p:sp>
        <p:nvSpPr>
          <p:cNvPr id="9" name="文本框 8"/>
          <p:cNvSpPr txBox="1"/>
          <p:nvPr/>
        </p:nvSpPr>
        <p:spPr>
          <a:xfrm>
            <a:off x="1815281" y="6092825"/>
            <a:ext cx="3542958" cy="400110"/>
          </a:xfrm>
          <a:prstGeom prst="rect">
            <a:avLst/>
          </a:prstGeom>
          <a:noFill/>
        </p:spPr>
        <p:txBody>
          <a:bodyPr wrap="none">
            <a:spAutoFit/>
          </a:bodyPr>
          <a:lstStyle/>
          <a:p>
            <a:pPr>
              <a:defRPr/>
            </a:pPr>
            <a:r>
              <a:rPr lang="en-US" altLang="zh-CN" sz="2000" b="1" dirty="0">
                <a:solidFill>
                  <a:srgbClr val="002060"/>
                </a:solidFill>
                <a:latin typeface="楷体" panose="02010609060101010101" pitchFamily="49" charset="-122"/>
                <a:ea typeface="楷体" panose="02010609060101010101" pitchFamily="49" charset="-122"/>
              </a:rPr>
              <a:t>2014</a:t>
            </a:r>
            <a:r>
              <a:rPr lang="zh-CN" altLang="en-US" sz="2000" b="1" dirty="0">
                <a:solidFill>
                  <a:srgbClr val="002060"/>
                </a:solidFill>
                <a:latin typeface="楷体" panose="02010609060101010101" pitchFamily="49" charset="-122"/>
                <a:ea typeface="楷体" panose="02010609060101010101" pitchFamily="49" charset="-122"/>
              </a:rPr>
              <a:t>年以后配备的触摸一体机</a:t>
            </a:r>
          </a:p>
        </p:txBody>
      </p:sp>
      <p:sp>
        <p:nvSpPr>
          <p:cNvPr id="11" name="文本框 10"/>
          <p:cNvSpPr txBox="1"/>
          <p:nvPr/>
        </p:nvSpPr>
        <p:spPr>
          <a:xfrm>
            <a:off x="6191250" y="6084004"/>
            <a:ext cx="5997575" cy="400110"/>
          </a:xfrm>
          <a:prstGeom prst="rect">
            <a:avLst/>
          </a:prstGeom>
          <a:noFill/>
        </p:spPr>
        <p:txBody>
          <a:bodyPr wrap="square" rtlCol="0">
            <a:spAutoFit/>
          </a:bodyPr>
          <a:lstStyle/>
          <a:p>
            <a:pPr>
              <a:defRPr/>
            </a:pPr>
            <a:r>
              <a:rPr lang="en-US" altLang="zh-CN" sz="2000" b="1" dirty="0" smtClean="0">
                <a:solidFill>
                  <a:srgbClr val="002060"/>
                </a:solidFill>
                <a:latin typeface="楷体" panose="02010609060101010101" pitchFamily="49" charset="-122"/>
                <a:ea typeface="楷体" panose="02010609060101010101" pitchFamily="49" charset="-122"/>
              </a:rPr>
              <a:t>2016</a:t>
            </a:r>
            <a:r>
              <a:rPr lang="zh-CN" altLang="en-US" sz="2000" b="1" dirty="0" smtClean="0">
                <a:solidFill>
                  <a:srgbClr val="002060"/>
                </a:solidFill>
                <a:latin typeface="楷体" panose="02010609060101010101" pitchFamily="49" charset="-122"/>
                <a:ea typeface="楷体" panose="02010609060101010101" pitchFamily="49" charset="-122"/>
              </a:rPr>
              <a:t>年配备的激光投影与光学式交互式电子白板</a:t>
            </a:r>
            <a:endParaRPr lang="zh-CN" altLang="en-US" sz="2000" b="1" dirty="0">
              <a:solidFill>
                <a:srgbClr val="002060"/>
              </a:solidFill>
              <a:latin typeface="楷体" panose="02010609060101010101" pitchFamily="49" charset="-122"/>
              <a:ea typeface="楷体" panose="02010609060101010101" pitchFamily="49" charset="-122"/>
            </a:endParaRPr>
          </a:p>
        </p:txBody>
      </p:sp>
      <p:pic>
        <p:nvPicPr>
          <p:cNvPr id="8" name="内容占位符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26309" y="2420888"/>
            <a:ext cx="5268703" cy="3240360"/>
          </a:xfrm>
          <a:prstGeom prst="rect">
            <a:avLst/>
          </a:prstGeom>
          <a:ln>
            <a:noFill/>
          </a:ln>
          <a:effectLst>
            <a:outerShdw blurRad="190500" algn="tl" rotWithShape="0">
              <a:srgbClr val="000000">
                <a:alpha val="70000"/>
              </a:srgbClr>
            </a:outerShdw>
          </a:effectLst>
        </p:spPr>
      </p:pic>
      <p:pic>
        <p:nvPicPr>
          <p:cNvPr id="12" name="内容占位符 11"/>
          <p:cNvPicPr preferRelativeResize="0">
            <a:picLocks noGrp="1"/>
          </p:cNvPicPr>
          <p:nvPr>
            <p:ph sz="half" idx="2"/>
          </p:nvPr>
        </p:nvPicPr>
        <p:blipFill>
          <a:blip r:embed="rId4" cstate="print">
            <a:extLst/>
          </a:blip>
          <a:stretch>
            <a:fillRect/>
          </a:stretch>
        </p:blipFill>
        <p:spPr>
          <a:xfrm>
            <a:off x="1011302" y="2492896"/>
            <a:ext cx="4831924" cy="309634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组合 9"/>
          <p:cNvGrpSpPr/>
          <p:nvPr/>
        </p:nvGrpSpPr>
        <p:grpSpPr>
          <a:xfrm>
            <a:off x="333772" y="188640"/>
            <a:ext cx="11593288" cy="6480720"/>
            <a:chOff x="333772" y="188640"/>
            <a:chExt cx="11593288" cy="6480720"/>
          </a:xfrm>
        </p:grpSpPr>
        <p:cxnSp>
          <p:nvCxnSpPr>
            <p:cNvPr id="13" name="直接连接符 12"/>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1011302" y="188640"/>
              <a:ext cx="8827526"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二</a:t>
              </a:r>
              <a:r>
                <a:rPr lang="zh-CN" altLang="en-US" sz="4000" dirty="0">
                  <a:solidFill>
                    <a:schemeClr val="bg1"/>
                  </a:solidFill>
                  <a:latin typeface="经典特宋简" pitchFamily="49" charset="-122"/>
                  <a:ea typeface="经典特宋简" pitchFamily="49" charset="-122"/>
                  <a:cs typeface="经典特宋简" pitchFamily="49" charset="-122"/>
                </a:rPr>
                <a:t>、</a:t>
              </a:r>
              <a:r>
                <a:rPr lang="zh-CN" altLang="zh-CN" sz="4000" dirty="0">
                  <a:solidFill>
                    <a:schemeClr val="bg1"/>
                  </a:solidFill>
                  <a:latin typeface="经典特宋简" pitchFamily="49" charset="-122"/>
                  <a:ea typeface="经典特宋简" pitchFamily="49" charset="-122"/>
                  <a:cs typeface="经典特宋简" pitchFamily="49" charset="-122"/>
                </a:rPr>
                <a:t>加大资金投入，</a:t>
              </a:r>
              <a:r>
                <a:rPr lang="zh-CN" altLang="zh-CN" sz="4000" dirty="0" smtClean="0">
                  <a:solidFill>
                    <a:schemeClr val="bg1"/>
                  </a:solidFill>
                  <a:latin typeface="经典特宋简" pitchFamily="49" charset="-122"/>
                  <a:ea typeface="经典特宋简" pitchFamily="49" charset="-122"/>
                  <a:cs typeface="经典特宋简" pitchFamily="49" charset="-122"/>
                </a:rPr>
                <a:t>夯实工作</a:t>
              </a:r>
              <a:r>
                <a:rPr lang="zh-CN" altLang="zh-CN" sz="4000" dirty="0">
                  <a:solidFill>
                    <a:schemeClr val="bg1"/>
                  </a:solidFill>
                  <a:latin typeface="经典特宋简" pitchFamily="49" charset="-122"/>
                  <a:ea typeface="经典特宋简" pitchFamily="49" charset="-122"/>
                  <a:cs typeface="经典特宋简" pitchFamily="49" charset="-122"/>
                </a:rPr>
                <a:t>基础</a:t>
              </a:r>
              <a:r>
                <a:rPr lang="zh-CN" altLang="en-US" sz="4000" dirty="0">
                  <a:solidFill>
                    <a:schemeClr val="bg1"/>
                  </a:solidFill>
                  <a:latin typeface="经典特宋简" pitchFamily="49" charset="-122"/>
                  <a:ea typeface="经典特宋简" pitchFamily="49" charset="-122"/>
                  <a:cs typeface="经典特宋简" pitchFamily="49" charset="-122"/>
                </a:rPr>
                <a:t>位</a:t>
              </a:r>
            </a:p>
          </p:txBody>
        </p:sp>
      </p:grpSp>
    </p:spTree>
    <p:extLst>
      <p:ext uri="{BB962C8B-B14F-4D97-AF65-F5344CB8AC3E}">
        <p14:creationId xmlns:p14="http://schemas.microsoft.com/office/powerpoint/2010/main" val="4802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70812" y="2276872"/>
            <a:ext cx="4012232" cy="1368152"/>
          </a:xfrm>
        </p:spPr>
        <p:txBody>
          <a:bodyPr/>
          <a:lstStyle/>
          <a:p>
            <a:pPr fontAlgn="base">
              <a:lnSpc>
                <a:spcPct val="150000"/>
              </a:lnSpc>
              <a:spcAft>
                <a:spcPct val="0"/>
              </a:spcAft>
              <a:defRPr/>
            </a:pPr>
            <a:r>
              <a:rPr lang="zh-CN" altLang="en-US" sz="2400" b="1" dirty="0" smtClean="0">
                <a:solidFill>
                  <a:srgbClr val="002060"/>
                </a:solidFill>
                <a:cs typeface="+mn-cs"/>
              </a:rPr>
              <a:t>重视网络建设</a:t>
            </a:r>
            <a:r>
              <a:rPr lang="zh-CN" altLang="en-US" sz="2400" b="1" dirty="0" smtClean="0">
                <a:solidFill>
                  <a:srgbClr val="002060"/>
                </a:solidFill>
                <a:latin typeface="宋体" panose="02010600030101010101" pitchFamily="2" charset="-122"/>
                <a:ea typeface="宋体" panose="02010600030101010101" pitchFamily="2" charset="-122"/>
                <a:cs typeface="+mn-cs"/>
              </a:rPr>
              <a:t>，</a:t>
            </a:r>
            <a:r>
              <a:rPr lang="zh-CN" altLang="zh-CN" sz="2400" b="1" dirty="0">
                <a:solidFill>
                  <a:srgbClr val="002060"/>
                </a:solidFill>
              </a:rPr>
              <a:t>打破垄断，引入市场竞争机制</a:t>
            </a:r>
            <a:r>
              <a:rPr lang="zh-CN" altLang="en-US" sz="2400" b="1" dirty="0">
                <a:solidFill>
                  <a:srgbClr val="002060"/>
                </a:solidFill>
              </a:rPr>
              <a:t/>
            </a:r>
            <a:br>
              <a:rPr lang="zh-CN" altLang="en-US" sz="2400" b="1" dirty="0">
                <a:solidFill>
                  <a:srgbClr val="002060"/>
                </a:solidFill>
              </a:rPr>
            </a:br>
            <a:r>
              <a:rPr lang="zh-CN" altLang="en-US" sz="2400" b="1" dirty="0" smtClean="0">
                <a:solidFill>
                  <a:srgbClr val="002060"/>
                </a:solidFill>
                <a:latin typeface="宋体" panose="02010600030101010101" pitchFamily="2" charset="-122"/>
                <a:ea typeface="宋体" panose="02010600030101010101" pitchFamily="2" charset="-122"/>
                <a:cs typeface="+mn-cs"/>
              </a:rPr>
              <a:t> </a:t>
            </a:r>
            <a:r>
              <a:rPr lang="zh-CN" altLang="en-US" sz="2400" b="1" dirty="0">
                <a:solidFill>
                  <a:srgbClr val="002060"/>
                </a:solidFill>
                <a:latin typeface="宋体" panose="02010600030101010101" pitchFamily="2" charset="-122"/>
                <a:ea typeface="宋体" panose="02010600030101010101" pitchFamily="2" charset="-122"/>
                <a:cs typeface="+mn-cs"/>
              </a:rPr>
              <a:t/>
            </a:r>
            <a:br>
              <a:rPr lang="zh-CN" altLang="en-US" sz="2400" b="1" dirty="0">
                <a:solidFill>
                  <a:srgbClr val="002060"/>
                </a:solidFill>
                <a:latin typeface="宋体" panose="02010600030101010101" pitchFamily="2" charset="-122"/>
                <a:ea typeface="宋体" panose="02010600030101010101" pitchFamily="2" charset="-122"/>
                <a:cs typeface="+mn-cs"/>
              </a:rPr>
            </a:br>
            <a:endParaRPr lang="zh-CN" altLang="en-US" dirty="0"/>
          </a:p>
        </p:txBody>
      </p:sp>
      <p:sp>
        <p:nvSpPr>
          <p:cNvPr id="4" name="文本占位符 3"/>
          <p:cNvSpPr>
            <a:spLocks noGrp="1"/>
          </p:cNvSpPr>
          <p:nvPr>
            <p:ph type="body" sz="half" idx="2"/>
          </p:nvPr>
        </p:nvSpPr>
        <p:spPr>
          <a:xfrm>
            <a:off x="7770812" y="2667000"/>
            <a:ext cx="4418013" cy="1194048"/>
          </a:xfrm>
        </p:spPr>
        <p:txBody>
          <a:bodyPr>
            <a:noAutofit/>
          </a:bodyPr>
          <a:lstStyle/>
          <a:p>
            <a:pPr>
              <a:lnSpc>
                <a:spcPct val="150000"/>
              </a:lnSpc>
              <a:defRPr/>
            </a:pPr>
            <a:r>
              <a:rPr lang="zh-CN" altLang="en-US" sz="2400" b="1" dirty="0">
                <a:solidFill>
                  <a:srgbClr val="002060"/>
                </a:solidFill>
                <a:latin typeface="+mn-ea"/>
              </a:rPr>
              <a:t>实施</a:t>
            </a:r>
            <a:r>
              <a:rPr lang="zh-CN" altLang="en-US" sz="2400" b="1" dirty="0" smtClean="0">
                <a:solidFill>
                  <a:srgbClr val="002060"/>
                </a:solidFill>
                <a:latin typeface="+mn-ea"/>
              </a:rPr>
              <a:t>宽带</a:t>
            </a:r>
            <a:r>
              <a:rPr lang="zh-CN" altLang="en-US" sz="2400" b="1" dirty="0">
                <a:solidFill>
                  <a:srgbClr val="002060"/>
                </a:solidFill>
                <a:latin typeface="+mn-ea"/>
              </a:rPr>
              <a:t>网络“校校通”工程，</a:t>
            </a:r>
            <a:endParaRPr lang="en-US" altLang="zh-CN" sz="2400" b="1" dirty="0">
              <a:solidFill>
                <a:srgbClr val="002060"/>
              </a:solidFill>
              <a:latin typeface="+mn-ea"/>
            </a:endParaRPr>
          </a:p>
          <a:p>
            <a:pPr>
              <a:lnSpc>
                <a:spcPct val="150000"/>
              </a:lnSpc>
              <a:defRPr/>
            </a:pPr>
            <a:r>
              <a:rPr lang="zh-CN" altLang="en-US" sz="2400" b="1" dirty="0">
                <a:solidFill>
                  <a:srgbClr val="002060"/>
                </a:solidFill>
                <a:latin typeface="+mn-ea"/>
              </a:rPr>
              <a:t>宽带网络布线到每一</a:t>
            </a:r>
            <a:r>
              <a:rPr lang="zh-CN" altLang="en-US" sz="2400" b="1" dirty="0" smtClean="0">
                <a:solidFill>
                  <a:srgbClr val="002060"/>
                </a:solidFill>
                <a:latin typeface="+mn-ea"/>
              </a:rPr>
              <a:t>个教学班。</a:t>
            </a:r>
            <a:endParaRPr lang="en-US" altLang="zh-CN" sz="2400" b="1" dirty="0">
              <a:solidFill>
                <a:srgbClr val="002060"/>
              </a:solidFill>
              <a:latin typeface="+mn-ea"/>
            </a:endParaRPr>
          </a:p>
          <a:p>
            <a:pPr>
              <a:lnSpc>
                <a:spcPct val="150000"/>
              </a:lnSpc>
              <a:defRPr/>
            </a:pPr>
            <a:endParaRPr lang="zh-CN" altLang="en-US" sz="2400" b="1" dirty="0">
              <a:solidFill>
                <a:srgbClr val="002060"/>
              </a:solidFill>
              <a:latin typeface="+mn-ea"/>
            </a:endParaRPr>
          </a:p>
          <a:p>
            <a:pPr>
              <a:lnSpc>
                <a:spcPct val="200000"/>
              </a:lnSpc>
            </a:pPr>
            <a:endParaRPr lang="zh-CN" altLang="en-US" sz="2400" b="1" dirty="0">
              <a:solidFill>
                <a:srgbClr val="002060"/>
              </a:solidFill>
            </a:endParaRPr>
          </a:p>
        </p:txBody>
      </p:sp>
      <p:pic>
        <p:nvPicPr>
          <p:cNvPr id="6" name="图片占位符 5"/>
          <p:cNvPicPr>
            <a:picLocks noGrp="1" noChangeAspect="1"/>
          </p:cNvPicPr>
          <p:nvPr>
            <p:ph type="pic" idx="1"/>
          </p:nvPr>
        </p:nvPicPr>
        <p:blipFill>
          <a:blip r:embed="rId2" cstate="print">
            <a:extLst/>
          </a:blip>
          <a:srcRect t="14129" b="14129"/>
          <a:stretch>
            <a:fillRect/>
          </a:stretch>
        </p:blipFill>
        <p:spPr>
          <a:xfrm>
            <a:off x="1341884" y="84282"/>
            <a:ext cx="5727577" cy="6608742"/>
          </a:xfrm>
          <a:prstGeom prst="rect">
            <a:avLst/>
          </a:prstGeom>
          <a:solidFill>
            <a:srgbClr val="FFFFFF">
              <a:shade val="85000"/>
            </a:srgbClr>
          </a:solidFill>
          <a:ln w="88900" cap="sq">
            <a:solidFill>
              <a:srgbClr val="FFFFFF"/>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7108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61964" y="476672"/>
            <a:ext cx="7848872" cy="2308324"/>
          </a:xfrm>
          <a:prstGeom prst="rect">
            <a:avLst/>
          </a:prstGeom>
          <a:noFill/>
        </p:spPr>
        <p:txBody>
          <a:bodyPr wrap="square" rtlCol="0">
            <a:spAutoFit/>
          </a:bodyPr>
          <a:lstStyle/>
          <a:p>
            <a:pPr>
              <a:lnSpc>
                <a:spcPct val="150000"/>
              </a:lnSpc>
              <a:defRPr/>
            </a:pPr>
            <a:r>
              <a:rPr lang="zh-CN" altLang="en-US" sz="2400" b="1" dirty="0" smtClean="0">
                <a:solidFill>
                  <a:srgbClr val="002060"/>
                </a:solidFill>
                <a:latin typeface="+mn-ea"/>
              </a:rPr>
              <a:t>        在</a:t>
            </a:r>
            <a:r>
              <a:rPr lang="zh-CN" altLang="en-US" sz="2400" b="1" dirty="0">
                <a:solidFill>
                  <a:srgbClr val="002060"/>
                </a:solidFill>
                <a:latin typeface="+mn-ea"/>
              </a:rPr>
              <a:t>网络运营商选择上</a:t>
            </a:r>
            <a:r>
              <a:rPr lang="en-US" altLang="zh-CN" sz="2400" b="1" dirty="0">
                <a:solidFill>
                  <a:srgbClr val="002060"/>
                </a:solidFill>
                <a:latin typeface="+mn-ea"/>
              </a:rPr>
              <a:t>,</a:t>
            </a:r>
            <a:r>
              <a:rPr lang="zh-CN" altLang="en-US" sz="2400" b="1" dirty="0">
                <a:solidFill>
                  <a:srgbClr val="002060"/>
                </a:solidFill>
                <a:latin typeface="+mn-ea"/>
              </a:rPr>
              <a:t>引进市场竞争机制，以市场换</a:t>
            </a:r>
            <a:endParaRPr lang="en-US" altLang="zh-CN" sz="2400" b="1" dirty="0">
              <a:solidFill>
                <a:srgbClr val="002060"/>
              </a:solidFill>
              <a:latin typeface="+mn-ea"/>
            </a:endParaRPr>
          </a:p>
          <a:p>
            <a:pPr algn="ctr">
              <a:lnSpc>
                <a:spcPct val="150000"/>
              </a:lnSpc>
              <a:defRPr/>
            </a:pPr>
            <a:r>
              <a:rPr lang="zh-CN" altLang="en-US" sz="2400" b="1" dirty="0">
                <a:solidFill>
                  <a:srgbClr val="002060"/>
                </a:solidFill>
                <a:latin typeface="+mn-ea"/>
              </a:rPr>
              <a:t>价格，打破商业垄断。县教育局同时与电信、移动两大运</a:t>
            </a:r>
            <a:endParaRPr lang="en-US" altLang="zh-CN" sz="2400" b="1" dirty="0">
              <a:solidFill>
                <a:srgbClr val="002060"/>
              </a:solidFill>
              <a:latin typeface="+mn-ea"/>
            </a:endParaRPr>
          </a:p>
          <a:p>
            <a:pPr>
              <a:lnSpc>
                <a:spcPct val="150000"/>
              </a:lnSpc>
              <a:defRPr/>
            </a:pPr>
            <a:r>
              <a:rPr lang="zh-CN" altLang="en-US" sz="2400" b="1" dirty="0">
                <a:solidFill>
                  <a:srgbClr val="002060"/>
                </a:solidFill>
                <a:latin typeface="+mn-ea"/>
              </a:rPr>
              <a:t>营商签订框架协议，明确网络服务标准、服务要求、服务</a:t>
            </a:r>
            <a:endParaRPr lang="en-US" altLang="zh-CN" sz="2400" b="1" dirty="0">
              <a:solidFill>
                <a:srgbClr val="002060"/>
              </a:solidFill>
              <a:latin typeface="+mn-ea"/>
            </a:endParaRPr>
          </a:p>
          <a:p>
            <a:pPr>
              <a:lnSpc>
                <a:spcPct val="150000"/>
              </a:lnSpc>
              <a:defRPr/>
            </a:pPr>
            <a:r>
              <a:rPr lang="zh-CN" altLang="en-US" sz="2400" b="1" dirty="0">
                <a:solidFill>
                  <a:srgbClr val="002060"/>
                </a:solidFill>
                <a:latin typeface="+mn-ea"/>
              </a:rPr>
              <a:t>最高资费</a:t>
            </a:r>
            <a:r>
              <a:rPr lang="zh-CN" altLang="en-US" b="1" dirty="0">
                <a:solidFill>
                  <a:srgbClr val="002060"/>
                </a:solidFill>
                <a:latin typeface="+mn-ea"/>
              </a:rPr>
              <a:t>。</a:t>
            </a:r>
          </a:p>
        </p:txBody>
      </p:sp>
      <p:pic>
        <p:nvPicPr>
          <p:cNvPr id="3" name="图片 2"/>
          <p:cNvPicPr>
            <a:picLocks noChangeAspect="1"/>
          </p:cNvPicPr>
          <p:nvPr/>
        </p:nvPicPr>
        <p:blipFill>
          <a:blip r:embed="rId2" cstate="print">
            <a:extLst/>
          </a:blip>
          <a:stretch>
            <a:fillRect/>
          </a:stretch>
        </p:blipFill>
        <p:spPr>
          <a:xfrm rot="536309">
            <a:off x="4837963" y="2650451"/>
            <a:ext cx="2981344" cy="41002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图片 3"/>
          <p:cNvPicPr>
            <a:picLocks noChangeAspect="1"/>
          </p:cNvPicPr>
          <p:nvPr/>
        </p:nvPicPr>
        <p:blipFill>
          <a:blip r:embed="rId3" cstate="print">
            <a:extLst/>
          </a:blip>
          <a:stretch>
            <a:fillRect/>
          </a:stretch>
        </p:blipFill>
        <p:spPr>
          <a:xfrm>
            <a:off x="2061964" y="2755273"/>
            <a:ext cx="2898359" cy="39860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图片 4"/>
          <p:cNvPicPr>
            <a:picLocks noChangeAspect="1"/>
          </p:cNvPicPr>
          <p:nvPr/>
        </p:nvPicPr>
        <p:blipFill>
          <a:blip r:embed="rId4" cstate="print">
            <a:extLst/>
          </a:blip>
          <a:stretch>
            <a:fillRect/>
          </a:stretch>
        </p:blipFill>
        <p:spPr>
          <a:xfrm>
            <a:off x="7946129" y="2492896"/>
            <a:ext cx="2827346" cy="38884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3697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61964" y="332656"/>
            <a:ext cx="7848872" cy="2196883"/>
          </a:xfrm>
          <a:prstGeom prst="rect">
            <a:avLst/>
          </a:prstGeom>
          <a:noFill/>
        </p:spPr>
        <p:txBody>
          <a:bodyPr wrap="square" rtlCol="0">
            <a:spAutoFit/>
          </a:bodyPr>
          <a:lstStyle/>
          <a:p>
            <a:pPr>
              <a:lnSpc>
                <a:spcPct val="200000"/>
              </a:lnSpc>
              <a:defRPr/>
            </a:pPr>
            <a:r>
              <a:rPr lang="en-US" altLang="zh-CN" sz="2400" b="1" kern="100" dirty="0" smtClean="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b="1" kern="1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修</a:t>
            </a:r>
            <a:r>
              <a:rPr lang="zh-CN" altLang="zh-CN" sz="2400"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通了校际间的网络高速公路，全县所有公办学校（含教学点）实现网络光纤到校，宽带布线到班，并在此基础上成功建起石城教育城域网。</a:t>
            </a:r>
            <a:endParaRPr lang="zh-CN" altLang="en-US" b="1" dirty="0">
              <a:solidFill>
                <a:srgbClr val="002060"/>
              </a:solidFill>
              <a:latin typeface="微软雅黑" panose="020B0503020204020204" pitchFamily="34" charset="-122"/>
              <a:ea typeface="微软雅黑" panose="020B0503020204020204" pitchFamily="34" charset="-122"/>
            </a:endParaRPr>
          </a:p>
        </p:txBody>
      </p:sp>
      <p:pic>
        <p:nvPicPr>
          <p:cNvPr id="3" name="图片 2" descr="20131103041040859.jpg"/>
          <p:cNvPicPr>
            <a:picLocks noChangeAspect="1"/>
          </p:cNvPicPr>
          <p:nvPr/>
        </p:nvPicPr>
        <p:blipFill>
          <a:blip r:embed="rId2"/>
          <a:stretch>
            <a:fillRect/>
          </a:stretch>
        </p:blipFill>
        <p:spPr>
          <a:xfrm>
            <a:off x="2308198" y="2643182"/>
            <a:ext cx="7286676" cy="3870674"/>
          </a:xfrm>
          <a:prstGeom prst="rect">
            <a:avLst/>
          </a:prstGeom>
          <a:ln>
            <a:noFill/>
          </a:ln>
          <a:effectLst>
            <a:softEdge rad="112500"/>
          </a:effectLst>
        </p:spPr>
      </p:pic>
    </p:spTree>
    <p:extLst>
      <p:ext uri="{BB962C8B-B14F-4D97-AF65-F5344CB8AC3E}">
        <p14:creationId xmlns:p14="http://schemas.microsoft.com/office/powerpoint/2010/main" val="195914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78588" y="2492896"/>
            <a:ext cx="4012232" cy="1368152"/>
          </a:xfrm>
        </p:spPr>
        <p:txBody>
          <a:bodyPr/>
          <a:lstStyle/>
          <a:p>
            <a:pPr fontAlgn="base">
              <a:lnSpc>
                <a:spcPct val="150000"/>
              </a:lnSpc>
              <a:spcAft>
                <a:spcPct val="0"/>
              </a:spcAft>
              <a:defRPr/>
            </a:pPr>
            <a:r>
              <a:rPr lang="en-US" altLang="zh-CN" sz="2400" b="1" dirty="0" smtClean="0">
                <a:solidFill>
                  <a:srgbClr val="002060"/>
                </a:solidFill>
                <a:latin typeface="宋体" panose="02010600030101010101" pitchFamily="2" charset="-122"/>
                <a:ea typeface="宋体" panose="02010600030101010101" pitchFamily="2" charset="-122"/>
                <a:cs typeface="+mn-cs"/>
              </a:rPr>
              <a:t>2016</a:t>
            </a:r>
            <a:r>
              <a:rPr lang="zh-CN" altLang="en-US" sz="2400" b="1" dirty="0" smtClean="0">
                <a:solidFill>
                  <a:srgbClr val="002060"/>
                </a:solidFill>
                <a:latin typeface="宋体" panose="02010600030101010101" pitchFamily="2" charset="-122"/>
                <a:ea typeface="宋体" panose="02010600030101010101" pitchFamily="2" charset="-122"/>
                <a:cs typeface="+mn-cs"/>
              </a:rPr>
              <a:t>年石城一小千兆网络进校园，实现无线覆盖。</a:t>
            </a:r>
            <a:r>
              <a:rPr lang="zh-CN" altLang="en-US" sz="2400" b="1" dirty="0">
                <a:solidFill>
                  <a:srgbClr val="002060"/>
                </a:solidFill>
                <a:latin typeface="宋体" panose="02010600030101010101" pitchFamily="2" charset="-122"/>
                <a:ea typeface="宋体" panose="02010600030101010101" pitchFamily="2" charset="-122"/>
                <a:cs typeface="+mn-cs"/>
              </a:rPr>
              <a:t/>
            </a:r>
            <a:br>
              <a:rPr lang="zh-CN" altLang="en-US" sz="2400" b="1" dirty="0">
                <a:solidFill>
                  <a:srgbClr val="002060"/>
                </a:solidFill>
                <a:latin typeface="宋体" panose="02010600030101010101" pitchFamily="2" charset="-122"/>
                <a:ea typeface="宋体" panose="02010600030101010101" pitchFamily="2" charset="-122"/>
                <a:cs typeface="+mn-cs"/>
              </a:rPr>
            </a:br>
            <a:endParaRPr lang="zh-CN" altLang="en-US" b="1" dirty="0"/>
          </a:p>
        </p:txBody>
      </p:sp>
      <p:pic>
        <p:nvPicPr>
          <p:cNvPr id="4" name="图片占位符 3" descr="6-1.jpg"/>
          <p:cNvPicPr>
            <a:picLocks noGrp="1" noChangeAspect="1"/>
          </p:cNvPicPr>
          <p:nvPr>
            <p:ph type="pic" idx="1"/>
          </p:nvPr>
        </p:nvPicPr>
        <p:blipFill>
          <a:blip r:embed="rId2" cstate="print"/>
          <a:srcRect t="16942" b="16942"/>
          <a:stretch>
            <a:fillRect/>
          </a:stretch>
        </p:blipFill>
        <p:spPr>
          <a:xfrm>
            <a:off x="1593818" y="571480"/>
            <a:ext cx="5057802" cy="5835924"/>
          </a:xfrm>
        </p:spPr>
      </p:pic>
    </p:spTree>
    <p:extLst>
      <p:ext uri="{BB962C8B-B14F-4D97-AF65-F5344CB8AC3E}">
        <p14:creationId xmlns:p14="http://schemas.microsoft.com/office/powerpoint/2010/main" val="504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98068" y="332656"/>
            <a:ext cx="6408712" cy="2196883"/>
          </a:xfrm>
          <a:prstGeom prst="rect">
            <a:avLst/>
          </a:prstGeom>
          <a:noFill/>
        </p:spPr>
        <p:txBody>
          <a:bodyPr wrap="square" rtlCol="0">
            <a:spAutoFit/>
          </a:bodyPr>
          <a:lstStyle/>
          <a:p>
            <a:pPr indent="457200" algn="ctr">
              <a:lnSpc>
                <a:spcPct val="200000"/>
              </a:lnSpc>
            </a:pPr>
            <a:r>
              <a:rPr lang="en-US" altLang="zh-CN" sz="2400" b="1" dirty="0">
                <a:solidFill>
                  <a:srgbClr val="002060"/>
                </a:solidFill>
                <a:latin typeface="微软雅黑" panose="020B0503020204020204" pitchFamily="34" charset="-122"/>
                <a:ea typeface="微软雅黑" panose="020B0503020204020204" pitchFamily="34" charset="-122"/>
              </a:rPr>
              <a:t> </a:t>
            </a:r>
            <a:r>
              <a:rPr lang="en-US" altLang="zh-CN" sz="2400" b="1" dirty="0" smtClean="0">
                <a:solidFill>
                  <a:srgbClr val="002060"/>
                </a:solidFill>
                <a:latin typeface="微软雅黑" panose="020B0503020204020204" pitchFamily="34" charset="-122"/>
                <a:ea typeface="微软雅黑" panose="020B0503020204020204" pitchFamily="34" charset="-122"/>
              </a:rPr>
              <a:t> </a:t>
            </a:r>
            <a:r>
              <a:rPr lang="zh-CN" altLang="zh-CN" sz="2400" b="1" dirty="0" smtClean="0">
                <a:solidFill>
                  <a:srgbClr val="002060"/>
                </a:solidFill>
                <a:latin typeface="微软雅黑" panose="020B0503020204020204" pitchFamily="34" charset="-122"/>
                <a:ea typeface="微软雅黑" panose="020B0503020204020204" pitchFamily="34" charset="-122"/>
              </a:rPr>
              <a:t>筹资</a:t>
            </a:r>
            <a:r>
              <a:rPr lang="en-US" altLang="zh-CN" sz="2400" b="1" dirty="0">
                <a:solidFill>
                  <a:srgbClr val="002060"/>
                </a:solidFill>
                <a:latin typeface="微软雅黑" panose="020B0503020204020204" pitchFamily="34" charset="-122"/>
                <a:ea typeface="微软雅黑" panose="020B0503020204020204" pitchFamily="34" charset="-122"/>
              </a:rPr>
              <a:t>100</a:t>
            </a:r>
            <a:r>
              <a:rPr lang="zh-CN" altLang="zh-CN" sz="2400" b="1" dirty="0">
                <a:solidFill>
                  <a:srgbClr val="002060"/>
                </a:solidFill>
                <a:latin typeface="微软雅黑" panose="020B0503020204020204" pitchFamily="34" charset="-122"/>
                <a:ea typeface="微软雅黑" panose="020B0503020204020204" pitchFamily="34" charset="-122"/>
              </a:rPr>
              <a:t>万元，建设教学录播教室</a:t>
            </a:r>
            <a:r>
              <a:rPr lang="en-US" altLang="zh-CN" sz="2400" b="1" dirty="0">
                <a:solidFill>
                  <a:srgbClr val="002060"/>
                </a:solidFill>
                <a:latin typeface="微软雅黑" panose="020B0503020204020204" pitchFamily="34" charset="-122"/>
                <a:ea typeface="微软雅黑" panose="020B0503020204020204" pitchFamily="34" charset="-122"/>
              </a:rPr>
              <a:t>2</a:t>
            </a:r>
            <a:r>
              <a:rPr lang="zh-CN" altLang="zh-CN" sz="2400" b="1" dirty="0">
                <a:solidFill>
                  <a:srgbClr val="002060"/>
                </a:solidFill>
                <a:latin typeface="微软雅黑" panose="020B0503020204020204" pitchFamily="34" charset="-122"/>
                <a:ea typeface="微软雅黑" panose="020B0503020204020204" pitchFamily="34" charset="-122"/>
              </a:rPr>
              <a:t>个（中学、小学各</a:t>
            </a:r>
            <a:r>
              <a:rPr lang="en-US" altLang="zh-CN" sz="2400" b="1" dirty="0">
                <a:solidFill>
                  <a:srgbClr val="002060"/>
                </a:solidFill>
                <a:latin typeface="微软雅黑" panose="020B0503020204020204" pitchFamily="34" charset="-122"/>
                <a:ea typeface="微软雅黑" panose="020B0503020204020204" pitchFamily="34" charset="-122"/>
              </a:rPr>
              <a:t>1</a:t>
            </a:r>
            <a:r>
              <a:rPr lang="zh-CN" altLang="zh-CN" sz="2400" b="1" dirty="0">
                <a:solidFill>
                  <a:srgbClr val="002060"/>
                </a:solidFill>
                <a:latin typeface="微软雅黑" panose="020B0503020204020204" pitchFamily="34" charset="-122"/>
                <a:ea typeface="微软雅黑" panose="020B0503020204020204" pitchFamily="34" charset="-122"/>
              </a:rPr>
              <a:t>个），购置便携式录播系统</a:t>
            </a:r>
            <a:r>
              <a:rPr lang="en-US" altLang="zh-CN" sz="2400" b="1" dirty="0">
                <a:solidFill>
                  <a:srgbClr val="002060"/>
                </a:solidFill>
                <a:latin typeface="微软雅黑" panose="020B0503020204020204" pitchFamily="34" charset="-122"/>
                <a:ea typeface="微软雅黑" panose="020B0503020204020204" pitchFamily="34" charset="-122"/>
              </a:rPr>
              <a:t>1</a:t>
            </a:r>
            <a:r>
              <a:rPr lang="zh-CN" altLang="zh-CN" sz="2400" b="1" dirty="0">
                <a:solidFill>
                  <a:srgbClr val="002060"/>
                </a:solidFill>
                <a:latin typeface="微软雅黑" panose="020B0503020204020204" pitchFamily="34" charset="-122"/>
                <a:ea typeface="微软雅黑" panose="020B0503020204020204" pitchFamily="34" charset="-122"/>
              </a:rPr>
              <a:t>套，为实现优质师资资源共享创造了条件。</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28" y="3284984"/>
            <a:ext cx="5455781" cy="32926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468" y="3394563"/>
            <a:ext cx="5186054" cy="30735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7823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492" y="1550111"/>
            <a:ext cx="4912348" cy="4615193"/>
          </a:xfrm>
          <a:prstGeom prst="rect">
            <a:avLst/>
          </a:prstGeom>
          <a:ln>
            <a:noFill/>
          </a:ln>
          <a:effectLst>
            <a:outerShdw blurRad="190500" algn="tl" rotWithShape="0">
              <a:srgbClr val="000000">
                <a:alpha val="70000"/>
              </a:srgbClr>
            </a:outerShdw>
          </a:effectLst>
        </p:spPr>
      </p:pic>
      <p:graphicFrame>
        <p:nvGraphicFramePr>
          <p:cNvPr id="3" name="图示 2"/>
          <p:cNvGraphicFramePr/>
          <p:nvPr>
            <p:extLst>
              <p:ext uri="{D42A27DB-BD31-4B8C-83A1-F6EECF244321}">
                <p14:modId xmlns:p14="http://schemas.microsoft.com/office/powerpoint/2010/main" val="3459083785"/>
              </p:ext>
            </p:extLst>
          </p:nvPr>
        </p:nvGraphicFramePr>
        <p:xfrm>
          <a:off x="549796" y="1472919"/>
          <a:ext cx="6048672" cy="4620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1" name="组合 30"/>
          <p:cNvGrpSpPr/>
          <p:nvPr/>
        </p:nvGrpSpPr>
        <p:grpSpPr>
          <a:xfrm>
            <a:off x="333772" y="188640"/>
            <a:ext cx="11593288" cy="6480720"/>
            <a:chOff x="333772" y="188640"/>
            <a:chExt cx="11593288" cy="6480720"/>
          </a:xfrm>
        </p:grpSpPr>
        <p:sp>
          <p:nvSpPr>
            <p:cNvPr id="6" name="圆角矩形 5"/>
            <p:cNvSpPr/>
            <p:nvPr/>
          </p:nvSpPr>
          <p:spPr>
            <a:xfrm>
              <a:off x="1011302" y="188640"/>
              <a:ext cx="2634838"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a:solidFill>
                    <a:schemeClr val="bg1"/>
                  </a:solidFill>
                  <a:latin typeface="经典特宋简" pitchFamily="49" charset="-122"/>
                  <a:ea typeface="经典特宋简" pitchFamily="49" charset="-122"/>
                  <a:cs typeface="经典特宋简" pitchFamily="49" charset="-122"/>
                </a:rPr>
                <a:t>石城县情</a:t>
              </a:r>
            </a:p>
          </p:txBody>
        </p:sp>
        <p:cxnSp>
          <p:nvCxnSpPr>
            <p:cNvPr id="8" name="直接连接符 7"/>
            <p:cNvCxnSpPr/>
            <p:nvPr/>
          </p:nvCxnSpPr>
          <p:spPr>
            <a:xfrm>
              <a:off x="3646140" y="548680"/>
              <a:ext cx="68407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29916" y="188640"/>
            <a:ext cx="9001000" cy="1815882"/>
          </a:xfrm>
          <a:prstGeom prst="rect">
            <a:avLst/>
          </a:prstGeom>
          <a:noFill/>
        </p:spPr>
        <p:txBody>
          <a:bodyPr wrap="square" rtlCol="0">
            <a:spAutoFit/>
          </a:bodyPr>
          <a:lstStyle/>
          <a:p>
            <a:pPr indent="457200">
              <a:lnSpc>
                <a:spcPct val="200000"/>
              </a:lnSpc>
            </a:pPr>
            <a:r>
              <a:rPr lang="en-US" altLang="zh-CN" sz="2800" b="1" dirty="0">
                <a:latin typeface="微软雅黑" panose="020B0503020204020204" pitchFamily="34" charset="-122"/>
                <a:ea typeface="微软雅黑" panose="020B0503020204020204" pitchFamily="34" charset="-122"/>
              </a:rPr>
              <a:t> </a:t>
            </a:r>
            <a:r>
              <a:rPr lang="en-US" altLang="zh-CN" sz="2800" b="1" dirty="0" smtClean="0">
                <a:latin typeface="微软雅黑" panose="020B0503020204020204" pitchFamily="34" charset="-122"/>
                <a:ea typeface="微软雅黑" panose="020B0503020204020204" pitchFamily="34" charset="-122"/>
              </a:rPr>
              <a:t> </a:t>
            </a:r>
            <a:r>
              <a:rPr lang="en-US" altLang="zh-CN" sz="2800"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2016</a:t>
            </a:r>
            <a:r>
              <a:rPr lang="zh-CN" altLang="zh-CN" sz="2800"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年，为进一步改善学校信息化条件，我们又投入资金近</a:t>
            </a:r>
            <a:r>
              <a:rPr lang="en-US" altLang="zh-CN" sz="2800"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500</a:t>
            </a:r>
            <a:r>
              <a:rPr lang="zh-CN" altLang="zh-CN" sz="2800"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万元，购置</a:t>
            </a:r>
            <a:r>
              <a:rPr lang="zh-CN" altLang="zh-CN" sz="2800" b="1" kern="100" dirty="0">
                <a:solidFill>
                  <a:srgbClr val="002060"/>
                </a:solidFill>
                <a:latin typeface="微软雅黑" panose="020B0503020204020204" pitchFamily="34" charset="-122"/>
                <a:ea typeface="微软雅黑" panose="020B0503020204020204" pitchFamily="34" charset="-122"/>
                <a:cs typeface="仿宋_GB2312"/>
              </a:rPr>
              <a:t>桌面云设备1090台（套）。</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pic>
        <p:nvPicPr>
          <p:cNvPr id="3" name="图片 2" descr="IMG_4851.JPG"/>
          <p:cNvPicPr>
            <a:picLocks noChangeAspect="1"/>
          </p:cNvPicPr>
          <p:nvPr/>
        </p:nvPicPr>
        <p:blipFill>
          <a:blip r:embed="rId2" cstate="print"/>
          <a:stretch>
            <a:fillRect/>
          </a:stretch>
        </p:blipFill>
        <p:spPr>
          <a:xfrm>
            <a:off x="405780" y="2105473"/>
            <a:ext cx="6264696" cy="4176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descr="未标题-1.jpg"/>
          <p:cNvPicPr>
            <a:picLocks noChangeAspect="1"/>
          </p:cNvPicPr>
          <p:nvPr/>
        </p:nvPicPr>
        <p:blipFill>
          <a:blip r:embed="rId3" cstate="print"/>
          <a:stretch>
            <a:fillRect/>
          </a:stretch>
        </p:blipFill>
        <p:spPr>
          <a:xfrm>
            <a:off x="7244477" y="3573016"/>
            <a:ext cx="4466559" cy="2736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1697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50876" y="928670"/>
            <a:ext cx="2527690" cy="5078313"/>
          </a:xfrm>
          <a:prstGeom prst="rect">
            <a:avLst/>
          </a:prstGeom>
          <a:noFill/>
        </p:spPr>
        <p:txBody>
          <a:bodyPr wrap="square" rtlCol="0">
            <a:spAutoFit/>
          </a:bodyPr>
          <a:lstStyle/>
          <a:p>
            <a:pPr lvl="0" fontAlgn="base">
              <a:lnSpc>
                <a:spcPct val="150000"/>
              </a:lnSpc>
              <a:spcBef>
                <a:spcPct val="0"/>
              </a:spcBef>
              <a:spcAft>
                <a:spcPct val="0"/>
              </a:spcAft>
              <a:defRPr/>
            </a:pPr>
            <a:r>
              <a:rPr lang="zh-CN" altLang="en-US" sz="2400" b="1" dirty="0" smtClean="0">
                <a:solidFill>
                  <a:srgbClr val="002060"/>
                </a:solidFill>
                <a:latin typeface="宋体" panose="02010600030101010101" pitchFamily="2" charset="-122"/>
                <a:ea typeface="宋体" panose="02010600030101010101" pitchFamily="2" charset="-122"/>
              </a:rPr>
              <a:t>    由</a:t>
            </a:r>
            <a:r>
              <a:rPr lang="zh-CN" altLang="en-US" sz="2400" b="1" dirty="0">
                <a:solidFill>
                  <a:srgbClr val="002060"/>
                </a:solidFill>
                <a:latin typeface="宋体" panose="02010600030101010101" pitchFamily="2" charset="-122"/>
                <a:ea typeface="宋体" panose="02010600030101010101" pitchFamily="2" charset="-122"/>
              </a:rPr>
              <a:t>县电教站牵头，成立了教育设备维修服务部，</a:t>
            </a:r>
            <a:r>
              <a:rPr lang="zh-CN" altLang="en-US" sz="2400" b="1" dirty="0" smtClean="0">
                <a:solidFill>
                  <a:srgbClr val="002060"/>
                </a:solidFill>
                <a:latin typeface="宋体" panose="02010600030101010101" pitchFamily="2" charset="-122"/>
                <a:ea typeface="宋体" panose="02010600030101010101" pitchFamily="2" charset="-122"/>
              </a:rPr>
              <a:t>教育局</a:t>
            </a:r>
            <a:r>
              <a:rPr lang="zh-CN" altLang="en-US" sz="2400" b="1" dirty="0">
                <a:solidFill>
                  <a:srgbClr val="002060"/>
                </a:solidFill>
                <a:latin typeface="宋体" panose="02010600030101010101" pitchFamily="2" charset="-122"/>
                <a:ea typeface="宋体" panose="02010600030101010101" pitchFamily="2" charset="-122"/>
              </a:rPr>
              <a:t>不给编制、不给经费，市场化运作，以低于市场价格</a:t>
            </a:r>
            <a:r>
              <a:rPr lang="zh-CN" altLang="en-US" sz="2400" b="1" dirty="0" smtClean="0">
                <a:solidFill>
                  <a:srgbClr val="002060"/>
                </a:solidFill>
                <a:latin typeface="宋体" panose="02010600030101010101" pitchFamily="2" charset="-122"/>
                <a:ea typeface="宋体" panose="02010600030101010101" pitchFamily="2" charset="-122"/>
              </a:rPr>
              <a:t>的费用</a:t>
            </a:r>
            <a:r>
              <a:rPr lang="zh-CN" altLang="en-US" sz="2400" b="1" dirty="0">
                <a:solidFill>
                  <a:srgbClr val="002060"/>
                </a:solidFill>
                <a:latin typeface="宋体" panose="02010600030101010101" pitchFamily="2" charset="-122"/>
                <a:ea typeface="宋体" panose="02010600030101010101" pitchFamily="2" charset="-122"/>
              </a:rPr>
              <a:t>为学校提供设备的维护服务。</a:t>
            </a:r>
          </a:p>
        </p:txBody>
      </p:sp>
      <p:pic>
        <p:nvPicPr>
          <p:cNvPr id="3" name="图片 2"/>
          <p:cNvPicPr>
            <a:picLocks noChangeAspect="1"/>
          </p:cNvPicPr>
          <p:nvPr/>
        </p:nvPicPr>
        <p:blipFill rotWithShape="1">
          <a:blip r:embed="rId2" cstate="print">
            <a:extLst/>
          </a:blip>
          <a:srcRect t="12201" b="35300"/>
          <a:stretch/>
        </p:blipFill>
        <p:spPr>
          <a:xfrm>
            <a:off x="4237024" y="214290"/>
            <a:ext cx="7027343" cy="62151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8873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36562" y="928670"/>
            <a:ext cx="3571900" cy="5078313"/>
          </a:xfrm>
          <a:prstGeom prst="rect">
            <a:avLst/>
          </a:prstGeom>
          <a:noFill/>
        </p:spPr>
        <p:txBody>
          <a:bodyPr wrap="square" rtlCol="0">
            <a:spAutoFit/>
          </a:bodyPr>
          <a:lstStyle/>
          <a:p>
            <a:pPr lvl="0" fontAlgn="base">
              <a:lnSpc>
                <a:spcPct val="150000"/>
              </a:lnSpc>
              <a:spcBef>
                <a:spcPct val="0"/>
              </a:spcBef>
              <a:spcAft>
                <a:spcPct val="0"/>
              </a:spcAft>
              <a:defRPr/>
            </a:pPr>
            <a:r>
              <a:rPr lang="en-US" altLang="zh-CN" sz="2400" dirty="0" smtClean="0">
                <a:solidFill>
                  <a:srgbClr val="002060"/>
                </a:solidFill>
                <a:ea typeface="微软雅黑" panose="020B0503020204020204" pitchFamily="34" charset="-122"/>
                <a:cs typeface="宋体" panose="02010600030101010101" pitchFamily="2" charset="-122"/>
              </a:rPr>
              <a:t>    </a:t>
            </a:r>
            <a:r>
              <a:rPr lang="zh-CN" altLang="zh-CN" sz="2400" dirty="0" smtClean="0">
                <a:solidFill>
                  <a:srgbClr val="002060"/>
                </a:solidFill>
                <a:ea typeface="微软雅黑" panose="020B0503020204020204" pitchFamily="34" charset="-122"/>
                <a:cs typeface="宋体" panose="02010600030101010101" pitchFamily="2" charset="-122"/>
              </a:rPr>
              <a:t>配套</a:t>
            </a:r>
            <a:r>
              <a:rPr lang="zh-CN" altLang="zh-CN" sz="2400" dirty="0">
                <a:solidFill>
                  <a:srgbClr val="002060"/>
                </a:solidFill>
                <a:ea typeface="微软雅黑" panose="020B0503020204020204" pitchFamily="34" charset="-122"/>
                <a:cs typeface="宋体" panose="02010600030101010101" pitchFamily="2" charset="-122"/>
              </a:rPr>
              <a:t>制订了《石城县教育局关于加快推进教育信息化工作的实施意见》《石城县教育信息化示范学校评估方案》等一系列文件，强化对学校日常工作的督查和考核，促进了全县教育信息化建设工作快速推进。</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srcRect l="3739" b="22185"/>
          <a:stretch>
            <a:fillRect/>
          </a:stretch>
        </p:blipFill>
        <p:spPr>
          <a:xfrm>
            <a:off x="5594346" y="769374"/>
            <a:ext cx="5517964" cy="55885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1415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2314" y="571480"/>
            <a:ext cx="3670698" cy="6186309"/>
          </a:xfrm>
          <a:prstGeom prst="rect">
            <a:avLst/>
          </a:prstGeom>
          <a:noFill/>
        </p:spPr>
        <p:txBody>
          <a:bodyPr wrap="square" rtlCol="0">
            <a:spAutoFit/>
          </a:bodyPr>
          <a:lstStyle/>
          <a:p>
            <a:pPr lvl="0" fontAlgn="base">
              <a:lnSpc>
                <a:spcPct val="150000"/>
              </a:lnSpc>
              <a:spcBef>
                <a:spcPct val="0"/>
              </a:spcBef>
              <a:spcAft>
                <a:spcPct val="0"/>
              </a:spcAft>
              <a:defRPr/>
            </a:pPr>
            <a:r>
              <a:rPr lang="en-US" altLang="zh-CN" sz="2400" b="1" dirty="0" smtClean="0">
                <a:solidFill>
                  <a:srgbClr val="002060"/>
                </a:solidFill>
                <a:ea typeface="仿宋_GB2312"/>
                <a:cs typeface="宋体" panose="02010600030101010101" pitchFamily="2" charset="-122"/>
              </a:rPr>
              <a:t>    </a:t>
            </a:r>
            <a:r>
              <a:rPr lang="zh-CN" altLang="zh-CN" sz="2400" b="1" dirty="0" smtClean="0">
                <a:solidFill>
                  <a:srgbClr val="002060"/>
                </a:solidFill>
                <a:ea typeface="仿宋_GB2312"/>
                <a:cs typeface="宋体" panose="02010600030101010101" pitchFamily="2" charset="-122"/>
              </a:rPr>
              <a:t>制订</a:t>
            </a:r>
            <a:r>
              <a:rPr lang="zh-CN" altLang="zh-CN" sz="2400" b="1" dirty="0">
                <a:solidFill>
                  <a:srgbClr val="002060"/>
                </a:solidFill>
                <a:ea typeface="仿宋_GB2312"/>
                <a:cs typeface="宋体" panose="02010600030101010101" pitchFamily="2" charset="-122"/>
              </a:rPr>
              <a:t>了《石城县教育局关于教育信息化设备采购、配置与管理办法》，规定教育信息化设备实行五年一更新，学校每年从生均公用经费中</a:t>
            </a:r>
            <a:r>
              <a:rPr lang="zh-CN" altLang="zh-CN" sz="2400" b="1" dirty="0" smtClean="0">
                <a:solidFill>
                  <a:srgbClr val="002060"/>
                </a:solidFill>
                <a:ea typeface="仿宋_GB2312"/>
                <a:cs typeface="宋体" panose="02010600030101010101" pitchFamily="2" charset="-122"/>
              </a:rPr>
              <a:t>预留</a:t>
            </a:r>
            <a:r>
              <a:rPr lang="zh-CN" altLang="en-US" sz="2400" b="1" dirty="0" smtClean="0">
                <a:solidFill>
                  <a:srgbClr val="002060"/>
                </a:solidFill>
                <a:ea typeface="仿宋_GB2312"/>
                <a:cs typeface="宋体" panose="02010600030101010101" pitchFamily="2" charset="-122"/>
              </a:rPr>
              <a:t>每</a:t>
            </a:r>
            <a:r>
              <a:rPr lang="zh-CN" altLang="en-US" sz="2400" b="1" dirty="0" smtClean="0">
                <a:solidFill>
                  <a:srgbClr val="002060"/>
                </a:solidFill>
                <a:ea typeface="仿宋_GB2312"/>
                <a:cs typeface="宋体" panose="02010600030101010101" pitchFamily="2" charset="-122"/>
              </a:rPr>
              <a:t>生</a:t>
            </a:r>
            <a:r>
              <a:rPr lang="en-US" altLang="zh-CN" sz="2400" b="1" dirty="0" smtClean="0">
                <a:solidFill>
                  <a:srgbClr val="002060"/>
                </a:solidFill>
                <a:ea typeface="仿宋_GB2312"/>
                <a:cs typeface="宋体" panose="02010600030101010101" pitchFamily="2" charset="-122"/>
              </a:rPr>
              <a:t>50</a:t>
            </a:r>
            <a:r>
              <a:rPr lang="zh-CN" altLang="zh-CN" sz="2400" b="1" dirty="0">
                <a:solidFill>
                  <a:srgbClr val="002060"/>
                </a:solidFill>
                <a:ea typeface="仿宋_GB2312"/>
                <a:cs typeface="宋体" panose="02010600030101010101" pitchFamily="2" charset="-122"/>
              </a:rPr>
              <a:t>元专门用于更新</a:t>
            </a:r>
            <a:r>
              <a:rPr lang="zh-CN" altLang="zh-CN" sz="2400" b="1" dirty="0" smtClean="0">
                <a:solidFill>
                  <a:srgbClr val="002060"/>
                </a:solidFill>
                <a:ea typeface="仿宋_GB2312"/>
                <a:cs typeface="宋体" panose="02010600030101010101" pitchFamily="2" charset="-122"/>
              </a:rPr>
              <a:t>设备</a:t>
            </a:r>
            <a:r>
              <a:rPr lang="zh-CN" altLang="en-US" sz="2400" b="1" dirty="0" smtClean="0">
                <a:solidFill>
                  <a:srgbClr val="002060"/>
                </a:solidFill>
                <a:ea typeface="仿宋_GB2312"/>
                <a:cs typeface="宋体" panose="02010600030101010101" pitchFamily="2" charset="-122"/>
              </a:rPr>
              <a:t>。</a:t>
            </a:r>
            <a:r>
              <a:rPr lang="zh-CN" altLang="zh-CN" sz="2400" b="1" dirty="0" smtClean="0">
                <a:solidFill>
                  <a:srgbClr val="002060"/>
                </a:solidFill>
                <a:ea typeface="仿宋_GB2312"/>
                <a:cs typeface="宋体" panose="02010600030101010101" pitchFamily="2" charset="-122"/>
              </a:rPr>
              <a:t>所有</a:t>
            </a:r>
            <a:r>
              <a:rPr lang="zh-CN" altLang="zh-CN" sz="2400" b="1" dirty="0">
                <a:solidFill>
                  <a:srgbClr val="002060"/>
                </a:solidFill>
                <a:ea typeface="仿宋_GB2312"/>
                <a:cs typeface="宋体" panose="02010600030101010101" pitchFamily="2" charset="-122"/>
              </a:rPr>
              <a:t>设备进入数据库，实行数字化管理，教育局与学校随时能调用查看设备信息。</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2" cstate="print">
            <a:extLst/>
          </a:blip>
          <a:srcRect t="14017" b="29916"/>
          <a:stretch/>
        </p:blipFill>
        <p:spPr>
          <a:xfrm>
            <a:off x="5094280" y="642918"/>
            <a:ext cx="6112572" cy="58283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6047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13892" y="548680"/>
            <a:ext cx="9217024" cy="1384995"/>
          </a:xfrm>
          <a:prstGeom prst="rect">
            <a:avLst/>
          </a:prstGeom>
          <a:noFill/>
        </p:spPr>
        <p:txBody>
          <a:bodyPr wrap="square" rtlCol="0">
            <a:spAutoFit/>
          </a:bodyPr>
          <a:lstStyle/>
          <a:p>
            <a:pPr lvl="0" fontAlgn="base">
              <a:lnSpc>
                <a:spcPct val="150000"/>
              </a:lnSpc>
              <a:spcBef>
                <a:spcPct val="0"/>
              </a:spcBef>
              <a:spcAft>
                <a:spcPct val="0"/>
              </a:spcAft>
              <a:defRPr/>
            </a:pPr>
            <a:r>
              <a:rPr lang="en-US" altLang="zh-CN" sz="2800" b="1" dirty="0" smtClean="0">
                <a:solidFill>
                  <a:srgbClr val="002060"/>
                </a:solidFill>
                <a:ea typeface="仿宋_GB2312"/>
                <a:cs typeface="宋体" panose="02010600030101010101" pitchFamily="2" charset="-122"/>
              </a:rPr>
              <a:t>    </a:t>
            </a:r>
            <a:r>
              <a:rPr lang="zh-CN" altLang="en-US" sz="2800" b="1" dirty="0" smtClean="0">
                <a:solidFill>
                  <a:srgbClr val="002060"/>
                </a:solidFill>
                <a:ea typeface="仿宋_GB2312"/>
                <a:cs typeface="宋体" panose="02010600030101010101" pitchFamily="2" charset="-122"/>
              </a:rPr>
              <a:t>建立设备数据库，</a:t>
            </a:r>
            <a:r>
              <a:rPr lang="zh-CN" altLang="zh-CN" sz="2800" b="1" dirty="0" smtClean="0">
                <a:solidFill>
                  <a:srgbClr val="002060"/>
                </a:solidFill>
                <a:ea typeface="仿宋_GB2312"/>
                <a:cs typeface="宋体" panose="02010600030101010101" pitchFamily="2" charset="-122"/>
              </a:rPr>
              <a:t>所有</a:t>
            </a:r>
            <a:r>
              <a:rPr lang="zh-CN" altLang="zh-CN" sz="2800" b="1" dirty="0">
                <a:solidFill>
                  <a:srgbClr val="002060"/>
                </a:solidFill>
                <a:ea typeface="仿宋_GB2312"/>
                <a:cs typeface="宋体" panose="02010600030101010101" pitchFamily="2" charset="-122"/>
              </a:rPr>
              <a:t>设备进入数据库，实行数字化管理，教育局与学校随时能调用查看设备信息。</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cstate="print">
            <a:extLst/>
          </a:blip>
          <a:stretch>
            <a:fillRect/>
          </a:stretch>
        </p:blipFill>
        <p:spPr>
          <a:xfrm>
            <a:off x="1125860" y="2758688"/>
            <a:ext cx="5759861" cy="34226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图片 5"/>
          <p:cNvPicPr>
            <a:picLocks noChangeAspect="1"/>
          </p:cNvPicPr>
          <p:nvPr/>
        </p:nvPicPr>
        <p:blipFill>
          <a:blip r:embed="rId3" cstate="print">
            <a:extLst/>
          </a:blip>
          <a:stretch>
            <a:fillRect/>
          </a:stretch>
        </p:blipFill>
        <p:spPr>
          <a:xfrm rot="267442">
            <a:off x="4085087" y="2142209"/>
            <a:ext cx="7336343" cy="40321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9005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85900" y="1196752"/>
            <a:ext cx="9361040" cy="1255728"/>
          </a:xfrm>
          <a:prstGeom prst="rect">
            <a:avLst/>
          </a:prstGeom>
          <a:noFill/>
        </p:spPr>
        <p:txBody>
          <a:bodyPr wrap="square" rtlCol="0">
            <a:spAutoFit/>
          </a:bodyPr>
          <a:lstStyle/>
          <a:p>
            <a:pPr>
              <a:lnSpc>
                <a:spcPct val="90000"/>
              </a:lnSpc>
            </a:pPr>
            <a:r>
              <a:rPr lang="en-US" altLang="zh-CN" sz="2800" b="1" dirty="0" smtClean="0">
                <a:solidFill>
                  <a:srgbClr val="002060"/>
                </a:solidFill>
                <a:ea typeface="仿宋_GB2312"/>
                <a:cs typeface="宋体" panose="02010600030101010101" pitchFamily="2" charset="-122"/>
              </a:rPr>
              <a:t>    </a:t>
            </a:r>
            <a:r>
              <a:rPr lang="zh-CN" altLang="zh-CN" sz="2800" b="1" dirty="0" smtClean="0">
                <a:solidFill>
                  <a:srgbClr val="002060"/>
                </a:solidFill>
                <a:ea typeface="仿宋_GB2312"/>
                <a:cs typeface="宋体" panose="02010600030101010101" pitchFamily="2" charset="-122"/>
              </a:rPr>
              <a:t>制定</a:t>
            </a:r>
            <a:r>
              <a:rPr lang="zh-CN" altLang="zh-CN" sz="2800" b="1" dirty="0">
                <a:solidFill>
                  <a:srgbClr val="002060"/>
                </a:solidFill>
                <a:ea typeface="仿宋_GB2312"/>
                <a:cs typeface="宋体" panose="02010600030101010101" pitchFamily="2" charset="-122"/>
              </a:rPr>
              <a:t>了《石城县中小学教师信息技术应用能力全员培训考试实施方案》《石城县教育信息技术人才库建设方案》，全面启动了教师信息技术应用分层</a:t>
            </a:r>
            <a:r>
              <a:rPr lang="zh-CN" altLang="zh-CN" sz="2800" b="1" dirty="0" smtClean="0">
                <a:solidFill>
                  <a:srgbClr val="002060"/>
                </a:solidFill>
                <a:ea typeface="仿宋_GB2312"/>
                <a:cs typeface="宋体" panose="02010600030101010101" pitchFamily="2" charset="-122"/>
              </a:rPr>
              <a:t>培训</a:t>
            </a:r>
            <a:r>
              <a:rPr lang="zh-CN" altLang="en-US" sz="2800" b="1" dirty="0" smtClean="0">
                <a:solidFill>
                  <a:srgbClr val="002060"/>
                </a:solidFill>
                <a:ea typeface="仿宋_GB2312"/>
                <a:cs typeface="宋体" panose="02010600030101010101" pitchFamily="2" charset="-122"/>
              </a:rPr>
              <a:t>。</a:t>
            </a:r>
            <a:endParaRPr lang="zh-CN" altLang="en-US" sz="2800" b="1" dirty="0">
              <a:solidFill>
                <a:srgbClr val="002060"/>
              </a:solidFill>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5256" y="2780928"/>
            <a:ext cx="4830354" cy="36421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图片 6"/>
          <p:cNvPicPr>
            <a:picLocks noChangeAspect="1"/>
          </p:cNvPicPr>
          <p:nvPr/>
        </p:nvPicPr>
        <p:blipFill rotWithShape="1">
          <a:blip r:embed="rId3"/>
          <a:srcRect l="2041" t="-406" r="-1" b="27794"/>
          <a:stretch/>
        </p:blipFill>
        <p:spPr>
          <a:xfrm>
            <a:off x="6886500" y="2780928"/>
            <a:ext cx="3456384" cy="36206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6" name="组合 5"/>
          <p:cNvGrpSpPr/>
          <p:nvPr/>
        </p:nvGrpSpPr>
        <p:grpSpPr>
          <a:xfrm>
            <a:off x="333772" y="188640"/>
            <a:ext cx="11593288" cy="6480720"/>
            <a:chOff x="333772" y="188640"/>
            <a:chExt cx="11593288" cy="6480720"/>
          </a:xfrm>
        </p:grpSpPr>
        <p:cxnSp>
          <p:nvCxnSpPr>
            <p:cNvPr id="8" name="直接连接符 7"/>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三</a:t>
              </a:r>
              <a:r>
                <a:rPr lang="zh-CN" altLang="en-US" sz="4000" dirty="0">
                  <a:solidFill>
                    <a:schemeClr val="bg1"/>
                  </a:solidFill>
                  <a:latin typeface="经典特宋简" pitchFamily="49" charset="-122"/>
                  <a:ea typeface="经典特宋简" pitchFamily="49" charset="-122"/>
                  <a:cs typeface="经典特宋简" pitchFamily="49" charset="-122"/>
                </a:rPr>
                <a:t>、强化教师培训，</a:t>
              </a:r>
              <a:r>
                <a:rPr lang="zh-CN" altLang="en-US" sz="4000" dirty="0" smtClean="0">
                  <a:solidFill>
                    <a:schemeClr val="bg1"/>
                  </a:solidFill>
                  <a:latin typeface="经典特宋简" pitchFamily="49" charset="-122"/>
                  <a:ea typeface="经典特宋简" pitchFamily="49" charset="-122"/>
                  <a:cs typeface="经典特宋简" pitchFamily="49" charset="-122"/>
                </a:rPr>
                <a:t>提升应用</a:t>
              </a:r>
              <a:r>
                <a:rPr lang="zh-CN" altLang="en-US" sz="4000" dirty="0">
                  <a:solidFill>
                    <a:schemeClr val="bg1"/>
                  </a:solidFill>
                  <a:latin typeface="经典特宋简" pitchFamily="49" charset="-122"/>
                  <a:ea typeface="经典特宋简" pitchFamily="49" charset="-122"/>
                  <a:cs typeface="经典特宋简" pitchFamily="49" charset="-122"/>
                </a:rPr>
                <a:t>能力</a:t>
              </a:r>
            </a:p>
          </p:txBody>
        </p:sp>
      </p:grpSp>
    </p:spTree>
    <p:extLst>
      <p:ext uri="{BB962C8B-B14F-4D97-AF65-F5344CB8AC3E}">
        <p14:creationId xmlns:p14="http://schemas.microsoft.com/office/powerpoint/2010/main" val="197446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85900" y="1340768"/>
            <a:ext cx="9289032" cy="1255728"/>
          </a:xfrm>
          <a:prstGeom prst="rect">
            <a:avLst/>
          </a:prstGeom>
          <a:noFill/>
        </p:spPr>
        <p:txBody>
          <a:bodyPr wrap="square" rtlCol="0">
            <a:spAutoFit/>
          </a:bodyPr>
          <a:lstStyle/>
          <a:p>
            <a:pPr>
              <a:lnSpc>
                <a:spcPct val="90000"/>
              </a:lnSpc>
            </a:pPr>
            <a:r>
              <a:rPr lang="en-US" altLang="zh-CN" sz="2800" b="1" dirty="0" smtClean="0">
                <a:solidFill>
                  <a:srgbClr val="002060"/>
                </a:solidFill>
                <a:ea typeface="仿宋_GB2312"/>
                <a:cs typeface="宋体" panose="02010600030101010101" pitchFamily="2" charset="-122"/>
              </a:rPr>
              <a:t>    </a:t>
            </a:r>
            <a:r>
              <a:rPr lang="zh-CN" altLang="zh-CN" sz="2800" b="1" dirty="0" smtClean="0">
                <a:solidFill>
                  <a:srgbClr val="002060"/>
                </a:solidFill>
                <a:ea typeface="仿宋_GB2312"/>
                <a:cs typeface="宋体" panose="02010600030101010101" pitchFamily="2" charset="-122"/>
              </a:rPr>
              <a:t>制定</a:t>
            </a:r>
            <a:r>
              <a:rPr lang="zh-CN" altLang="zh-CN" sz="2800" b="1" dirty="0">
                <a:solidFill>
                  <a:srgbClr val="002060"/>
                </a:solidFill>
                <a:ea typeface="仿宋_GB2312"/>
                <a:cs typeface="宋体" panose="02010600030101010101" pitchFamily="2" charset="-122"/>
              </a:rPr>
              <a:t>了《石城县中小学教师信息技术应用能力全员培训考试实施方案》《石城县教育信息技术人才库建设方案》，全面启动了教师信息技术应用分层</a:t>
            </a:r>
            <a:r>
              <a:rPr lang="zh-CN" altLang="zh-CN" sz="2800" b="1" dirty="0" smtClean="0">
                <a:solidFill>
                  <a:srgbClr val="002060"/>
                </a:solidFill>
                <a:ea typeface="仿宋_GB2312"/>
                <a:cs typeface="宋体" panose="02010600030101010101" pitchFamily="2" charset="-122"/>
              </a:rPr>
              <a:t>培训</a:t>
            </a:r>
            <a:r>
              <a:rPr lang="zh-CN" altLang="en-US" sz="2800" b="1" dirty="0" smtClean="0">
                <a:solidFill>
                  <a:srgbClr val="002060"/>
                </a:solidFill>
                <a:ea typeface="仿宋_GB2312"/>
                <a:cs typeface="宋体" panose="02010600030101010101" pitchFamily="2" charset="-122"/>
              </a:rPr>
              <a:t>。</a:t>
            </a:r>
            <a:endParaRPr lang="zh-CN" altLang="en-US" sz="2800" b="1" dirty="0">
              <a:solidFill>
                <a:srgbClr val="002060"/>
              </a:solidFill>
            </a:endParaRPr>
          </a:p>
        </p:txBody>
      </p:sp>
      <p:pic>
        <p:nvPicPr>
          <p:cNvPr id="4" name="图片 3"/>
          <p:cNvPicPr>
            <a:picLocks/>
          </p:cNvPicPr>
          <p:nvPr/>
        </p:nvPicPr>
        <p:blipFill rotWithShape="1">
          <a:blip r:embed="rId2"/>
          <a:srcRect b="46850"/>
          <a:stretch/>
        </p:blipFill>
        <p:spPr>
          <a:xfrm>
            <a:off x="1485900" y="2924944"/>
            <a:ext cx="4671764" cy="32758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p:cNvPicPr>
          <p:nvPr/>
        </p:nvPicPr>
        <p:blipFill>
          <a:blip r:embed="rId3"/>
          <a:stretch>
            <a:fillRect/>
          </a:stretch>
        </p:blipFill>
        <p:spPr>
          <a:xfrm>
            <a:off x="6491039" y="2924944"/>
            <a:ext cx="4787949" cy="32758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6" name="组合 5"/>
          <p:cNvGrpSpPr/>
          <p:nvPr/>
        </p:nvGrpSpPr>
        <p:grpSpPr>
          <a:xfrm>
            <a:off x="333772" y="188640"/>
            <a:ext cx="11593288" cy="6480720"/>
            <a:chOff x="333772" y="188640"/>
            <a:chExt cx="11593288" cy="6480720"/>
          </a:xfrm>
        </p:grpSpPr>
        <p:cxnSp>
          <p:nvCxnSpPr>
            <p:cNvPr id="7" name="直接连接符 6"/>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三</a:t>
              </a:r>
              <a:r>
                <a:rPr lang="zh-CN" altLang="en-US" sz="4000" dirty="0">
                  <a:solidFill>
                    <a:schemeClr val="bg1"/>
                  </a:solidFill>
                  <a:latin typeface="经典特宋简" pitchFamily="49" charset="-122"/>
                  <a:ea typeface="经典特宋简" pitchFamily="49" charset="-122"/>
                  <a:cs typeface="经典特宋简" pitchFamily="49" charset="-122"/>
                </a:rPr>
                <a:t>、强化教师培训，</a:t>
              </a:r>
              <a:r>
                <a:rPr lang="zh-CN" altLang="en-US" sz="4000" dirty="0" smtClean="0">
                  <a:solidFill>
                    <a:schemeClr val="bg1"/>
                  </a:solidFill>
                  <a:latin typeface="经典特宋简" pitchFamily="49" charset="-122"/>
                  <a:ea typeface="经典特宋简" pitchFamily="49" charset="-122"/>
                  <a:cs typeface="经典特宋简" pitchFamily="49" charset="-122"/>
                </a:rPr>
                <a:t>提升应用</a:t>
              </a:r>
              <a:r>
                <a:rPr lang="zh-CN" altLang="en-US" sz="4000" dirty="0">
                  <a:solidFill>
                    <a:schemeClr val="bg1"/>
                  </a:solidFill>
                  <a:latin typeface="经典特宋简" pitchFamily="49" charset="-122"/>
                  <a:ea typeface="经典特宋简" pitchFamily="49" charset="-122"/>
                  <a:cs typeface="经典特宋简" pitchFamily="49" charset="-122"/>
                </a:rPr>
                <a:t>能力</a:t>
              </a:r>
            </a:p>
          </p:txBody>
        </p:sp>
      </p:grpSp>
    </p:spTree>
    <p:extLst>
      <p:ext uri="{BB962C8B-B14F-4D97-AF65-F5344CB8AC3E}">
        <p14:creationId xmlns:p14="http://schemas.microsoft.com/office/powerpoint/2010/main" val="237837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p:cNvPicPr>
          <p:nvPr/>
        </p:nvPicPr>
        <p:blipFill>
          <a:blip r:embed="rId2"/>
          <a:stretch>
            <a:fillRect/>
          </a:stretch>
        </p:blipFill>
        <p:spPr>
          <a:xfrm>
            <a:off x="1413892" y="2636912"/>
            <a:ext cx="4680520" cy="336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图片 6"/>
          <p:cNvPicPr>
            <a:picLocks/>
          </p:cNvPicPr>
          <p:nvPr/>
        </p:nvPicPr>
        <p:blipFill>
          <a:blip r:embed="rId3"/>
          <a:stretch>
            <a:fillRect/>
          </a:stretch>
        </p:blipFill>
        <p:spPr>
          <a:xfrm>
            <a:off x="6454452" y="2636912"/>
            <a:ext cx="4392488" cy="3339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组合 7"/>
          <p:cNvGrpSpPr/>
          <p:nvPr/>
        </p:nvGrpSpPr>
        <p:grpSpPr>
          <a:xfrm>
            <a:off x="333772" y="188640"/>
            <a:ext cx="11593288" cy="6480720"/>
            <a:chOff x="333772" y="188640"/>
            <a:chExt cx="11593288" cy="6480720"/>
          </a:xfrm>
        </p:grpSpPr>
        <p:cxnSp>
          <p:nvCxnSpPr>
            <p:cNvPr id="9" name="直接连接符 8"/>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三</a:t>
              </a:r>
              <a:r>
                <a:rPr lang="zh-CN" altLang="en-US" sz="4000" dirty="0">
                  <a:solidFill>
                    <a:schemeClr val="bg1"/>
                  </a:solidFill>
                  <a:latin typeface="经典特宋简" pitchFamily="49" charset="-122"/>
                  <a:ea typeface="经典特宋简" pitchFamily="49" charset="-122"/>
                  <a:cs typeface="经典特宋简" pitchFamily="49" charset="-122"/>
                </a:rPr>
                <a:t>、强化教师培训，</a:t>
              </a:r>
              <a:r>
                <a:rPr lang="zh-CN" altLang="en-US" sz="4000" dirty="0" smtClean="0">
                  <a:solidFill>
                    <a:schemeClr val="bg1"/>
                  </a:solidFill>
                  <a:latin typeface="经典特宋简" pitchFamily="49" charset="-122"/>
                  <a:ea typeface="经典特宋简" pitchFamily="49" charset="-122"/>
                  <a:cs typeface="经典特宋简" pitchFamily="49" charset="-122"/>
                </a:rPr>
                <a:t>提升应用</a:t>
              </a:r>
              <a:r>
                <a:rPr lang="zh-CN" altLang="en-US" sz="4000" dirty="0">
                  <a:solidFill>
                    <a:schemeClr val="bg1"/>
                  </a:solidFill>
                  <a:latin typeface="经典特宋简" pitchFamily="49" charset="-122"/>
                  <a:ea typeface="经典特宋简" pitchFamily="49" charset="-122"/>
                  <a:cs typeface="经典特宋简" pitchFamily="49" charset="-122"/>
                </a:rPr>
                <a:t>能力</a:t>
              </a:r>
            </a:p>
          </p:txBody>
        </p:sp>
      </p:grpSp>
      <p:sp>
        <p:nvSpPr>
          <p:cNvPr id="13" name="文本框 2"/>
          <p:cNvSpPr txBox="1"/>
          <p:nvPr/>
        </p:nvSpPr>
        <p:spPr>
          <a:xfrm>
            <a:off x="1485900" y="1309176"/>
            <a:ext cx="9289032" cy="1255728"/>
          </a:xfrm>
          <a:prstGeom prst="rect">
            <a:avLst/>
          </a:prstGeom>
          <a:noFill/>
        </p:spPr>
        <p:txBody>
          <a:bodyPr wrap="square" rtlCol="0">
            <a:spAutoFit/>
          </a:bodyPr>
          <a:lstStyle/>
          <a:p>
            <a:pPr>
              <a:lnSpc>
                <a:spcPct val="90000"/>
              </a:lnSpc>
            </a:pPr>
            <a:r>
              <a:rPr lang="en-US" altLang="zh-CN" sz="2800" b="1" dirty="0" smtClean="0">
                <a:solidFill>
                  <a:srgbClr val="002060"/>
                </a:solidFill>
                <a:ea typeface="仿宋_GB2312"/>
                <a:cs typeface="宋体" panose="02010600030101010101" pitchFamily="2" charset="-122"/>
              </a:rPr>
              <a:t>    </a:t>
            </a:r>
            <a:r>
              <a:rPr lang="zh-CN" altLang="zh-CN" sz="2800" b="1" dirty="0" smtClean="0">
                <a:solidFill>
                  <a:srgbClr val="002060"/>
                </a:solidFill>
                <a:ea typeface="仿宋_GB2312"/>
                <a:cs typeface="宋体" panose="02010600030101010101" pitchFamily="2" charset="-122"/>
              </a:rPr>
              <a:t>制定</a:t>
            </a:r>
            <a:r>
              <a:rPr lang="zh-CN" altLang="zh-CN" sz="2800" b="1" dirty="0">
                <a:solidFill>
                  <a:srgbClr val="002060"/>
                </a:solidFill>
                <a:ea typeface="仿宋_GB2312"/>
                <a:cs typeface="宋体" panose="02010600030101010101" pitchFamily="2" charset="-122"/>
              </a:rPr>
              <a:t>了《石城县中小学教师信息技术应用能力全员培训考试实施方案》《石城县教育信息技术人才库建设方案》，全面启动了教师信息技术应用分层</a:t>
            </a:r>
            <a:r>
              <a:rPr lang="zh-CN" altLang="zh-CN" sz="2800" b="1" dirty="0" smtClean="0">
                <a:solidFill>
                  <a:srgbClr val="002060"/>
                </a:solidFill>
                <a:ea typeface="仿宋_GB2312"/>
                <a:cs typeface="宋体" panose="02010600030101010101" pitchFamily="2" charset="-122"/>
              </a:rPr>
              <a:t>培训</a:t>
            </a:r>
            <a:r>
              <a:rPr lang="zh-CN" altLang="en-US" sz="2800" b="1" dirty="0" smtClean="0">
                <a:solidFill>
                  <a:srgbClr val="002060"/>
                </a:solidFill>
                <a:ea typeface="仿宋_GB2312"/>
                <a:cs typeface="宋体" panose="02010600030101010101" pitchFamily="2" charset="-122"/>
              </a:rPr>
              <a:t>。</a:t>
            </a:r>
            <a:endParaRPr lang="zh-CN" altLang="en-US" sz="2800" b="1" dirty="0">
              <a:solidFill>
                <a:srgbClr val="002060"/>
              </a:solidFill>
            </a:endParaRPr>
          </a:p>
        </p:txBody>
      </p:sp>
    </p:spTree>
    <p:extLst>
      <p:ext uri="{BB962C8B-B14F-4D97-AF65-F5344CB8AC3E}">
        <p14:creationId xmlns:p14="http://schemas.microsoft.com/office/powerpoint/2010/main" val="280262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125859" y="2780928"/>
            <a:ext cx="5163433" cy="3384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1795" b="5697"/>
          <a:stretch/>
        </p:blipFill>
        <p:spPr>
          <a:xfrm>
            <a:off x="6579738" y="2780928"/>
            <a:ext cx="4699250" cy="3384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6" name="组合 5"/>
          <p:cNvGrpSpPr/>
          <p:nvPr/>
        </p:nvGrpSpPr>
        <p:grpSpPr>
          <a:xfrm>
            <a:off x="333772" y="188640"/>
            <a:ext cx="11593288" cy="6480720"/>
            <a:chOff x="333772" y="188640"/>
            <a:chExt cx="11593288" cy="6480720"/>
          </a:xfrm>
        </p:grpSpPr>
        <p:cxnSp>
          <p:nvCxnSpPr>
            <p:cNvPr id="7" name="直接连接符 6"/>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三</a:t>
              </a:r>
              <a:r>
                <a:rPr lang="zh-CN" altLang="en-US" sz="4000" dirty="0">
                  <a:solidFill>
                    <a:schemeClr val="bg1"/>
                  </a:solidFill>
                  <a:latin typeface="经典特宋简" pitchFamily="49" charset="-122"/>
                  <a:ea typeface="经典特宋简" pitchFamily="49" charset="-122"/>
                  <a:cs typeface="经典特宋简" pitchFamily="49" charset="-122"/>
                </a:rPr>
                <a:t>、强化教师培训，</a:t>
              </a:r>
              <a:r>
                <a:rPr lang="zh-CN" altLang="en-US" sz="4000" dirty="0" smtClean="0">
                  <a:solidFill>
                    <a:schemeClr val="bg1"/>
                  </a:solidFill>
                  <a:latin typeface="经典特宋简" pitchFamily="49" charset="-122"/>
                  <a:ea typeface="经典特宋简" pitchFamily="49" charset="-122"/>
                  <a:cs typeface="经典特宋简" pitchFamily="49" charset="-122"/>
                </a:rPr>
                <a:t>提升应用</a:t>
              </a:r>
              <a:r>
                <a:rPr lang="zh-CN" altLang="en-US" sz="4000" dirty="0">
                  <a:solidFill>
                    <a:schemeClr val="bg1"/>
                  </a:solidFill>
                  <a:latin typeface="经典特宋简" pitchFamily="49" charset="-122"/>
                  <a:ea typeface="经典特宋简" pitchFamily="49" charset="-122"/>
                  <a:cs typeface="经典特宋简" pitchFamily="49" charset="-122"/>
                </a:rPr>
                <a:t>能力</a:t>
              </a:r>
            </a:p>
          </p:txBody>
        </p:sp>
      </p:grpSp>
      <p:sp>
        <p:nvSpPr>
          <p:cNvPr id="12" name="文本框 2"/>
          <p:cNvSpPr txBox="1"/>
          <p:nvPr/>
        </p:nvSpPr>
        <p:spPr>
          <a:xfrm>
            <a:off x="1485900" y="1340768"/>
            <a:ext cx="9289032" cy="1255728"/>
          </a:xfrm>
          <a:prstGeom prst="rect">
            <a:avLst/>
          </a:prstGeom>
          <a:noFill/>
        </p:spPr>
        <p:txBody>
          <a:bodyPr wrap="square" rtlCol="0">
            <a:spAutoFit/>
          </a:bodyPr>
          <a:lstStyle/>
          <a:p>
            <a:pPr>
              <a:lnSpc>
                <a:spcPct val="90000"/>
              </a:lnSpc>
            </a:pPr>
            <a:r>
              <a:rPr lang="en-US" altLang="zh-CN" sz="2800" b="1" dirty="0" smtClean="0">
                <a:solidFill>
                  <a:srgbClr val="002060"/>
                </a:solidFill>
                <a:ea typeface="仿宋_GB2312"/>
                <a:cs typeface="宋体" panose="02010600030101010101" pitchFamily="2" charset="-122"/>
              </a:rPr>
              <a:t>    </a:t>
            </a:r>
            <a:r>
              <a:rPr lang="zh-CN" altLang="zh-CN" sz="2800" b="1" dirty="0" smtClean="0">
                <a:solidFill>
                  <a:srgbClr val="002060"/>
                </a:solidFill>
                <a:ea typeface="仿宋_GB2312"/>
                <a:cs typeface="宋体" panose="02010600030101010101" pitchFamily="2" charset="-122"/>
              </a:rPr>
              <a:t>制定</a:t>
            </a:r>
            <a:r>
              <a:rPr lang="zh-CN" altLang="zh-CN" sz="2800" b="1" dirty="0">
                <a:solidFill>
                  <a:srgbClr val="002060"/>
                </a:solidFill>
                <a:ea typeface="仿宋_GB2312"/>
                <a:cs typeface="宋体" panose="02010600030101010101" pitchFamily="2" charset="-122"/>
              </a:rPr>
              <a:t>了《石城县中小学教师信息技术应用能力全员培训考试实施方案》《石城县教育信息技术人才库建设方案》，全面启动了教师信息技术应用分层</a:t>
            </a:r>
            <a:r>
              <a:rPr lang="zh-CN" altLang="zh-CN" sz="2800" b="1" dirty="0" smtClean="0">
                <a:solidFill>
                  <a:srgbClr val="002060"/>
                </a:solidFill>
                <a:ea typeface="仿宋_GB2312"/>
                <a:cs typeface="宋体" panose="02010600030101010101" pitchFamily="2" charset="-122"/>
              </a:rPr>
              <a:t>培训</a:t>
            </a:r>
            <a:r>
              <a:rPr lang="zh-CN" altLang="en-US" sz="2800" b="1" dirty="0" smtClean="0">
                <a:solidFill>
                  <a:srgbClr val="002060"/>
                </a:solidFill>
                <a:ea typeface="仿宋_GB2312"/>
                <a:cs typeface="宋体" panose="02010600030101010101" pitchFamily="2" charset="-122"/>
              </a:rPr>
              <a:t>。</a:t>
            </a:r>
            <a:endParaRPr lang="zh-CN" altLang="en-US" sz="2800" b="1" dirty="0">
              <a:solidFill>
                <a:srgbClr val="002060"/>
              </a:solidFill>
            </a:endParaRPr>
          </a:p>
        </p:txBody>
      </p:sp>
    </p:spTree>
    <p:extLst>
      <p:ext uri="{BB962C8B-B14F-4D97-AF65-F5344CB8AC3E}">
        <p14:creationId xmlns:p14="http://schemas.microsoft.com/office/powerpoint/2010/main" val="63118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13892" y="1340768"/>
            <a:ext cx="9649072" cy="867930"/>
          </a:xfrm>
          <a:prstGeom prst="rect">
            <a:avLst/>
          </a:prstGeom>
          <a:noFill/>
        </p:spPr>
        <p:txBody>
          <a:bodyPr wrap="square" rtlCol="0">
            <a:spAutoFit/>
          </a:bodyPr>
          <a:lstStyle/>
          <a:p>
            <a:pPr>
              <a:lnSpc>
                <a:spcPct val="90000"/>
              </a:lnSpc>
            </a:pPr>
            <a:r>
              <a:rPr lang="en-US" altLang="zh-CN" sz="2800" b="1" dirty="0" smtClean="0">
                <a:solidFill>
                  <a:srgbClr val="002060"/>
                </a:solidFill>
                <a:ea typeface="仿宋_GB2312"/>
                <a:cs typeface="宋体" panose="02010600030101010101" pitchFamily="2" charset="-122"/>
              </a:rPr>
              <a:t>    </a:t>
            </a:r>
            <a:r>
              <a:rPr lang="zh-CN" altLang="zh-CN" sz="2800" b="1" dirty="0" smtClean="0">
                <a:solidFill>
                  <a:srgbClr val="002060"/>
                </a:solidFill>
                <a:ea typeface="仿宋_GB2312"/>
                <a:cs typeface="宋体" panose="02010600030101010101" pitchFamily="2" charset="-122"/>
              </a:rPr>
              <a:t>依托</a:t>
            </a:r>
            <a:r>
              <a:rPr lang="zh-CN" altLang="zh-CN" sz="2800" b="1" dirty="0">
                <a:solidFill>
                  <a:srgbClr val="002060"/>
                </a:solidFill>
                <a:ea typeface="仿宋_GB2312"/>
                <a:cs typeface="宋体" panose="02010600030101010101" pitchFamily="2" charset="-122"/>
              </a:rPr>
              <a:t>石城教育网、石城教研论坛等平台，利用本地名师资源建立了本土优质资源库。</a:t>
            </a:r>
            <a:endParaRPr lang="zh-CN" altLang="en-US" sz="2800" b="1" dirty="0">
              <a:solidFill>
                <a:srgbClr val="002060"/>
              </a:solidFill>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440" y="2420888"/>
            <a:ext cx="5074993"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922" y="2420888"/>
            <a:ext cx="5090252"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组合 6"/>
          <p:cNvGrpSpPr/>
          <p:nvPr/>
        </p:nvGrpSpPr>
        <p:grpSpPr>
          <a:xfrm>
            <a:off x="333772" y="188640"/>
            <a:ext cx="11593288" cy="6480720"/>
            <a:chOff x="333772" y="188640"/>
            <a:chExt cx="11593288" cy="6480720"/>
          </a:xfrm>
        </p:grpSpPr>
        <p:cxnSp>
          <p:nvCxnSpPr>
            <p:cNvPr id="8" name="直接连接符 7"/>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四</a:t>
              </a:r>
              <a:r>
                <a:rPr lang="zh-CN" altLang="en-US" sz="4000" dirty="0">
                  <a:solidFill>
                    <a:schemeClr val="bg1"/>
                  </a:solidFill>
                  <a:latin typeface="经典特宋简" pitchFamily="49" charset="-122"/>
                  <a:ea typeface="经典特宋简" pitchFamily="49" charset="-122"/>
                  <a:cs typeface="经典特宋简" pitchFamily="49" charset="-122"/>
                </a:rPr>
                <a:t>、注重资源采集，</a:t>
              </a:r>
              <a:r>
                <a:rPr lang="zh-CN" altLang="en-US" sz="4000" dirty="0" smtClean="0">
                  <a:solidFill>
                    <a:schemeClr val="bg1"/>
                  </a:solidFill>
                  <a:latin typeface="经典特宋简" pitchFamily="49" charset="-122"/>
                  <a:ea typeface="经典特宋简" pitchFamily="49" charset="-122"/>
                  <a:cs typeface="经典特宋简" pitchFamily="49" charset="-122"/>
                </a:rPr>
                <a:t>建立资源</a:t>
              </a:r>
              <a:r>
                <a:rPr lang="zh-CN" altLang="en-US" sz="4000" dirty="0">
                  <a:solidFill>
                    <a:schemeClr val="bg1"/>
                  </a:solidFill>
                  <a:latin typeface="经典特宋简" pitchFamily="49" charset="-122"/>
                  <a:ea typeface="经典特宋简" pitchFamily="49" charset="-122"/>
                  <a:cs typeface="经典特宋简" pitchFamily="49" charset="-122"/>
                </a:rPr>
                <a:t>平台</a:t>
              </a:r>
            </a:p>
          </p:txBody>
        </p:sp>
      </p:grpSp>
    </p:spTree>
    <p:extLst>
      <p:ext uri="{BB962C8B-B14F-4D97-AF65-F5344CB8AC3E}">
        <p14:creationId xmlns:p14="http://schemas.microsoft.com/office/powerpoint/2010/main" val="274358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10934" t="17127" r="3091" b="2292"/>
          <a:stretch/>
        </p:blipFill>
        <p:spPr>
          <a:xfrm>
            <a:off x="6501311" y="1484784"/>
            <a:ext cx="5675086" cy="4528457"/>
          </a:xfrm>
          <a:prstGeom prst="rect">
            <a:avLst/>
          </a:prstGeom>
        </p:spPr>
      </p:pic>
      <p:grpSp>
        <p:nvGrpSpPr>
          <p:cNvPr id="5" name="组合 4"/>
          <p:cNvGrpSpPr/>
          <p:nvPr/>
        </p:nvGrpSpPr>
        <p:grpSpPr>
          <a:xfrm>
            <a:off x="333772" y="188640"/>
            <a:ext cx="11593288" cy="6480720"/>
            <a:chOff x="333772" y="188640"/>
            <a:chExt cx="11593288" cy="6480720"/>
          </a:xfrm>
        </p:grpSpPr>
        <p:sp>
          <p:nvSpPr>
            <p:cNvPr id="7" name="圆角矩形 6"/>
            <p:cNvSpPr/>
            <p:nvPr/>
          </p:nvSpPr>
          <p:spPr>
            <a:xfrm>
              <a:off x="1011302" y="188640"/>
              <a:ext cx="3282910"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教育的机遇</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cxnSp>
          <p:nvCxnSpPr>
            <p:cNvPr id="8" name="直接连接符 7"/>
            <p:cNvCxnSpPr/>
            <p:nvPr/>
          </p:nvCxnSpPr>
          <p:spPr>
            <a:xfrm>
              <a:off x="4222204" y="548680"/>
              <a:ext cx="648072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grpSp>
      <p:graphicFrame>
        <p:nvGraphicFramePr>
          <p:cNvPr id="14" name="图示 13"/>
          <p:cNvGraphicFramePr/>
          <p:nvPr>
            <p:extLst>
              <p:ext uri="{D42A27DB-BD31-4B8C-83A1-F6EECF244321}">
                <p14:modId xmlns:p14="http://schemas.microsoft.com/office/powerpoint/2010/main" val="2192974520"/>
              </p:ext>
            </p:extLst>
          </p:nvPr>
        </p:nvGraphicFramePr>
        <p:xfrm>
          <a:off x="333772" y="1556792"/>
          <a:ext cx="5976664" cy="4116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296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813" y="3069228"/>
            <a:ext cx="5111999" cy="29544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0476" y="3066793"/>
            <a:ext cx="4978626" cy="28898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组合 7"/>
          <p:cNvGrpSpPr/>
          <p:nvPr/>
        </p:nvGrpSpPr>
        <p:grpSpPr>
          <a:xfrm>
            <a:off x="333772" y="188640"/>
            <a:ext cx="11593288" cy="6480720"/>
            <a:chOff x="333772" y="188640"/>
            <a:chExt cx="11593288" cy="6480720"/>
          </a:xfrm>
        </p:grpSpPr>
        <p:cxnSp>
          <p:nvCxnSpPr>
            <p:cNvPr id="9" name="直接连接符 8"/>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四</a:t>
              </a:r>
              <a:r>
                <a:rPr lang="zh-CN" altLang="en-US" sz="4000" dirty="0">
                  <a:solidFill>
                    <a:schemeClr val="bg1"/>
                  </a:solidFill>
                  <a:latin typeface="经典特宋简" pitchFamily="49" charset="-122"/>
                  <a:ea typeface="经典特宋简" pitchFamily="49" charset="-122"/>
                  <a:cs typeface="经典特宋简" pitchFamily="49" charset="-122"/>
                </a:rPr>
                <a:t>、注重资源采集，</a:t>
              </a:r>
              <a:r>
                <a:rPr lang="zh-CN" altLang="en-US" sz="4000" dirty="0" smtClean="0">
                  <a:solidFill>
                    <a:schemeClr val="bg1"/>
                  </a:solidFill>
                  <a:latin typeface="经典特宋简" pitchFamily="49" charset="-122"/>
                  <a:ea typeface="经典特宋简" pitchFamily="49" charset="-122"/>
                  <a:cs typeface="经典特宋简" pitchFamily="49" charset="-122"/>
                </a:rPr>
                <a:t>建立资源</a:t>
              </a:r>
              <a:r>
                <a:rPr lang="zh-CN" altLang="en-US" sz="4000" dirty="0">
                  <a:solidFill>
                    <a:schemeClr val="bg1"/>
                  </a:solidFill>
                  <a:latin typeface="经典特宋简" pitchFamily="49" charset="-122"/>
                  <a:ea typeface="经典特宋简" pitchFamily="49" charset="-122"/>
                  <a:cs typeface="经典特宋简" pitchFamily="49" charset="-122"/>
                </a:rPr>
                <a:t>平台</a:t>
              </a:r>
            </a:p>
          </p:txBody>
        </p:sp>
      </p:grpSp>
      <p:sp>
        <p:nvSpPr>
          <p:cNvPr id="13" name="文本框 2"/>
          <p:cNvSpPr txBox="1"/>
          <p:nvPr/>
        </p:nvSpPr>
        <p:spPr>
          <a:xfrm>
            <a:off x="1413892" y="1340768"/>
            <a:ext cx="9649072" cy="867930"/>
          </a:xfrm>
          <a:prstGeom prst="rect">
            <a:avLst/>
          </a:prstGeom>
          <a:noFill/>
        </p:spPr>
        <p:txBody>
          <a:bodyPr wrap="square" rtlCol="0">
            <a:spAutoFit/>
          </a:bodyPr>
          <a:lstStyle/>
          <a:p>
            <a:pPr>
              <a:lnSpc>
                <a:spcPct val="90000"/>
              </a:lnSpc>
            </a:pPr>
            <a:r>
              <a:rPr lang="en-US" altLang="zh-CN" sz="2800" b="1" dirty="0" smtClean="0">
                <a:solidFill>
                  <a:srgbClr val="002060"/>
                </a:solidFill>
                <a:ea typeface="仿宋_GB2312"/>
                <a:cs typeface="宋体" panose="02010600030101010101" pitchFamily="2" charset="-122"/>
              </a:rPr>
              <a:t>    </a:t>
            </a:r>
            <a:r>
              <a:rPr lang="zh-CN" altLang="zh-CN" sz="2800" b="1" dirty="0" smtClean="0">
                <a:solidFill>
                  <a:srgbClr val="002060"/>
                </a:solidFill>
                <a:ea typeface="仿宋_GB2312"/>
                <a:cs typeface="宋体" panose="02010600030101010101" pitchFamily="2" charset="-122"/>
              </a:rPr>
              <a:t>依托</a:t>
            </a:r>
            <a:r>
              <a:rPr lang="zh-CN" altLang="zh-CN" sz="2800" b="1" dirty="0">
                <a:solidFill>
                  <a:srgbClr val="002060"/>
                </a:solidFill>
                <a:ea typeface="仿宋_GB2312"/>
                <a:cs typeface="宋体" panose="02010600030101010101" pitchFamily="2" charset="-122"/>
              </a:rPr>
              <a:t>石城教育网、石城教研论坛等平台，利用本地名师资源建立了本土优质资源库。</a:t>
            </a:r>
            <a:endParaRPr lang="zh-CN" altLang="en-US" sz="2800" b="1" dirty="0">
              <a:solidFill>
                <a:srgbClr val="002060"/>
              </a:solidFill>
            </a:endParaRPr>
          </a:p>
        </p:txBody>
      </p:sp>
    </p:spTree>
    <p:extLst>
      <p:ext uri="{BB962C8B-B14F-4D97-AF65-F5344CB8AC3E}">
        <p14:creationId xmlns:p14="http://schemas.microsoft.com/office/powerpoint/2010/main" val="250941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814" y="2276872"/>
            <a:ext cx="7085609" cy="3992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文本框 2"/>
          <p:cNvSpPr txBox="1"/>
          <p:nvPr/>
        </p:nvSpPr>
        <p:spPr>
          <a:xfrm>
            <a:off x="1413892" y="1340768"/>
            <a:ext cx="9649072" cy="867930"/>
          </a:xfrm>
          <a:prstGeom prst="rect">
            <a:avLst/>
          </a:prstGeom>
          <a:noFill/>
        </p:spPr>
        <p:txBody>
          <a:bodyPr wrap="square" rtlCol="0">
            <a:spAutoFit/>
          </a:bodyPr>
          <a:lstStyle/>
          <a:p>
            <a:pPr>
              <a:lnSpc>
                <a:spcPct val="90000"/>
              </a:lnSpc>
            </a:pPr>
            <a:r>
              <a:rPr lang="en-US" altLang="zh-CN" sz="2800" b="1" dirty="0" smtClean="0">
                <a:solidFill>
                  <a:srgbClr val="002060"/>
                </a:solidFill>
                <a:ea typeface="仿宋_GB2312"/>
                <a:cs typeface="宋体" panose="02010600030101010101" pitchFamily="2" charset="-122"/>
              </a:rPr>
              <a:t>    </a:t>
            </a:r>
            <a:r>
              <a:rPr lang="zh-CN" altLang="zh-CN" sz="2800" b="1" dirty="0" smtClean="0">
                <a:solidFill>
                  <a:srgbClr val="002060"/>
                </a:solidFill>
                <a:ea typeface="仿宋_GB2312"/>
                <a:cs typeface="宋体" panose="02010600030101010101" pitchFamily="2" charset="-122"/>
              </a:rPr>
              <a:t>依托</a:t>
            </a:r>
            <a:r>
              <a:rPr lang="zh-CN" altLang="zh-CN" sz="2800" b="1" dirty="0">
                <a:solidFill>
                  <a:srgbClr val="002060"/>
                </a:solidFill>
                <a:ea typeface="仿宋_GB2312"/>
                <a:cs typeface="宋体" panose="02010600030101010101" pitchFamily="2" charset="-122"/>
              </a:rPr>
              <a:t>石城教育网、石城教研论坛等平台，利用本地名师资源建立了本土优质资源库。</a:t>
            </a:r>
            <a:endParaRPr lang="zh-CN" altLang="en-US" sz="2800" b="1" dirty="0">
              <a:solidFill>
                <a:srgbClr val="002060"/>
              </a:solidFill>
            </a:endParaRPr>
          </a:p>
        </p:txBody>
      </p:sp>
      <p:grpSp>
        <p:nvGrpSpPr>
          <p:cNvPr id="7" name="组合 6"/>
          <p:cNvGrpSpPr/>
          <p:nvPr/>
        </p:nvGrpSpPr>
        <p:grpSpPr>
          <a:xfrm>
            <a:off x="333772" y="188640"/>
            <a:ext cx="11593288" cy="6480720"/>
            <a:chOff x="333772" y="188640"/>
            <a:chExt cx="11593288" cy="6480720"/>
          </a:xfrm>
        </p:grpSpPr>
        <p:cxnSp>
          <p:nvCxnSpPr>
            <p:cNvPr id="8" name="直接连接符 7"/>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四</a:t>
              </a:r>
              <a:r>
                <a:rPr lang="zh-CN" altLang="en-US" sz="4000" dirty="0">
                  <a:solidFill>
                    <a:schemeClr val="bg1"/>
                  </a:solidFill>
                  <a:latin typeface="经典特宋简" pitchFamily="49" charset="-122"/>
                  <a:ea typeface="经典特宋简" pitchFamily="49" charset="-122"/>
                  <a:cs typeface="经典特宋简" pitchFamily="49" charset="-122"/>
                </a:rPr>
                <a:t>、注重资源采集，</a:t>
              </a:r>
              <a:r>
                <a:rPr lang="zh-CN" altLang="en-US" sz="4000" dirty="0" smtClean="0">
                  <a:solidFill>
                    <a:schemeClr val="bg1"/>
                  </a:solidFill>
                  <a:latin typeface="经典特宋简" pitchFamily="49" charset="-122"/>
                  <a:ea typeface="经典特宋简" pitchFamily="49" charset="-122"/>
                  <a:cs typeface="经典特宋简" pitchFamily="49" charset="-122"/>
                </a:rPr>
                <a:t>建立资源</a:t>
              </a:r>
              <a:r>
                <a:rPr lang="zh-CN" altLang="en-US" sz="4000" dirty="0">
                  <a:solidFill>
                    <a:schemeClr val="bg1"/>
                  </a:solidFill>
                  <a:latin typeface="经典特宋简" pitchFamily="49" charset="-122"/>
                  <a:ea typeface="经典特宋简" pitchFamily="49" charset="-122"/>
                  <a:cs typeface="经典特宋简" pitchFamily="49" charset="-122"/>
                </a:rPr>
                <a:t>平台</a:t>
              </a:r>
            </a:p>
          </p:txBody>
        </p:sp>
      </p:grpSp>
    </p:spTree>
    <p:extLst>
      <p:ext uri="{BB962C8B-B14F-4D97-AF65-F5344CB8AC3E}">
        <p14:creationId xmlns:p14="http://schemas.microsoft.com/office/powerpoint/2010/main" val="18797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25860" y="1591164"/>
            <a:ext cx="3096344" cy="4358116"/>
          </a:xfrm>
          <a:prstGeom prst="rect">
            <a:avLst/>
          </a:prstGeom>
          <a:noFill/>
        </p:spPr>
        <p:txBody>
          <a:bodyPr wrap="square" rtlCol="0">
            <a:spAutoFit/>
          </a:bodyPr>
          <a:lstStyle/>
          <a:p>
            <a:pPr>
              <a:lnSpc>
                <a:spcPct val="90000"/>
              </a:lnSpc>
            </a:pPr>
            <a:r>
              <a:rPr lang="zh-CN" altLang="zh-CN" sz="2800" b="1" dirty="0">
                <a:solidFill>
                  <a:srgbClr val="002060"/>
                </a:solidFill>
                <a:ea typeface="仿宋_GB2312"/>
                <a:cs typeface="宋体" panose="02010600030101010101" pitchFamily="2" charset="-122"/>
              </a:rPr>
              <a:t>全县开发建设数字电子课程</a:t>
            </a:r>
            <a:r>
              <a:rPr lang="en-US" altLang="zh-CN" sz="2800" b="1" dirty="0">
                <a:solidFill>
                  <a:srgbClr val="002060"/>
                </a:solidFill>
                <a:ea typeface="仿宋_GB2312"/>
                <a:cs typeface="宋体" panose="02010600030101010101" pitchFamily="2" charset="-122"/>
              </a:rPr>
              <a:t>6</a:t>
            </a:r>
            <a:r>
              <a:rPr lang="zh-CN" altLang="zh-CN" sz="2800" b="1" dirty="0">
                <a:solidFill>
                  <a:srgbClr val="002060"/>
                </a:solidFill>
                <a:ea typeface="仿宋_GB2312"/>
                <a:cs typeface="宋体" panose="02010600030101010101" pitchFamily="2" charset="-122"/>
              </a:rPr>
              <a:t>套，录制微课</a:t>
            </a:r>
            <a:r>
              <a:rPr lang="en-US" altLang="zh-CN" sz="2800" b="1" dirty="0">
                <a:solidFill>
                  <a:srgbClr val="002060"/>
                </a:solidFill>
                <a:ea typeface="仿宋_GB2312"/>
                <a:cs typeface="宋体" panose="02010600030101010101" pitchFamily="2" charset="-122"/>
              </a:rPr>
              <a:t>3000</a:t>
            </a:r>
            <a:r>
              <a:rPr lang="zh-CN" altLang="zh-CN" sz="2800" b="1" dirty="0">
                <a:solidFill>
                  <a:srgbClr val="002060"/>
                </a:solidFill>
                <a:ea typeface="仿宋_GB2312"/>
                <a:cs typeface="宋体" panose="02010600030101010101" pitchFamily="2" charset="-122"/>
              </a:rPr>
              <a:t>节、教学实况课例近</a:t>
            </a:r>
            <a:r>
              <a:rPr lang="en-US" altLang="zh-CN" sz="2800" b="1" dirty="0">
                <a:solidFill>
                  <a:srgbClr val="002060"/>
                </a:solidFill>
                <a:ea typeface="仿宋_GB2312"/>
                <a:cs typeface="宋体" panose="02010600030101010101" pitchFamily="2" charset="-122"/>
              </a:rPr>
              <a:t>2000</a:t>
            </a:r>
            <a:r>
              <a:rPr lang="zh-CN" altLang="zh-CN" sz="2800" b="1" dirty="0">
                <a:solidFill>
                  <a:srgbClr val="002060"/>
                </a:solidFill>
                <a:ea typeface="仿宋_GB2312"/>
                <a:cs typeface="宋体" panose="02010600030101010101" pitchFamily="2" charset="-122"/>
              </a:rPr>
              <a:t>节，建设名师工作室</a:t>
            </a:r>
            <a:r>
              <a:rPr lang="en-US" altLang="zh-CN" sz="2800" b="1" dirty="0">
                <a:solidFill>
                  <a:srgbClr val="002060"/>
                </a:solidFill>
                <a:ea typeface="仿宋_GB2312"/>
                <a:cs typeface="宋体" panose="02010600030101010101" pitchFamily="2" charset="-122"/>
              </a:rPr>
              <a:t>32</a:t>
            </a:r>
            <a:r>
              <a:rPr lang="zh-CN" altLang="zh-CN" sz="2800" b="1" dirty="0">
                <a:solidFill>
                  <a:srgbClr val="002060"/>
                </a:solidFill>
                <a:ea typeface="仿宋_GB2312"/>
                <a:cs typeface="宋体" panose="02010600030101010101" pitchFamily="2" charset="-122"/>
              </a:rPr>
              <a:t>个，建设教师空间</a:t>
            </a:r>
            <a:r>
              <a:rPr lang="en-US" altLang="zh-CN" sz="2800" b="1" dirty="0">
                <a:solidFill>
                  <a:srgbClr val="002060"/>
                </a:solidFill>
                <a:ea typeface="仿宋_GB2312"/>
                <a:cs typeface="宋体" panose="02010600030101010101" pitchFamily="2" charset="-122"/>
              </a:rPr>
              <a:t>2668</a:t>
            </a:r>
            <a:r>
              <a:rPr lang="zh-CN" altLang="zh-CN" sz="2800" b="1" dirty="0">
                <a:solidFill>
                  <a:srgbClr val="002060"/>
                </a:solidFill>
                <a:ea typeface="仿宋_GB2312"/>
                <a:cs typeface="宋体" panose="02010600030101010101" pitchFamily="2" charset="-122"/>
              </a:rPr>
              <a:t>个，班级空间</a:t>
            </a:r>
            <a:r>
              <a:rPr lang="en-US" altLang="zh-CN" sz="2800" b="1" dirty="0">
                <a:solidFill>
                  <a:srgbClr val="002060"/>
                </a:solidFill>
                <a:ea typeface="仿宋_GB2312"/>
                <a:cs typeface="宋体" panose="02010600030101010101" pitchFamily="2" charset="-122"/>
              </a:rPr>
              <a:t>200</a:t>
            </a:r>
            <a:r>
              <a:rPr lang="zh-CN" altLang="zh-CN" sz="2800" b="1" dirty="0">
                <a:solidFill>
                  <a:srgbClr val="002060"/>
                </a:solidFill>
                <a:ea typeface="仿宋_GB2312"/>
                <a:cs typeface="宋体" panose="02010600030101010101" pitchFamily="2" charset="-122"/>
              </a:rPr>
              <a:t>余个，开通学生空间</a:t>
            </a:r>
            <a:r>
              <a:rPr lang="en-US" altLang="zh-CN" sz="2800" b="1" dirty="0">
                <a:solidFill>
                  <a:srgbClr val="002060"/>
                </a:solidFill>
                <a:ea typeface="仿宋_GB2312"/>
                <a:cs typeface="宋体" panose="02010600030101010101" pitchFamily="2" charset="-122"/>
              </a:rPr>
              <a:t>6300</a:t>
            </a:r>
            <a:r>
              <a:rPr lang="zh-CN" altLang="zh-CN" sz="2800" b="1" dirty="0">
                <a:solidFill>
                  <a:srgbClr val="002060"/>
                </a:solidFill>
                <a:ea typeface="仿宋_GB2312"/>
                <a:cs typeface="宋体" panose="02010600030101010101" pitchFamily="2" charset="-122"/>
              </a:rPr>
              <a:t>个、家长空间</a:t>
            </a:r>
            <a:r>
              <a:rPr lang="en-US" altLang="zh-CN" sz="2800" b="1" dirty="0">
                <a:solidFill>
                  <a:srgbClr val="002060"/>
                </a:solidFill>
                <a:ea typeface="仿宋_GB2312"/>
                <a:cs typeface="宋体" panose="02010600030101010101" pitchFamily="2" charset="-122"/>
              </a:rPr>
              <a:t>4623</a:t>
            </a:r>
            <a:r>
              <a:rPr lang="zh-CN" altLang="zh-CN" sz="2800" b="1" dirty="0">
                <a:solidFill>
                  <a:srgbClr val="002060"/>
                </a:solidFill>
                <a:ea typeface="仿宋_GB2312"/>
                <a:cs typeface="宋体" panose="02010600030101010101" pitchFamily="2" charset="-122"/>
              </a:rPr>
              <a:t>个。</a:t>
            </a:r>
            <a:endParaRPr lang="zh-CN" altLang="en-US" sz="2800" b="1" dirty="0">
              <a:solidFill>
                <a:srgbClr val="002060"/>
              </a:solidFill>
            </a:endParaRPr>
          </a:p>
        </p:txBody>
      </p:sp>
      <p:pic>
        <p:nvPicPr>
          <p:cNvPr id="6" name="图片 5"/>
          <p:cNvPicPr>
            <a:picLocks/>
          </p:cNvPicPr>
          <p:nvPr/>
        </p:nvPicPr>
        <p:blipFill>
          <a:blip r:embed="rId2"/>
          <a:stretch>
            <a:fillRect/>
          </a:stretch>
        </p:blipFill>
        <p:spPr>
          <a:xfrm>
            <a:off x="4630315" y="1186772"/>
            <a:ext cx="6144617" cy="51225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5" name="组合 4"/>
          <p:cNvGrpSpPr/>
          <p:nvPr/>
        </p:nvGrpSpPr>
        <p:grpSpPr>
          <a:xfrm>
            <a:off x="333772" y="188640"/>
            <a:ext cx="11593288" cy="6480720"/>
            <a:chOff x="333772" y="188640"/>
            <a:chExt cx="11593288" cy="6480720"/>
          </a:xfrm>
        </p:grpSpPr>
        <p:cxnSp>
          <p:nvCxnSpPr>
            <p:cNvPr id="7" name="直接连接符 6"/>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四</a:t>
              </a:r>
              <a:r>
                <a:rPr lang="zh-CN" altLang="en-US" sz="4000" dirty="0">
                  <a:solidFill>
                    <a:schemeClr val="bg1"/>
                  </a:solidFill>
                  <a:latin typeface="经典特宋简" pitchFamily="49" charset="-122"/>
                  <a:ea typeface="经典特宋简" pitchFamily="49" charset="-122"/>
                  <a:cs typeface="经典特宋简" pitchFamily="49" charset="-122"/>
                </a:rPr>
                <a:t>、注重资源采集，</a:t>
              </a:r>
              <a:r>
                <a:rPr lang="zh-CN" altLang="en-US" sz="4000" dirty="0" smtClean="0">
                  <a:solidFill>
                    <a:schemeClr val="bg1"/>
                  </a:solidFill>
                  <a:latin typeface="经典特宋简" pitchFamily="49" charset="-122"/>
                  <a:ea typeface="经典特宋简" pitchFamily="49" charset="-122"/>
                  <a:cs typeface="经典特宋简" pitchFamily="49" charset="-122"/>
                </a:rPr>
                <a:t>建立资源</a:t>
              </a:r>
              <a:r>
                <a:rPr lang="zh-CN" altLang="en-US" sz="4000" dirty="0">
                  <a:solidFill>
                    <a:schemeClr val="bg1"/>
                  </a:solidFill>
                  <a:latin typeface="经典特宋简" pitchFamily="49" charset="-122"/>
                  <a:ea typeface="经典特宋简" pitchFamily="49" charset="-122"/>
                  <a:cs typeface="经典特宋简" pitchFamily="49" charset="-122"/>
                </a:rPr>
                <a:t>平台</a:t>
              </a:r>
            </a:p>
          </p:txBody>
        </p:sp>
      </p:grpSp>
    </p:spTree>
    <p:extLst>
      <p:ext uri="{BB962C8B-B14F-4D97-AF65-F5344CB8AC3E}">
        <p14:creationId xmlns:p14="http://schemas.microsoft.com/office/powerpoint/2010/main" val="198105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0692" y="1628800"/>
            <a:ext cx="6972312" cy="4373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组合 4"/>
          <p:cNvGrpSpPr/>
          <p:nvPr/>
        </p:nvGrpSpPr>
        <p:grpSpPr>
          <a:xfrm>
            <a:off x="333772" y="188640"/>
            <a:ext cx="11593288" cy="6480720"/>
            <a:chOff x="333772" y="188640"/>
            <a:chExt cx="11593288" cy="6480720"/>
          </a:xfrm>
        </p:grpSpPr>
        <p:cxnSp>
          <p:nvCxnSpPr>
            <p:cNvPr id="6" name="直接连接符 5"/>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9" name="圆角矩形 8"/>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四</a:t>
              </a:r>
              <a:r>
                <a:rPr lang="zh-CN" altLang="en-US" sz="4000" dirty="0">
                  <a:solidFill>
                    <a:schemeClr val="bg1"/>
                  </a:solidFill>
                  <a:latin typeface="经典特宋简" pitchFamily="49" charset="-122"/>
                  <a:ea typeface="经典特宋简" pitchFamily="49" charset="-122"/>
                  <a:cs typeface="经典特宋简" pitchFamily="49" charset="-122"/>
                </a:rPr>
                <a:t>、注重资源采集，</a:t>
              </a:r>
              <a:r>
                <a:rPr lang="zh-CN" altLang="en-US" sz="4000" dirty="0" smtClean="0">
                  <a:solidFill>
                    <a:schemeClr val="bg1"/>
                  </a:solidFill>
                  <a:latin typeface="经典特宋简" pitchFamily="49" charset="-122"/>
                  <a:ea typeface="经典特宋简" pitchFamily="49" charset="-122"/>
                  <a:cs typeface="经典特宋简" pitchFamily="49" charset="-122"/>
                </a:rPr>
                <a:t>建立资源</a:t>
              </a:r>
              <a:r>
                <a:rPr lang="zh-CN" altLang="en-US" sz="4000" dirty="0">
                  <a:solidFill>
                    <a:schemeClr val="bg1"/>
                  </a:solidFill>
                  <a:latin typeface="经典特宋简" pitchFamily="49" charset="-122"/>
                  <a:ea typeface="经典特宋简" pitchFamily="49" charset="-122"/>
                  <a:cs typeface="经典特宋简" pitchFamily="49" charset="-122"/>
                </a:rPr>
                <a:t>平台</a:t>
              </a:r>
            </a:p>
          </p:txBody>
        </p:sp>
      </p:grpSp>
      <p:sp>
        <p:nvSpPr>
          <p:cNvPr id="11" name="文本框 2"/>
          <p:cNvSpPr txBox="1"/>
          <p:nvPr/>
        </p:nvSpPr>
        <p:spPr>
          <a:xfrm>
            <a:off x="1125860" y="1591164"/>
            <a:ext cx="3096344" cy="4358116"/>
          </a:xfrm>
          <a:prstGeom prst="rect">
            <a:avLst/>
          </a:prstGeom>
          <a:noFill/>
        </p:spPr>
        <p:txBody>
          <a:bodyPr wrap="square" rtlCol="0">
            <a:spAutoFit/>
          </a:bodyPr>
          <a:lstStyle/>
          <a:p>
            <a:pPr>
              <a:lnSpc>
                <a:spcPct val="90000"/>
              </a:lnSpc>
            </a:pPr>
            <a:r>
              <a:rPr lang="zh-CN" altLang="zh-CN" sz="2800" b="1" dirty="0">
                <a:solidFill>
                  <a:srgbClr val="002060"/>
                </a:solidFill>
                <a:ea typeface="仿宋_GB2312"/>
                <a:cs typeface="宋体" panose="02010600030101010101" pitchFamily="2" charset="-122"/>
              </a:rPr>
              <a:t>全县开发建设数字电子课程</a:t>
            </a:r>
            <a:r>
              <a:rPr lang="en-US" altLang="zh-CN" sz="2800" b="1" dirty="0">
                <a:solidFill>
                  <a:srgbClr val="002060"/>
                </a:solidFill>
                <a:ea typeface="仿宋_GB2312"/>
                <a:cs typeface="宋体" panose="02010600030101010101" pitchFamily="2" charset="-122"/>
              </a:rPr>
              <a:t>6</a:t>
            </a:r>
            <a:r>
              <a:rPr lang="zh-CN" altLang="zh-CN" sz="2800" b="1" dirty="0">
                <a:solidFill>
                  <a:srgbClr val="002060"/>
                </a:solidFill>
                <a:ea typeface="仿宋_GB2312"/>
                <a:cs typeface="宋体" panose="02010600030101010101" pitchFamily="2" charset="-122"/>
              </a:rPr>
              <a:t>套，录制微课</a:t>
            </a:r>
            <a:r>
              <a:rPr lang="en-US" altLang="zh-CN" sz="2800" b="1" dirty="0">
                <a:solidFill>
                  <a:srgbClr val="002060"/>
                </a:solidFill>
                <a:ea typeface="仿宋_GB2312"/>
                <a:cs typeface="宋体" panose="02010600030101010101" pitchFamily="2" charset="-122"/>
              </a:rPr>
              <a:t>3000</a:t>
            </a:r>
            <a:r>
              <a:rPr lang="zh-CN" altLang="zh-CN" sz="2800" b="1" dirty="0">
                <a:solidFill>
                  <a:srgbClr val="002060"/>
                </a:solidFill>
                <a:ea typeface="仿宋_GB2312"/>
                <a:cs typeface="宋体" panose="02010600030101010101" pitchFamily="2" charset="-122"/>
              </a:rPr>
              <a:t>节、教学实况课例近</a:t>
            </a:r>
            <a:r>
              <a:rPr lang="en-US" altLang="zh-CN" sz="2800" b="1" dirty="0">
                <a:solidFill>
                  <a:srgbClr val="002060"/>
                </a:solidFill>
                <a:ea typeface="仿宋_GB2312"/>
                <a:cs typeface="宋体" panose="02010600030101010101" pitchFamily="2" charset="-122"/>
              </a:rPr>
              <a:t>2000</a:t>
            </a:r>
            <a:r>
              <a:rPr lang="zh-CN" altLang="zh-CN" sz="2800" b="1" dirty="0">
                <a:solidFill>
                  <a:srgbClr val="002060"/>
                </a:solidFill>
                <a:ea typeface="仿宋_GB2312"/>
                <a:cs typeface="宋体" panose="02010600030101010101" pitchFamily="2" charset="-122"/>
              </a:rPr>
              <a:t>节，建设名师工作室</a:t>
            </a:r>
            <a:r>
              <a:rPr lang="en-US" altLang="zh-CN" sz="2800" b="1" dirty="0">
                <a:solidFill>
                  <a:srgbClr val="002060"/>
                </a:solidFill>
                <a:ea typeface="仿宋_GB2312"/>
                <a:cs typeface="宋体" panose="02010600030101010101" pitchFamily="2" charset="-122"/>
              </a:rPr>
              <a:t>32</a:t>
            </a:r>
            <a:r>
              <a:rPr lang="zh-CN" altLang="zh-CN" sz="2800" b="1" dirty="0">
                <a:solidFill>
                  <a:srgbClr val="002060"/>
                </a:solidFill>
                <a:ea typeface="仿宋_GB2312"/>
                <a:cs typeface="宋体" panose="02010600030101010101" pitchFamily="2" charset="-122"/>
              </a:rPr>
              <a:t>个，建设教师空间</a:t>
            </a:r>
            <a:r>
              <a:rPr lang="en-US" altLang="zh-CN" sz="2800" b="1" dirty="0">
                <a:solidFill>
                  <a:srgbClr val="002060"/>
                </a:solidFill>
                <a:ea typeface="仿宋_GB2312"/>
                <a:cs typeface="宋体" panose="02010600030101010101" pitchFamily="2" charset="-122"/>
              </a:rPr>
              <a:t>2668</a:t>
            </a:r>
            <a:r>
              <a:rPr lang="zh-CN" altLang="zh-CN" sz="2800" b="1" dirty="0">
                <a:solidFill>
                  <a:srgbClr val="002060"/>
                </a:solidFill>
                <a:ea typeface="仿宋_GB2312"/>
                <a:cs typeface="宋体" panose="02010600030101010101" pitchFamily="2" charset="-122"/>
              </a:rPr>
              <a:t>个，班级空间</a:t>
            </a:r>
            <a:r>
              <a:rPr lang="en-US" altLang="zh-CN" sz="2800" b="1" dirty="0">
                <a:solidFill>
                  <a:srgbClr val="002060"/>
                </a:solidFill>
                <a:ea typeface="仿宋_GB2312"/>
                <a:cs typeface="宋体" panose="02010600030101010101" pitchFamily="2" charset="-122"/>
              </a:rPr>
              <a:t>200</a:t>
            </a:r>
            <a:r>
              <a:rPr lang="zh-CN" altLang="zh-CN" sz="2800" b="1" dirty="0">
                <a:solidFill>
                  <a:srgbClr val="002060"/>
                </a:solidFill>
                <a:ea typeface="仿宋_GB2312"/>
                <a:cs typeface="宋体" panose="02010600030101010101" pitchFamily="2" charset="-122"/>
              </a:rPr>
              <a:t>余个，开通学生空间</a:t>
            </a:r>
            <a:r>
              <a:rPr lang="en-US" altLang="zh-CN" sz="2800" b="1" dirty="0">
                <a:solidFill>
                  <a:srgbClr val="002060"/>
                </a:solidFill>
                <a:ea typeface="仿宋_GB2312"/>
                <a:cs typeface="宋体" panose="02010600030101010101" pitchFamily="2" charset="-122"/>
              </a:rPr>
              <a:t>6300</a:t>
            </a:r>
            <a:r>
              <a:rPr lang="zh-CN" altLang="zh-CN" sz="2800" b="1" dirty="0">
                <a:solidFill>
                  <a:srgbClr val="002060"/>
                </a:solidFill>
                <a:ea typeface="仿宋_GB2312"/>
                <a:cs typeface="宋体" panose="02010600030101010101" pitchFamily="2" charset="-122"/>
              </a:rPr>
              <a:t>个、家长空间</a:t>
            </a:r>
            <a:r>
              <a:rPr lang="en-US" altLang="zh-CN" sz="2800" b="1" dirty="0">
                <a:solidFill>
                  <a:srgbClr val="002060"/>
                </a:solidFill>
                <a:ea typeface="仿宋_GB2312"/>
                <a:cs typeface="宋体" panose="02010600030101010101" pitchFamily="2" charset="-122"/>
              </a:rPr>
              <a:t>4623</a:t>
            </a:r>
            <a:r>
              <a:rPr lang="zh-CN" altLang="zh-CN" sz="2800" b="1" dirty="0">
                <a:solidFill>
                  <a:srgbClr val="002060"/>
                </a:solidFill>
                <a:ea typeface="仿宋_GB2312"/>
                <a:cs typeface="宋体" panose="02010600030101010101" pitchFamily="2" charset="-122"/>
              </a:rPr>
              <a:t>个。</a:t>
            </a:r>
            <a:endParaRPr lang="zh-CN" altLang="en-US" sz="2800" b="1" dirty="0">
              <a:solidFill>
                <a:srgbClr val="002060"/>
              </a:solidFill>
            </a:endParaRPr>
          </a:p>
        </p:txBody>
      </p:sp>
    </p:spTree>
    <p:extLst>
      <p:ext uri="{BB962C8B-B14F-4D97-AF65-F5344CB8AC3E}">
        <p14:creationId xmlns:p14="http://schemas.microsoft.com/office/powerpoint/2010/main" val="184093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25860" y="1196752"/>
            <a:ext cx="9937104" cy="1643527"/>
          </a:xfrm>
          <a:prstGeom prst="rect">
            <a:avLst/>
          </a:prstGeom>
          <a:noFill/>
        </p:spPr>
        <p:txBody>
          <a:bodyPr wrap="square" rtlCol="0">
            <a:spAutoFit/>
          </a:bodyPr>
          <a:lstStyle/>
          <a:p>
            <a:pPr>
              <a:lnSpc>
                <a:spcPct val="90000"/>
              </a:lnSpc>
            </a:pPr>
            <a:r>
              <a:rPr lang="en-US" altLang="zh-CN" sz="2800" b="1" dirty="0" smtClean="0">
                <a:solidFill>
                  <a:srgbClr val="002060"/>
                </a:solidFill>
                <a:ea typeface="仿宋_GB2312"/>
                <a:cs typeface="宋体" panose="02010600030101010101" pitchFamily="2" charset="-122"/>
              </a:rPr>
              <a:t>   </a:t>
            </a:r>
            <a:r>
              <a:rPr lang="zh-CN" altLang="zh-CN" sz="2800" b="1" dirty="0" smtClean="0">
                <a:solidFill>
                  <a:srgbClr val="002060"/>
                </a:solidFill>
                <a:ea typeface="仿宋_GB2312"/>
                <a:cs typeface="宋体" panose="02010600030101010101" pitchFamily="2" charset="-122"/>
              </a:rPr>
              <a:t>全县</a:t>
            </a:r>
            <a:r>
              <a:rPr lang="zh-CN" altLang="zh-CN" sz="2800" b="1" dirty="0">
                <a:solidFill>
                  <a:srgbClr val="002060"/>
                </a:solidFill>
                <a:ea typeface="仿宋_GB2312"/>
                <a:cs typeface="宋体" panose="02010600030101010101" pitchFamily="2" charset="-122"/>
              </a:rPr>
              <a:t>开发建设数字电子课程</a:t>
            </a:r>
            <a:r>
              <a:rPr lang="en-US" altLang="zh-CN" sz="2800" b="1" dirty="0">
                <a:solidFill>
                  <a:srgbClr val="002060"/>
                </a:solidFill>
                <a:ea typeface="仿宋_GB2312"/>
                <a:cs typeface="宋体" panose="02010600030101010101" pitchFamily="2" charset="-122"/>
              </a:rPr>
              <a:t>6</a:t>
            </a:r>
            <a:r>
              <a:rPr lang="zh-CN" altLang="zh-CN" sz="2800" b="1" dirty="0">
                <a:solidFill>
                  <a:srgbClr val="002060"/>
                </a:solidFill>
                <a:ea typeface="仿宋_GB2312"/>
                <a:cs typeface="宋体" panose="02010600030101010101" pitchFamily="2" charset="-122"/>
              </a:rPr>
              <a:t>套，录制微课</a:t>
            </a:r>
            <a:r>
              <a:rPr lang="en-US" altLang="zh-CN" sz="2800" b="1" dirty="0">
                <a:solidFill>
                  <a:srgbClr val="002060"/>
                </a:solidFill>
                <a:ea typeface="仿宋_GB2312"/>
                <a:cs typeface="宋体" panose="02010600030101010101" pitchFamily="2" charset="-122"/>
              </a:rPr>
              <a:t>3000</a:t>
            </a:r>
            <a:r>
              <a:rPr lang="zh-CN" altLang="zh-CN" sz="2800" b="1" dirty="0">
                <a:solidFill>
                  <a:srgbClr val="002060"/>
                </a:solidFill>
                <a:ea typeface="仿宋_GB2312"/>
                <a:cs typeface="宋体" panose="02010600030101010101" pitchFamily="2" charset="-122"/>
              </a:rPr>
              <a:t>节、教学实况课例近</a:t>
            </a:r>
            <a:r>
              <a:rPr lang="en-US" altLang="zh-CN" sz="2800" b="1" dirty="0">
                <a:solidFill>
                  <a:srgbClr val="002060"/>
                </a:solidFill>
                <a:ea typeface="仿宋_GB2312"/>
                <a:cs typeface="宋体" panose="02010600030101010101" pitchFamily="2" charset="-122"/>
              </a:rPr>
              <a:t>2000</a:t>
            </a:r>
            <a:r>
              <a:rPr lang="zh-CN" altLang="zh-CN" sz="2800" b="1" dirty="0">
                <a:solidFill>
                  <a:srgbClr val="002060"/>
                </a:solidFill>
                <a:ea typeface="仿宋_GB2312"/>
                <a:cs typeface="宋体" panose="02010600030101010101" pitchFamily="2" charset="-122"/>
              </a:rPr>
              <a:t>节，建设名师工作室</a:t>
            </a:r>
            <a:r>
              <a:rPr lang="en-US" altLang="zh-CN" sz="2800" b="1" dirty="0">
                <a:solidFill>
                  <a:srgbClr val="002060"/>
                </a:solidFill>
                <a:ea typeface="仿宋_GB2312"/>
                <a:cs typeface="宋体" panose="02010600030101010101" pitchFamily="2" charset="-122"/>
              </a:rPr>
              <a:t>32</a:t>
            </a:r>
            <a:r>
              <a:rPr lang="zh-CN" altLang="zh-CN" sz="2800" b="1" dirty="0">
                <a:solidFill>
                  <a:srgbClr val="002060"/>
                </a:solidFill>
                <a:ea typeface="仿宋_GB2312"/>
                <a:cs typeface="宋体" panose="02010600030101010101" pitchFamily="2" charset="-122"/>
              </a:rPr>
              <a:t>个，建设教师空间</a:t>
            </a:r>
            <a:r>
              <a:rPr lang="en-US" altLang="zh-CN" sz="2800" b="1" dirty="0">
                <a:solidFill>
                  <a:srgbClr val="002060"/>
                </a:solidFill>
                <a:ea typeface="仿宋_GB2312"/>
                <a:cs typeface="宋体" panose="02010600030101010101" pitchFamily="2" charset="-122"/>
              </a:rPr>
              <a:t>2668</a:t>
            </a:r>
            <a:r>
              <a:rPr lang="zh-CN" altLang="zh-CN" sz="2800" b="1" dirty="0">
                <a:solidFill>
                  <a:srgbClr val="002060"/>
                </a:solidFill>
                <a:ea typeface="仿宋_GB2312"/>
                <a:cs typeface="宋体" panose="02010600030101010101" pitchFamily="2" charset="-122"/>
              </a:rPr>
              <a:t>个，班级空间</a:t>
            </a:r>
            <a:r>
              <a:rPr lang="en-US" altLang="zh-CN" sz="2800" b="1" dirty="0">
                <a:solidFill>
                  <a:srgbClr val="002060"/>
                </a:solidFill>
                <a:ea typeface="仿宋_GB2312"/>
                <a:cs typeface="宋体" panose="02010600030101010101" pitchFamily="2" charset="-122"/>
              </a:rPr>
              <a:t>200</a:t>
            </a:r>
            <a:r>
              <a:rPr lang="zh-CN" altLang="zh-CN" sz="2800" b="1" dirty="0">
                <a:solidFill>
                  <a:srgbClr val="002060"/>
                </a:solidFill>
                <a:ea typeface="仿宋_GB2312"/>
                <a:cs typeface="宋体" panose="02010600030101010101" pitchFamily="2" charset="-122"/>
              </a:rPr>
              <a:t>余个，开通学生空间</a:t>
            </a:r>
            <a:r>
              <a:rPr lang="en-US" altLang="zh-CN" sz="2800" b="1" dirty="0">
                <a:solidFill>
                  <a:srgbClr val="002060"/>
                </a:solidFill>
                <a:ea typeface="仿宋_GB2312"/>
                <a:cs typeface="宋体" panose="02010600030101010101" pitchFamily="2" charset="-122"/>
              </a:rPr>
              <a:t>6300</a:t>
            </a:r>
            <a:r>
              <a:rPr lang="zh-CN" altLang="zh-CN" sz="2800" b="1" dirty="0">
                <a:solidFill>
                  <a:srgbClr val="002060"/>
                </a:solidFill>
                <a:ea typeface="仿宋_GB2312"/>
                <a:cs typeface="宋体" panose="02010600030101010101" pitchFamily="2" charset="-122"/>
              </a:rPr>
              <a:t>个、家长空间</a:t>
            </a:r>
            <a:r>
              <a:rPr lang="en-US" altLang="zh-CN" sz="2800" b="1" dirty="0">
                <a:solidFill>
                  <a:srgbClr val="002060"/>
                </a:solidFill>
                <a:ea typeface="仿宋_GB2312"/>
                <a:cs typeface="宋体" panose="02010600030101010101" pitchFamily="2" charset="-122"/>
              </a:rPr>
              <a:t>4623</a:t>
            </a:r>
            <a:r>
              <a:rPr lang="zh-CN" altLang="zh-CN" sz="2800" b="1" dirty="0">
                <a:solidFill>
                  <a:srgbClr val="002060"/>
                </a:solidFill>
                <a:ea typeface="仿宋_GB2312"/>
                <a:cs typeface="宋体" panose="02010600030101010101" pitchFamily="2" charset="-122"/>
              </a:rPr>
              <a:t>个。</a:t>
            </a:r>
            <a:endParaRPr lang="zh-CN" altLang="en-US" sz="2800" b="1" dirty="0">
              <a:solidFill>
                <a:srgbClr val="002060"/>
              </a:solidFill>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868" y="2924944"/>
            <a:ext cx="5028431" cy="3376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0476" y="2924945"/>
            <a:ext cx="4896544" cy="3376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组合 7"/>
          <p:cNvGrpSpPr/>
          <p:nvPr/>
        </p:nvGrpSpPr>
        <p:grpSpPr>
          <a:xfrm>
            <a:off x="333772" y="188640"/>
            <a:ext cx="11593288" cy="6480720"/>
            <a:chOff x="333772" y="188640"/>
            <a:chExt cx="11593288" cy="6480720"/>
          </a:xfrm>
        </p:grpSpPr>
        <p:cxnSp>
          <p:nvCxnSpPr>
            <p:cNvPr id="9" name="直接连接符 8"/>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四</a:t>
              </a:r>
              <a:r>
                <a:rPr lang="zh-CN" altLang="en-US" sz="4000" dirty="0">
                  <a:solidFill>
                    <a:schemeClr val="bg1"/>
                  </a:solidFill>
                  <a:latin typeface="经典特宋简" pitchFamily="49" charset="-122"/>
                  <a:ea typeface="经典特宋简" pitchFamily="49" charset="-122"/>
                  <a:cs typeface="经典特宋简" pitchFamily="49" charset="-122"/>
                </a:rPr>
                <a:t>、注重资源采集，</a:t>
              </a:r>
              <a:r>
                <a:rPr lang="zh-CN" altLang="en-US" sz="4000" dirty="0" smtClean="0">
                  <a:solidFill>
                    <a:schemeClr val="bg1"/>
                  </a:solidFill>
                  <a:latin typeface="经典特宋简" pitchFamily="49" charset="-122"/>
                  <a:ea typeface="经典特宋简" pitchFamily="49" charset="-122"/>
                  <a:cs typeface="经典特宋简" pitchFamily="49" charset="-122"/>
                </a:rPr>
                <a:t>建立资源</a:t>
              </a:r>
              <a:r>
                <a:rPr lang="zh-CN" altLang="en-US" sz="4000" dirty="0">
                  <a:solidFill>
                    <a:schemeClr val="bg1"/>
                  </a:solidFill>
                  <a:latin typeface="经典特宋简" pitchFamily="49" charset="-122"/>
                  <a:ea typeface="经典特宋简" pitchFamily="49" charset="-122"/>
                  <a:cs typeface="经典特宋简" pitchFamily="49" charset="-122"/>
                </a:rPr>
                <a:t>平台</a:t>
              </a:r>
            </a:p>
          </p:txBody>
        </p:sp>
      </p:grpSp>
    </p:spTree>
    <p:extLst>
      <p:ext uri="{BB962C8B-B14F-4D97-AF65-F5344CB8AC3E}">
        <p14:creationId xmlns:p14="http://schemas.microsoft.com/office/powerpoint/2010/main" val="312245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25860" y="1196752"/>
            <a:ext cx="9937104" cy="1089529"/>
          </a:xfrm>
          <a:prstGeom prst="rect">
            <a:avLst/>
          </a:prstGeom>
          <a:noFill/>
        </p:spPr>
        <p:txBody>
          <a:bodyPr wrap="square" rtlCol="0">
            <a:spAutoFit/>
          </a:bodyPr>
          <a:lstStyle/>
          <a:p>
            <a:pPr>
              <a:lnSpc>
                <a:spcPct val="90000"/>
              </a:lnSpc>
            </a:pPr>
            <a:r>
              <a:rPr lang="en-US" altLang="zh-CN" sz="2400" b="1" dirty="0" smtClean="0">
                <a:solidFill>
                  <a:srgbClr val="002060"/>
                </a:solidFill>
                <a:ea typeface="仿宋_GB2312"/>
                <a:cs typeface="宋体" panose="02010600030101010101" pitchFamily="2" charset="-122"/>
              </a:rPr>
              <a:t>   </a:t>
            </a:r>
            <a:r>
              <a:rPr lang="zh-CN" altLang="zh-CN" sz="2400" b="1" dirty="0" smtClean="0">
                <a:solidFill>
                  <a:srgbClr val="002060"/>
                </a:solidFill>
                <a:ea typeface="仿宋_GB2312"/>
                <a:cs typeface="宋体" panose="02010600030101010101" pitchFamily="2" charset="-122"/>
              </a:rPr>
              <a:t>全县</a:t>
            </a:r>
            <a:r>
              <a:rPr lang="zh-CN" altLang="zh-CN" sz="2400" b="1" dirty="0">
                <a:solidFill>
                  <a:srgbClr val="002060"/>
                </a:solidFill>
                <a:ea typeface="仿宋_GB2312"/>
                <a:cs typeface="宋体" panose="02010600030101010101" pitchFamily="2" charset="-122"/>
              </a:rPr>
              <a:t>开发建设数字电子课程</a:t>
            </a:r>
            <a:r>
              <a:rPr lang="en-US" altLang="zh-CN" sz="2400" b="1" dirty="0">
                <a:solidFill>
                  <a:srgbClr val="002060"/>
                </a:solidFill>
                <a:ea typeface="仿宋_GB2312"/>
                <a:cs typeface="宋体" panose="02010600030101010101" pitchFamily="2" charset="-122"/>
              </a:rPr>
              <a:t>6</a:t>
            </a:r>
            <a:r>
              <a:rPr lang="zh-CN" altLang="zh-CN" sz="2400" b="1" dirty="0">
                <a:solidFill>
                  <a:srgbClr val="002060"/>
                </a:solidFill>
                <a:ea typeface="仿宋_GB2312"/>
                <a:cs typeface="宋体" panose="02010600030101010101" pitchFamily="2" charset="-122"/>
              </a:rPr>
              <a:t>套，录制微课</a:t>
            </a:r>
            <a:r>
              <a:rPr lang="en-US" altLang="zh-CN" sz="2400" b="1" dirty="0">
                <a:solidFill>
                  <a:srgbClr val="002060"/>
                </a:solidFill>
                <a:ea typeface="仿宋_GB2312"/>
                <a:cs typeface="宋体" panose="02010600030101010101" pitchFamily="2" charset="-122"/>
              </a:rPr>
              <a:t>3000</a:t>
            </a:r>
            <a:r>
              <a:rPr lang="zh-CN" altLang="zh-CN" sz="2400" b="1" dirty="0">
                <a:solidFill>
                  <a:srgbClr val="002060"/>
                </a:solidFill>
                <a:ea typeface="仿宋_GB2312"/>
                <a:cs typeface="宋体" panose="02010600030101010101" pitchFamily="2" charset="-122"/>
              </a:rPr>
              <a:t>节、教学实况课例近</a:t>
            </a:r>
            <a:r>
              <a:rPr lang="en-US" altLang="zh-CN" sz="2400" b="1" dirty="0">
                <a:solidFill>
                  <a:srgbClr val="002060"/>
                </a:solidFill>
                <a:ea typeface="仿宋_GB2312"/>
                <a:cs typeface="宋体" panose="02010600030101010101" pitchFamily="2" charset="-122"/>
              </a:rPr>
              <a:t>2000</a:t>
            </a:r>
            <a:r>
              <a:rPr lang="zh-CN" altLang="zh-CN" sz="2400" b="1" dirty="0">
                <a:solidFill>
                  <a:srgbClr val="002060"/>
                </a:solidFill>
                <a:ea typeface="仿宋_GB2312"/>
                <a:cs typeface="宋体" panose="02010600030101010101" pitchFamily="2" charset="-122"/>
              </a:rPr>
              <a:t>节，建设名师工作室</a:t>
            </a:r>
            <a:r>
              <a:rPr lang="en-US" altLang="zh-CN" sz="2400" b="1" dirty="0">
                <a:solidFill>
                  <a:srgbClr val="002060"/>
                </a:solidFill>
                <a:ea typeface="仿宋_GB2312"/>
                <a:cs typeface="宋体" panose="02010600030101010101" pitchFamily="2" charset="-122"/>
              </a:rPr>
              <a:t>32</a:t>
            </a:r>
            <a:r>
              <a:rPr lang="zh-CN" altLang="zh-CN" sz="2400" b="1" dirty="0">
                <a:solidFill>
                  <a:srgbClr val="002060"/>
                </a:solidFill>
                <a:ea typeface="仿宋_GB2312"/>
                <a:cs typeface="宋体" panose="02010600030101010101" pitchFamily="2" charset="-122"/>
              </a:rPr>
              <a:t>个，建设教师空间</a:t>
            </a:r>
            <a:r>
              <a:rPr lang="en-US" altLang="zh-CN" sz="2400" b="1" dirty="0">
                <a:solidFill>
                  <a:srgbClr val="002060"/>
                </a:solidFill>
                <a:ea typeface="仿宋_GB2312"/>
                <a:cs typeface="宋体" panose="02010600030101010101" pitchFamily="2" charset="-122"/>
              </a:rPr>
              <a:t>2668</a:t>
            </a:r>
            <a:r>
              <a:rPr lang="zh-CN" altLang="zh-CN" sz="2400" b="1" dirty="0">
                <a:solidFill>
                  <a:srgbClr val="002060"/>
                </a:solidFill>
                <a:ea typeface="仿宋_GB2312"/>
                <a:cs typeface="宋体" panose="02010600030101010101" pitchFamily="2" charset="-122"/>
              </a:rPr>
              <a:t>个，班级空间</a:t>
            </a:r>
            <a:r>
              <a:rPr lang="en-US" altLang="zh-CN" sz="2400" b="1" dirty="0">
                <a:solidFill>
                  <a:srgbClr val="002060"/>
                </a:solidFill>
                <a:ea typeface="仿宋_GB2312"/>
                <a:cs typeface="宋体" panose="02010600030101010101" pitchFamily="2" charset="-122"/>
              </a:rPr>
              <a:t>200</a:t>
            </a:r>
            <a:r>
              <a:rPr lang="zh-CN" altLang="zh-CN" sz="2400" b="1" dirty="0">
                <a:solidFill>
                  <a:srgbClr val="002060"/>
                </a:solidFill>
                <a:ea typeface="仿宋_GB2312"/>
                <a:cs typeface="宋体" panose="02010600030101010101" pitchFamily="2" charset="-122"/>
              </a:rPr>
              <a:t>余个，开通学生空间</a:t>
            </a:r>
            <a:r>
              <a:rPr lang="en-US" altLang="zh-CN" sz="2400" b="1" dirty="0">
                <a:solidFill>
                  <a:srgbClr val="002060"/>
                </a:solidFill>
                <a:ea typeface="仿宋_GB2312"/>
                <a:cs typeface="宋体" panose="02010600030101010101" pitchFamily="2" charset="-122"/>
              </a:rPr>
              <a:t>6300</a:t>
            </a:r>
            <a:r>
              <a:rPr lang="zh-CN" altLang="zh-CN" sz="2400" b="1" dirty="0">
                <a:solidFill>
                  <a:srgbClr val="002060"/>
                </a:solidFill>
                <a:ea typeface="仿宋_GB2312"/>
                <a:cs typeface="宋体" panose="02010600030101010101" pitchFamily="2" charset="-122"/>
              </a:rPr>
              <a:t>个、家长空间</a:t>
            </a:r>
            <a:r>
              <a:rPr lang="en-US" altLang="zh-CN" sz="2400" b="1" dirty="0">
                <a:solidFill>
                  <a:srgbClr val="002060"/>
                </a:solidFill>
                <a:ea typeface="仿宋_GB2312"/>
                <a:cs typeface="宋体" panose="02010600030101010101" pitchFamily="2" charset="-122"/>
              </a:rPr>
              <a:t>4623</a:t>
            </a:r>
            <a:r>
              <a:rPr lang="zh-CN" altLang="zh-CN" sz="2400" b="1" dirty="0">
                <a:solidFill>
                  <a:srgbClr val="002060"/>
                </a:solidFill>
                <a:ea typeface="仿宋_GB2312"/>
                <a:cs typeface="宋体" panose="02010600030101010101" pitchFamily="2" charset="-122"/>
              </a:rPr>
              <a:t>个。</a:t>
            </a:r>
            <a:endParaRPr lang="zh-CN" altLang="en-US" sz="2400" b="1" dirty="0">
              <a:solidFill>
                <a:srgbClr val="002060"/>
              </a:solidFill>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7988" y="2471581"/>
            <a:ext cx="2143325" cy="3810355"/>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316" y="2453610"/>
            <a:ext cx="2144837" cy="3813044"/>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2644" y="2420888"/>
            <a:ext cx="2143325" cy="3810355"/>
          </a:xfrm>
          <a:prstGeom prst="rect">
            <a:avLst/>
          </a:prstGeom>
        </p:spPr>
      </p:pic>
      <p:grpSp>
        <p:nvGrpSpPr>
          <p:cNvPr id="7" name="组合 6"/>
          <p:cNvGrpSpPr/>
          <p:nvPr/>
        </p:nvGrpSpPr>
        <p:grpSpPr>
          <a:xfrm>
            <a:off x="333772" y="188640"/>
            <a:ext cx="11593288" cy="6480720"/>
            <a:chOff x="333772" y="188640"/>
            <a:chExt cx="11593288" cy="6480720"/>
          </a:xfrm>
        </p:grpSpPr>
        <p:cxnSp>
          <p:nvCxnSpPr>
            <p:cNvPr id="10" name="直接连接符 9"/>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3" name="圆角矩形 12"/>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四</a:t>
              </a:r>
              <a:r>
                <a:rPr lang="zh-CN" altLang="en-US" sz="4000" dirty="0">
                  <a:solidFill>
                    <a:schemeClr val="bg1"/>
                  </a:solidFill>
                  <a:latin typeface="经典特宋简" pitchFamily="49" charset="-122"/>
                  <a:ea typeface="经典特宋简" pitchFamily="49" charset="-122"/>
                  <a:cs typeface="经典特宋简" pitchFamily="49" charset="-122"/>
                </a:rPr>
                <a:t>、注重资源采集，</a:t>
              </a:r>
              <a:r>
                <a:rPr lang="zh-CN" altLang="en-US" sz="4000" dirty="0" smtClean="0">
                  <a:solidFill>
                    <a:schemeClr val="bg1"/>
                  </a:solidFill>
                  <a:latin typeface="经典特宋简" pitchFamily="49" charset="-122"/>
                  <a:ea typeface="经典特宋简" pitchFamily="49" charset="-122"/>
                  <a:cs typeface="经典特宋简" pitchFamily="49" charset="-122"/>
                </a:rPr>
                <a:t>建立资源</a:t>
              </a:r>
              <a:r>
                <a:rPr lang="zh-CN" altLang="en-US" sz="4000" dirty="0">
                  <a:solidFill>
                    <a:schemeClr val="bg1"/>
                  </a:solidFill>
                  <a:latin typeface="经典特宋简" pitchFamily="49" charset="-122"/>
                  <a:ea typeface="经典特宋简" pitchFamily="49" charset="-122"/>
                  <a:cs typeface="经典特宋简" pitchFamily="49" charset="-122"/>
                </a:rPr>
                <a:t>平台</a:t>
              </a:r>
            </a:p>
          </p:txBody>
        </p:sp>
      </p:grpSp>
    </p:spTree>
    <p:extLst>
      <p:ext uri="{BB962C8B-B14F-4D97-AF65-F5344CB8AC3E}">
        <p14:creationId xmlns:p14="http://schemas.microsoft.com/office/powerpoint/2010/main" val="41005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23958" y="1327200"/>
            <a:ext cx="9439757" cy="1255728"/>
          </a:xfrm>
          <a:prstGeom prst="rect">
            <a:avLst/>
          </a:prstGeom>
          <a:noFill/>
        </p:spPr>
        <p:txBody>
          <a:bodyPr wrap="square" rtlCol="0">
            <a:spAutoFit/>
          </a:bodyPr>
          <a:lstStyle/>
          <a:p>
            <a:pPr>
              <a:lnSpc>
                <a:spcPct val="90000"/>
              </a:lnSpc>
            </a:pPr>
            <a:r>
              <a:rPr lang="en-US" altLang="zh-CN" sz="2800" b="1" dirty="0" smtClean="0">
                <a:solidFill>
                  <a:srgbClr val="002060"/>
                </a:solidFill>
                <a:ea typeface="仿宋_GB2312"/>
                <a:cs typeface="宋体" panose="02010600030101010101" pitchFamily="2" charset="-122"/>
              </a:rPr>
              <a:t>    </a:t>
            </a:r>
            <a:r>
              <a:rPr lang="zh-CN" altLang="zh-CN" sz="2800" b="1" dirty="0" smtClean="0">
                <a:solidFill>
                  <a:srgbClr val="002060"/>
                </a:solidFill>
                <a:ea typeface="仿宋_GB2312"/>
                <a:cs typeface="宋体" panose="02010600030101010101" pitchFamily="2" charset="-122"/>
              </a:rPr>
              <a:t>加强</a:t>
            </a:r>
            <a:r>
              <a:rPr lang="zh-CN" altLang="zh-CN" sz="2800" b="1" dirty="0">
                <a:solidFill>
                  <a:srgbClr val="002060"/>
                </a:solidFill>
                <a:ea typeface="仿宋_GB2312"/>
                <a:cs typeface="宋体" panose="02010600030101010101" pitchFamily="2" charset="-122"/>
              </a:rPr>
              <a:t>校企合作，在试点的基础上，全县范围推广使用人民教育出版社“人教数字校园”系统，实现了优质教学资源全覆盖。</a:t>
            </a:r>
            <a:endParaRPr lang="zh-CN" altLang="en-US" sz="2800" b="1" dirty="0">
              <a:solidFill>
                <a:srgbClr val="002060"/>
              </a:solidFill>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988" y="2707149"/>
            <a:ext cx="8041712" cy="36741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组合 4"/>
          <p:cNvGrpSpPr/>
          <p:nvPr/>
        </p:nvGrpSpPr>
        <p:grpSpPr>
          <a:xfrm>
            <a:off x="333772" y="188640"/>
            <a:ext cx="11593288" cy="6480720"/>
            <a:chOff x="333772" y="188640"/>
            <a:chExt cx="11593288" cy="6480720"/>
          </a:xfrm>
        </p:grpSpPr>
        <p:cxnSp>
          <p:nvCxnSpPr>
            <p:cNvPr id="6" name="直接连接符 5"/>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9" name="圆角矩形 8"/>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四</a:t>
              </a:r>
              <a:r>
                <a:rPr lang="zh-CN" altLang="en-US" sz="4000" dirty="0">
                  <a:solidFill>
                    <a:schemeClr val="bg1"/>
                  </a:solidFill>
                  <a:latin typeface="经典特宋简" pitchFamily="49" charset="-122"/>
                  <a:ea typeface="经典特宋简" pitchFamily="49" charset="-122"/>
                  <a:cs typeface="经典特宋简" pitchFamily="49" charset="-122"/>
                </a:rPr>
                <a:t>、注重资源采集，</a:t>
              </a:r>
              <a:r>
                <a:rPr lang="zh-CN" altLang="en-US" sz="4000" dirty="0" smtClean="0">
                  <a:solidFill>
                    <a:schemeClr val="bg1"/>
                  </a:solidFill>
                  <a:latin typeface="经典特宋简" pitchFamily="49" charset="-122"/>
                  <a:ea typeface="经典特宋简" pitchFamily="49" charset="-122"/>
                  <a:cs typeface="经典特宋简" pitchFamily="49" charset="-122"/>
                </a:rPr>
                <a:t>建立资源</a:t>
              </a:r>
              <a:r>
                <a:rPr lang="zh-CN" altLang="en-US" sz="4000" dirty="0">
                  <a:solidFill>
                    <a:schemeClr val="bg1"/>
                  </a:solidFill>
                  <a:latin typeface="经典特宋简" pitchFamily="49" charset="-122"/>
                  <a:ea typeface="经典特宋简" pitchFamily="49" charset="-122"/>
                  <a:cs typeface="经典特宋简" pitchFamily="49" charset="-122"/>
                </a:rPr>
                <a:t>平台</a:t>
              </a:r>
            </a:p>
          </p:txBody>
        </p:sp>
      </p:grpSp>
    </p:spTree>
    <p:extLst>
      <p:ext uri="{BB962C8B-B14F-4D97-AF65-F5344CB8AC3E}">
        <p14:creationId xmlns:p14="http://schemas.microsoft.com/office/powerpoint/2010/main" val="427175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25860" y="1124744"/>
            <a:ext cx="5760640" cy="1754326"/>
          </a:xfrm>
          <a:prstGeom prst="rect">
            <a:avLst/>
          </a:prstGeom>
          <a:noFill/>
        </p:spPr>
        <p:txBody>
          <a:bodyPr wrap="square" rtlCol="0">
            <a:spAutoFit/>
          </a:bodyPr>
          <a:lstStyle/>
          <a:p>
            <a:pPr>
              <a:lnSpc>
                <a:spcPct val="90000"/>
              </a:lnSpc>
            </a:pPr>
            <a:r>
              <a:rPr lang="en-US" altLang="zh-CN" sz="2400" kern="100" dirty="0" smtClean="0">
                <a:solidFill>
                  <a:srgbClr val="002060"/>
                </a:solidFill>
                <a:ea typeface="仿宋_GB2312"/>
                <a:cs typeface="Times New Roman" panose="02020603050405020304" pitchFamily="18" charset="0"/>
              </a:rPr>
              <a:t>    </a:t>
            </a:r>
            <a:r>
              <a:rPr lang="zh-CN" altLang="zh-CN" sz="2400" b="1" kern="100" dirty="0" smtClean="0">
                <a:solidFill>
                  <a:srgbClr val="002060"/>
                </a:solidFill>
                <a:ea typeface="仿宋_GB2312"/>
                <a:cs typeface="Times New Roman" panose="02020603050405020304" pitchFamily="18" charset="0"/>
              </a:rPr>
              <a:t>县</a:t>
            </a:r>
            <a:r>
              <a:rPr lang="zh-CN" altLang="zh-CN" sz="2400" b="1" kern="100" dirty="0">
                <a:solidFill>
                  <a:srgbClr val="002060"/>
                </a:solidFill>
                <a:ea typeface="仿宋_GB2312"/>
                <a:cs typeface="Times New Roman" panose="02020603050405020304" pitchFamily="18" charset="0"/>
              </a:rPr>
              <a:t>内资源平台上接国家基础教育资源平台和江西省基础教育资源网，下联学校网络平台、老师与学生及家长空间，横通微信、钉钉等社区沟通平台，实现了资源与数据互联</a:t>
            </a:r>
            <a:r>
              <a:rPr lang="zh-CN" altLang="zh-CN" sz="2400" b="1" kern="100" dirty="0" smtClean="0">
                <a:solidFill>
                  <a:srgbClr val="002060"/>
                </a:solidFill>
                <a:ea typeface="仿宋_GB2312"/>
                <a:cs typeface="Times New Roman" panose="02020603050405020304" pitchFamily="18" charset="0"/>
              </a:rPr>
              <a:t>互通</a:t>
            </a:r>
            <a:r>
              <a:rPr lang="zh-CN" altLang="en-US" sz="2400" b="1" kern="100" dirty="0">
                <a:solidFill>
                  <a:srgbClr val="002060"/>
                </a:solidFill>
                <a:ea typeface="仿宋_GB2312"/>
                <a:cs typeface="Times New Roman" panose="02020603050405020304" pitchFamily="18" charset="0"/>
              </a:rPr>
              <a:t>。</a:t>
            </a:r>
            <a:endParaRPr lang="zh-CN" altLang="en-US" sz="2400" b="1" dirty="0">
              <a:solidFill>
                <a:srgbClr val="002060"/>
              </a:solidFill>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5719" y="2685374"/>
            <a:ext cx="2072829" cy="3685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888" y="1156118"/>
            <a:ext cx="2933036" cy="5214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组合 6"/>
          <p:cNvGrpSpPr/>
          <p:nvPr/>
        </p:nvGrpSpPr>
        <p:grpSpPr>
          <a:xfrm>
            <a:off x="333772" y="188640"/>
            <a:ext cx="11593288" cy="6480720"/>
            <a:chOff x="333772" y="188640"/>
            <a:chExt cx="11593288" cy="6480720"/>
          </a:xfrm>
        </p:grpSpPr>
        <p:cxnSp>
          <p:nvCxnSpPr>
            <p:cNvPr id="8" name="直接连接符 7"/>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四</a:t>
              </a:r>
              <a:r>
                <a:rPr lang="zh-CN" altLang="en-US" sz="4000" dirty="0">
                  <a:solidFill>
                    <a:schemeClr val="bg1"/>
                  </a:solidFill>
                  <a:latin typeface="经典特宋简" pitchFamily="49" charset="-122"/>
                  <a:ea typeface="经典特宋简" pitchFamily="49" charset="-122"/>
                  <a:cs typeface="经典特宋简" pitchFamily="49" charset="-122"/>
                </a:rPr>
                <a:t>、注重资源采集，</a:t>
              </a:r>
              <a:r>
                <a:rPr lang="zh-CN" altLang="en-US" sz="4000" dirty="0" smtClean="0">
                  <a:solidFill>
                    <a:schemeClr val="bg1"/>
                  </a:solidFill>
                  <a:latin typeface="经典特宋简" pitchFamily="49" charset="-122"/>
                  <a:ea typeface="经典特宋简" pitchFamily="49" charset="-122"/>
                  <a:cs typeface="经典特宋简" pitchFamily="49" charset="-122"/>
                </a:rPr>
                <a:t>建立资源</a:t>
              </a:r>
              <a:r>
                <a:rPr lang="zh-CN" altLang="en-US" sz="4000" dirty="0">
                  <a:solidFill>
                    <a:schemeClr val="bg1"/>
                  </a:solidFill>
                  <a:latin typeface="经典特宋简" pitchFamily="49" charset="-122"/>
                  <a:ea typeface="经典特宋简" pitchFamily="49" charset="-122"/>
                  <a:cs typeface="经典特宋简" pitchFamily="49" charset="-122"/>
                </a:rPr>
                <a:t>平台</a:t>
              </a:r>
            </a:p>
          </p:txBody>
        </p:sp>
      </p:grpSp>
    </p:spTree>
    <p:extLst>
      <p:ext uri="{BB962C8B-B14F-4D97-AF65-F5344CB8AC3E}">
        <p14:creationId xmlns:p14="http://schemas.microsoft.com/office/powerpoint/2010/main" val="255518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13892" y="1124744"/>
            <a:ext cx="9217024" cy="1089529"/>
          </a:xfrm>
          <a:prstGeom prst="rect">
            <a:avLst/>
          </a:prstGeom>
          <a:noFill/>
        </p:spPr>
        <p:txBody>
          <a:bodyPr wrap="square" rtlCol="0">
            <a:spAutoFit/>
          </a:bodyPr>
          <a:lstStyle/>
          <a:p>
            <a:pPr>
              <a:lnSpc>
                <a:spcPct val="90000"/>
              </a:lnSpc>
            </a:pPr>
            <a:r>
              <a:rPr lang="en-US" altLang="zh-CN" sz="2400" kern="100" dirty="0" smtClean="0">
                <a:solidFill>
                  <a:srgbClr val="002060"/>
                </a:solidFill>
                <a:ea typeface="仿宋_GB2312"/>
                <a:cs typeface="Times New Roman" panose="02020603050405020304" pitchFamily="18" charset="0"/>
              </a:rPr>
              <a:t>    </a:t>
            </a:r>
            <a:r>
              <a:rPr lang="zh-CN" altLang="zh-CN" sz="2400" b="1" kern="100" dirty="0" smtClean="0">
                <a:solidFill>
                  <a:srgbClr val="002060"/>
                </a:solidFill>
                <a:ea typeface="仿宋_GB2312"/>
                <a:cs typeface="Times New Roman" panose="02020603050405020304" pitchFamily="18" charset="0"/>
              </a:rPr>
              <a:t>县</a:t>
            </a:r>
            <a:r>
              <a:rPr lang="zh-CN" altLang="zh-CN" sz="2400" b="1" kern="100" dirty="0">
                <a:solidFill>
                  <a:srgbClr val="002060"/>
                </a:solidFill>
                <a:ea typeface="仿宋_GB2312"/>
                <a:cs typeface="Times New Roman" panose="02020603050405020304" pitchFamily="18" charset="0"/>
              </a:rPr>
              <a:t>内资源平台上接国家基础教育资源平台和江西省基础教育资源网，下联学校网络平台、老师与学生及家长空间，横通微信、钉钉等社区沟通平台，实现了资源与数据互联</a:t>
            </a:r>
            <a:r>
              <a:rPr lang="zh-CN" altLang="zh-CN" sz="2400" b="1" kern="100" dirty="0" smtClean="0">
                <a:solidFill>
                  <a:srgbClr val="002060"/>
                </a:solidFill>
                <a:ea typeface="仿宋_GB2312"/>
                <a:cs typeface="Times New Roman" panose="02020603050405020304" pitchFamily="18" charset="0"/>
              </a:rPr>
              <a:t>互通</a:t>
            </a:r>
            <a:r>
              <a:rPr lang="zh-CN" altLang="en-US" sz="2400" b="1" kern="100" dirty="0">
                <a:solidFill>
                  <a:srgbClr val="002060"/>
                </a:solidFill>
                <a:ea typeface="仿宋_GB2312"/>
                <a:cs typeface="Times New Roman" panose="02020603050405020304" pitchFamily="18" charset="0"/>
              </a:rPr>
              <a:t>。</a:t>
            </a:r>
            <a:endParaRPr lang="zh-CN" altLang="en-US" sz="2400" b="1" dirty="0">
              <a:solidFill>
                <a:srgbClr val="002060"/>
              </a:solidFill>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6020" y="2348880"/>
            <a:ext cx="7353709" cy="394959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6" name="组合 5"/>
          <p:cNvGrpSpPr/>
          <p:nvPr/>
        </p:nvGrpSpPr>
        <p:grpSpPr>
          <a:xfrm>
            <a:off x="333772" y="188640"/>
            <a:ext cx="11593288" cy="6480720"/>
            <a:chOff x="333772" y="188640"/>
            <a:chExt cx="11593288" cy="6480720"/>
          </a:xfrm>
        </p:grpSpPr>
        <p:cxnSp>
          <p:nvCxnSpPr>
            <p:cNvPr id="7" name="直接连接符 6"/>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四</a:t>
              </a:r>
              <a:r>
                <a:rPr lang="zh-CN" altLang="en-US" sz="4000" dirty="0">
                  <a:solidFill>
                    <a:schemeClr val="bg1"/>
                  </a:solidFill>
                  <a:latin typeface="经典特宋简" pitchFamily="49" charset="-122"/>
                  <a:ea typeface="经典特宋简" pitchFamily="49" charset="-122"/>
                  <a:cs typeface="经典特宋简" pitchFamily="49" charset="-122"/>
                </a:rPr>
                <a:t>、注重资源采集，</a:t>
              </a:r>
              <a:r>
                <a:rPr lang="zh-CN" altLang="en-US" sz="4000" dirty="0" smtClean="0">
                  <a:solidFill>
                    <a:schemeClr val="bg1"/>
                  </a:solidFill>
                  <a:latin typeface="经典特宋简" pitchFamily="49" charset="-122"/>
                  <a:ea typeface="经典特宋简" pitchFamily="49" charset="-122"/>
                  <a:cs typeface="经典特宋简" pitchFamily="49" charset="-122"/>
                </a:rPr>
                <a:t>建立资源</a:t>
              </a:r>
              <a:r>
                <a:rPr lang="zh-CN" altLang="en-US" sz="4000" dirty="0">
                  <a:solidFill>
                    <a:schemeClr val="bg1"/>
                  </a:solidFill>
                  <a:latin typeface="经典特宋简" pitchFamily="49" charset="-122"/>
                  <a:ea typeface="经典特宋简" pitchFamily="49" charset="-122"/>
                  <a:cs typeface="经典特宋简" pitchFamily="49" charset="-122"/>
                </a:rPr>
                <a:t>平台</a:t>
              </a:r>
            </a:p>
          </p:txBody>
        </p:sp>
      </p:grpSp>
    </p:spTree>
    <p:extLst>
      <p:ext uri="{BB962C8B-B14F-4D97-AF65-F5344CB8AC3E}">
        <p14:creationId xmlns:p14="http://schemas.microsoft.com/office/powerpoint/2010/main" val="204369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05980" y="1292685"/>
            <a:ext cx="7272808" cy="480131"/>
          </a:xfrm>
          <a:prstGeom prst="rect">
            <a:avLst/>
          </a:prstGeom>
          <a:noFill/>
        </p:spPr>
        <p:txBody>
          <a:bodyPr wrap="square" rtlCol="0">
            <a:spAutoFit/>
          </a:bodyPr>
          <a:lstStyle/>
          <a:p>
            <a:pPr>
              <a:lnSpc>
                <a:spcPct val="90000"/>
              </a:lnSpc>
            </a:pPr>
            <a:r>
              <a:rPr lang="en-US" altLang="zh-CN" sz="2800" kern="100" dirty="0" smtClean="0">
                <a:solidFill>
                  <a:srgbClr val="002060"/>
                </a:solidFill>
                <a:ea typeface="仿宋_GB2312"/>
                <a:cs typeface="Times New Roman" panose="02020603050405020304" pitchFamily="18" charset="0"/>
              </a:rPr>
              <a:t>    </a:t>
            </a:r>
            <a:r>
              <a:rPr lang="zh-CN" altLang="zh-CN" sz="2800" b="1" kern="100" dirty="0">
                <a:solidFill>
                  <a:srgbClr val="002060"/>
                </a:solidFill>
                <a:ea typeface="仿宋_GB2312"/>
                <a:cs typeface="Times New Roman" panose="02020603050405020304" pitchFamily="18" charset="0"/>
              </a:rPr>
              <a:t>“四个课堂”</a:t>
            </a:r>
            <a:r>
              <a:rPr lang="zh-CN" altLang="zh-CN" sz="2800" b="1" kern="100" dirty="0" smtClean="0">
                <a:solidFill>
                  <a:srgbClr val="002060"/>
                </a:solidFill>
                <a:ea typeface="仿宋_GB2312"/>
                <a:cs typeface="Times New Roman" panose="02020603050405020304" pitchFamily="18" charset="0"/>
              </a:rPr>
              <a:t>建设</a:t>
            </a:r>
            <a:r>
              <a:rPr lang="zh-CN" altLang="en-US" sz="2800" b="1" kern="100" dirty="0" smtClean="0">
                <a:solidFill>
                  <a:srgbClr val="002060"/>
                </a:solidFill>
                <a:ea typeface="仿宋_GB2312"/>
                <a:cs typeface="Times New Roman" panose="02020603050405020304" pitchFamily="18" charset="0"/>
              </a:rPr>
              <a:t>：</a:t>
            </a:r>
            <a:r>
              <a:rPr lang="zh-CN" altLang="zh-CN" sz="2800" b="1" kern="100" dirty="0" smtClean="0">
                <a:solidFill>
                  <a:srgbClr val="002060"/>
                </a:solidFill>
                <a:ea typeface="仿宋_GB2312"/>
                <a:cs typeface="Times New Roman" panose="02020603050405020304" pitchFamily="18" charset="0"/>
              </a:rPr>
              <a:t>信息化</a:t>
            </a:r>
            <a:r>
              <a:rPr lang="zh-CN" altLang="zh-CN" sz="2800" b="1" kern="100" dirty="0">
                <a:solidFill>
                  <a:srgbClr val="002060"/>
                </a:solidFill>
                <a:ea typeface="仿宋_GB2312"/>
                <a:cs typeface="Times New Roman" panose="02020603050405020304" pitchFamily="18" charset="0"/>
              </a:rPr>
              <a:t>常态课堂</a:t>
            </a:r>
            <a:endParaRPr lang="zh-CN" altLang="en-US" sz="2800" b="1" dirty="0">
              <a:solidFill>
                <a:srgbClr val="002060"/>
              </a:solidFill>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820" y="2132856"/>
            <a:ext cx="5514901" cy="3676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8468" y="2132856"/>
            <a:ext cx="5238936" cy="36563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6" name="组合 5"/>
          <p:cNvGrpSpPr/>
          <p:nvPr/>
        </p:nvGrpSpPr>
        <p:grpSpPr>
          <a:xfrm>
            <a:off x="333772" y="188640"/>
            <a:ext cx="11593288" cy="6480720"/>
            <a:chOff x="333772" y="188640"/>
            <a:chExt cx="11593288" cy="6480720"/>
          </a:xfrm>
        </p:grpSpPr>
        <p:cxnSp>
          <p:nvCxnSpPr>
            <p:cNvPr id="7" name="直接连接符 6"/>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52300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1269876" y="1340768"/>
            <a:ext cx="4701142" cy="762001"/>
          </a:xfrm>
        </p:spPr>
        <p:txBody>
          <a:bodyPr/>
          <a:lstStyle/>
          <a:p>
            <a:r>
              <a:rPr lang="en-US" altLang="zh-CN" dirty="0">
                <a:solidFill>
                  <a:srgbClr val="002060"/>
                </a:solidFill>
              </a:rPr>
              <a:t>2014</a:t>
            </a:r>
            <a:r>
              <a:rPr lang="zh-CN" altLang="zh-CN" dirty="0">
                <a:solidFill>
                  <a:srgbClr val="002060"/>
                </a:solidFill>
              </a:rPr>
              <a:t>年，全省“人教数字校园”推广应用现场会在我县召开；</a:t>
            </a:r>
            <a:endParaRPr lang="zh-CN" dirty="0">
              <a:solidFill>
                <a:srgbClr val="002060"/>
              </a:solidFill>
            </a:endParaRPr>
          </a:p>
        </p:txBody>
      </p:sp>
      <p:sp>
        <p:nvSpPr>
          <p:cNvPr id="5" name="文本占位符 4"/>
          <p:cNvSpPr>
            <a:spLocks noGrp="1"/>
          </p:cNvSpPr>
          <p:nvPr>
            <p:ph type="body" sz="quarter" idx="3"/>
          </p:nvPr>
        </p:nvSpPr>
        <p:spPr>
          <a:xfrm>
            <a:off x="6215689" y="1268760"/>
            <a:ext cx="4703259" cy="762001"/>
          </a:xfrm>
        </p:spPr>
        <p:txBody>
          <a:bodyPr/>
          <a:lstStyle/>
          <a:p>
            <a:r>
              <a:rPr lang="en-US" altLang="zh-CN" dirty="0">
                <a:solidFill>
                  <a:srgbClr val="002060"/>
                </a:solidFill>
              </a:rPr>
              <a:t>2015</a:t>
            </a:r>
            <a:r>
              <a:rPr lang="zh-CN" altLang="zh-CN" dirty="0">
                <a:solidFill>
                  <a:srgbClr val="002060"/>
                </a:solidFill>
              </a:rPr>
              <a:t>年</a:t>
            </a:r>
            <a:r>
              <a:rPr lang="en-US" altLang="zh-CN" dirty="0">
                <a:solidFill>
                  <a:srgbClr val="002060"/>
                </a:solidFill>
              </a:rPr>
              <a:t>5</a:t>
            </a:r>
            <a:r>
              <a:rPr lang="zh-CN" altLang="zh-CN" dirty="0">
                <a:solidFill>
                  <a:srgbClr val="002060"/>
                </a:solidFill>
              </a:rPr>
              <a:t>月，石城一小代表我省参加青岛全国教育信息化应用</a:t>
            </a:r>
            <a:r>
              <a:rPr lang="zh-CN" altLang="zh-CN" dirty="0" smtClean="0">
                <a:solidFill>
                  <a:srgbClr val="002060"/>
                </a:solidFill>
              </a:rPr>
              <a:t>展</a:t>
            </a:r>
            <a:r>
              <a:rPr altLang="en-US" dirty="0" smtClean="0">
                <a:solidFill>
                  <a:srgbClr val="002060"/>
                </a:solidFill>
              </a:rPr>
              <a:t>。</a:t>
            </a:r>
            <a:endParaRPr lang="zh-CN" dirty="0">
              <a:solidFill>
                <a:srgbClr val="002060"/>
              </a:solidFill>
            </a:endParaRPr>
          </a:p>
        </p:txBody>
      </p:sp>
      <p:pic>
        <p:nvPicPr>
          <p:cNvPr id="7" name="内容占位符 6"/>
          <p:cNvPicPr>
            <a:picLocks noGrp="1" noChangeAspect="1"/>
          </p:cNvPicPr>
          <p:nvPr>
            <p:ph sz="half" idx="2"/>
          </p:nvPr>
        </p:nvPicPr>
        <p:blipFill>
          <a:blip r:embed="rId3" cstate="print"/>
          <a:stretch>
            <a:fillRect/>
          </a:stretch>
        </p:blipFill>
        <p:spPr>
          <a:xfrm rot="307180">
            <a:off x="1101887" y="2479571"/>
            <a:ext cx="4700587" cy="35254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内容占位符 7"/>
          <p:cNvPicPr>
            <a:picLocks noGrp="1" noChangeAspect="1"/>
          </p:cNvPicPr>
          <p:nvPr>
            <p:ph sz="quarter" idx="4"/>
          </p:nvPr>
        </p:nvPicPr>
        <p:blipFill>
          <a:blip r:embed="rId4" cstate="print">
            <a:extLst/>
          </a:blip>
          <a:stretch>
            <a:fillRect/>
          </a:stretch>
        </p:blipFill>
        <p:spPr>
          <a:xfrm>
            <a:off x="6166420" y="2636912"/>
            <a:ext cx="5015730" cy="3343820"/>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9" name="组合 8"/>
          <p:cNvGrpSpPr/>
          <p:nvPr/>
        </p:nvGrpSpPr>
        <p:grpSpPr>
          <a:xfrm>
            <a:off x="333772" y="188640"/>
            <a:ext cx="11593288" cy="6480720"/>
            <a:chOff x="333772" y="188640"/>
            <a:chExt cx="11593288" cy="6480720"/>
          </a:xfrm>
        </p:grpSpPr>
        <p:sp>
          <p:nvSpPr>
            <p:cNvPr id="10" name="圆角矩形 9"/>
            <p:cNvSpPr/>
            <p:nvPr/>
          </p:nvSpPr>
          <p:spPr>
            <a:xfrm>
              <a:off x="1011302" y="188640"/>
              <a:ext cx="5875198"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教育</a:t>
              </a:r>
              <a:r>
                <a:rPr lang="zh-CN" altLang="zh-CN" sz="4000" dirty="0">
                  <a:solidFill>
                    <a:schemeClr val="bg1"/>
                  </a:solidFill>
                  <a:latin typeface="经典特宋简" pitchFamily="49" charset="-122"/>
                  <a:ea typeface="经典特宋简" pitchFamily="49" charset="-122"/>
                  <a:cs typeface="经典特宋简" pitchFamily="49" charset="-122"/>
                </a:rPr>
                <a:t>信息化成为我县品牌</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cxnSp>
          <p:nvCxnSpPr>
            <p:cNvPr id="11" name="直接连接符 10"/>
            <p:cNvCxnSpPr/>
            <p:nvPr/>
          </p:nvCxnSpPr>
          <p:spPr>
            <a:xfrm>
              <a:off x="6814492" y="548680"/>
              <a:ext cx="4248472"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639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836" y="2204864"/>
            <a:ext cx="5108562" cy="3832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2861" r="17131"/>
          <a:stretch/>
        </p:blipFill>
        <p:spPr>
          <a:xfrm>
            <a:off x="6238428" y="2204864"/>
            <a:ext cx="5544616" cy="38295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文本框 2"/>
          <p:cNvSpPr txBox="1"/>
          <p:nvPr/>
        </p:nvSpPr>
        <p:spPr>
          <a:xfrm>
            <a:off x="2205980" y="1292685"/>
            <a:ext cx="7272808" cy="480131"/>
          </a:xfrm>
          <a:prstGeom prst="rect">
            <a:avLst/>
          </a:prstGeom>
          <a:noFill/>
        </p:spPr>
        <p:txBody>
          <a:bodyPr wrap="square" rtlCol="0">
            <a:spAutoFit/>
          </a:bodyPr>
          <a:lstStyle/>
          <a:p>
            <a:pPr>
              <a:lnSpc>
                <a:spcPct val="90000"/>
              </a:lnSpc>
            </a:pPr>
            <a:r>
              <a:rPr lang="en-US" altLang="zh-CN" sz="2800" kern="100" dirty="0" smtClean="0">
                <a:solidFill>
                  <a:srgbClr val="002060"/>
                </a:solidFill>
                <a:ea typeface="仿宋_GB2312"/>
                <a:cs typeface="Times New Roman" panose="02020603050405020304" pitchFamily="18" charset="0"/>
              </a:rPr>
              <a:t>    </a:t>
            </a:r>
            <a:r>
              <a:rPr lang="zh-CN" altLang="zh-CN" sz="2800" b="1" kern="100" dirty="0">
                <a:solidFill>
                  <a:srgbClr val="002060"/>
                </a:solidFill>
                <a:ea typeface="仿宋_GB2312"/>
                <a:cs typeface="Times New Roman" panose="02020603050405020304" pitchFamily="18" charset="0"/>
              </a:rPr>
              <a:t>“四个课堂”</a:t>
            </a:r>
            <a:r>
              <a:rPr lang="zh-CN" altLang="zh-CN" sz="2800" b="1" kern="100" dirty="0" smtClean="0">
                <a:solidFill>
                  <a:srgbClr val="002060"/>
                </a:solidFill>
                <a:ea typeface="仿宋_GB2312"/>
                <a:cs typeface="Times New Roman" panose="02020603050405020304" pitchFamily="18" charset="0"/>
              </a:rPr>
              <a:t>建设</a:t>
            </a:r>
            <a:r>
              <a:rPr lang="zh-CN" altLang="en-US" sz="2800" b="1" kern="100" dirty="0" smtClean="0">
                <a:solidFill>
                  <a:srgbClr val="002060"/>
                </a:solidFill>
                <a:ea typeface="仿宋_GB2312"/>
                <a:cs typeface="Times New Roman" panose="02020603050405020304" pitchFamily="18" charset="0"/>
              </a:rPr>
              <a:t>：</a:t>
            </a:r>
            <a:r>
              <a:rPr lang="zh-CN" altLang="zh-CN" sz="2800" b="1" kern="100" dirty="0" smtClean="0">
                <a:solidFill>
                  <a:srgbClr val="002060"/>
                </a:solidFill>
                <a:ea typeface="仿宋_GB2312"/>
                <a:cs typeface="Times New Roman" panose="02020603050405020304" pitchFamily="18" charset="0"/>
              </a:rPr>
              <a:t>信息化</a:t>
            </a:r>
            <a:r>
              <a:rPr lang="zh-CN" altLang="zh-CN" sz="2800" b="1" kern="100" dirty="0">
                <a:solidFill>
                  <a:srgbClr val="002060"/>
                </a:solidFill>
                <a:ea typeface="仿宋_GB2312"/>
                <a:cs typeface="Times New Roman" panose="02020603050405020304" pitchFamily="18" charset="0"/>
              </a:rPr>
              <a:t>常态课堂</a:t>
            </a:r>
            <a:endParaRPr lang="zh-CN" altLang="en-US" sz="2800" b="1" dirty="0">
              <a:solidFill>
                <a:srgbClr val="002060"/>
              </a:solidFill>
            </a:endParaRPr>
          </a:p>
        </p:txBody>
      </p:sp>
      <p:grpSp>
        <p:nvGrpSpPr>
          <p:cNvPr id="8" name="组合 7"/>
          <p:cNvGrpSpPr/>
          <p:nvPr/>
        </p:nvGrpSpPr>
        <p:grpSpPr>
          <a:xfrm>
            <a:off x="333772" y="188640"/>
            <a:ext cx="11593288" cy="6480720"/>
            <a:chOff x="333772" y="188640"/>
            <a:chExt cx="11593288" cy="6480720"/>
          </a:xfrm>
        </p:grpSpPr>
        <p:cxnSp>
          <p:nvCxnSpPr>
            <p:cNvPr id="9" name="直接连接符 8"/>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247609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820" y="2204864"/>
            <a:ext cx="5202932" cy="3468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4552" y="2204864"/>
            <a:ext cx="5710500" cy="3468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文本框 2"/>
          <p:cNvSpPr txBox="1"/>
          <p:nvPr/>
        </p:nvSpPr>
        <p:spPr>
          <a:xfrm>
            <a:off x="2205980" y="1292685"/>
            <a:ext cx="7272808" cy="480131"/>
          </a:xfrm>
          <a:prstGeom prst="rect">
            <a:avLst/>
          </a:prstGeom>
          <a:noFill/>
        </p:spPr>
        <p:txBody>
          <a:bodyPr wrap="square" rtlCol="0">
            <a:spAutoFit/>
          </a:bodyPr>
          <a:lstStyle/>
          <a:p>
            <a:pPr>
              <a:lnSpc>
                <a:spcPct val="90000"/>
              </a:lnSpc>
            </a:pPr>
            <a:r>
              <a:rPr lang="en-US" altLang="zh-CN" sz="2800" kern="100" dirty="0" smtClean="0">
                <a:solidFill>
                  <a:srgbClr val="002060"/>
                </a:solidFill>
                <a:ea typeface="仿宋_GB2312"/>
                <a:cs typeface="Times New Roman" panose="02020603050405020304" pitchFamily="18" charset="0"/>
              </a:rPr>
              <a:t>    </a:t>
            </a:r>
            <a:r>
              <a:rPr lang="zh-CN" altLang="zh-CN" sz="2800" b="1" kern="100" dirty="0">
                <a:solidFill>
                  <a:srgbClr val="002060"/>
                </a:solidFill>
                <a:ea typeface="仿宋_GB2312"/>
                <a:cs typeface="Times New Roman" panose="02020603050405020304" pitchFamily="18" charset="0"/>
              </a:rPr>
              <a:t>“四个课堂”</a:t>
            </a:r>
            <a:r>
              <a:rPr lang="zh-CN" altLang="zh-CN" sz="2800" b="1" kern="100" dirty="0" smtClean="0">
                <a:solidFill>
                  <a:srgbClr val="002060"/>
                </a:solidFill>
                <a:ea typeface="仿宋_GB2312"/>
                <a:cs typeface="Times New Roman" panose="02020603050405020304" pitchFamily="18" charset="0"/>
              </a:rPr>
              <a:t>建设</a:t>
            </a:r>
            <a:r>
              <a:rPr lang="zh-CN" altLang="en-US" sz="2800" b="1" kern="100" dirty="0" smtClean="0">
                <a:solidFill>
                  <a:srgbClr val="002060"/>
                </a:solidFill>
                <a:ea typeface="仿宋_GB2312"/>
                <a:cs typeface="Times New Roman" panose="02020603050405020304" pitchFamily="18" charset="0"/>
              </a:rPr>
              <a:t>：专递</a:t>
            </a:r>
            <a:r>
              <a:rPr lang="zh-CN" altLang="zh-CN" sz="2800" b="1" kern="100" dirty="0" smtClean="0">
                <a:solidFill>
                  <a:srgbClr val="002060"/>
                </a:solidFill>
                <a:ea typeface="仿宋_GB2312"/>
                <a:cs typeface="Times New Roman" panose="02020603050405020304" pitchFamily="18" charset="0"/>
              </a:rPr>
              <a:t>课堂</a:t>
            </a:r>
            <a:endParaRPr lang="zh-CN" altLang="en-US" sz="2800" b="1" dirty="0">
              <a:solidFill>
                <a:srgbClr val="002060"/>
              </a:solidFill>
            </a:endParaRPr>
          </a:p>
        </p:txBody>
      </p:sp>
      <p:grpSp>
        <p:nvGrpSpPr>
          <p:cNvPr id="7" name="组合 6"/>
          <p:cNvGrpSpPr/>
          <p:nvPr/>
        </p:nvGrpSpPr>
        <p:grpSpPr>
          <a:xfrm>
            <a:off x="333772" y="188640"/>
            <a:ext cx="11593288" cy="6480720"/>
            <a:chOff x="333772" y="188640"/>
            <a:chExt cx="11593288" cy="6480720"/>
          </a:xfrm>
        </p:grpSpPr>
        <p:cxnSp>
          <p:nvCxnSpPr>
            <p:cNvPr id="8" name="直接连接符 7"/>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198561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820" y="1988840"/>
            <a:ext cx="5526968" cy="36846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0112" y="1988840"/>
            <a:ext cx="5526968" cy="36846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文本框 2"/>
          <p:cNvSpPr txBox="1"/>
          <p:nvPr/>
        </p:nvSpPr>
        <p:spPr>
          <a:xfrm>
            <a:off x="2205980" y="1292685"/>
            <a:ext cx="7272808" cy="480131"/>
          </a:xfrm>
          <a:prstGeom prst="rect">
            <a:avLst/>
          </a:prstGeom>
          <a:noFill/>
        </p:spPr>
        <p:txBody>
          <a:bodyPr wrap="square" rtlCol="0">
            <a:spAutoFit/>
          </a:bodyPr>
          <a:lstStyle/>
          <a:p>
            <a:pPr>
              <a:lnSpc>
                <a:spcPct val="90000"/>
              </a:lnSpc>
            </a:pPr>
            <a:r>
              <a:rPr lang="en-US" altLang="zh-CN" sz="2800" kern="100" dirty="0" smtClean="0">
                <a:solidFill>
                  <a:srgbClr val="002060"/>
                </a:solidFill>
                <a:ea typeface="仿宋_GB2312"/>
                <a:cs typeface="Times New Roman" panose="02020603050405020304" pitchFamily="18" charset="0"/>
              </a:rPr>
              <a:t>    </a:t>
            </a:r>
            <a:r>
              <a:rPr lang="zh-CN" altLang="zh-CN" sz="2800" b="1" kern="100" dirty="0">
                <a:solidFill>
                  <a:srgbClr val="002060"/>
                </a:solidFill>
                <a:ea typeface="仿宋_GB2312"/>
                <a:cs typeface="Times New Roman" panose="02020603050405020304" pitchFamily="18" charset="0"/>
              </a:rPr>
              <a:t>“四个课堂”</a:t>
            </a:r>
            <a:r>
              <a:rPr lang="zh-CN" altLang="zh-CN" sz="2800" b="1" kern="100" dirty="0" smtClean="0">
                <a:solidFill>
                  <a:srgbClr val="002060"/>
                </a:solidFill>
                <a:ea typeface="仿宋_GB2312"/>
                <a:cs typeface="Times New Roman" panose="02020603050405020304" pitchFamily="18" charset="0"/>
              </a:rPr>
              <a:t>建设</a:t>
            </a:r>
            <a:r>
              <a:rPr lang="zh-CN" altLang="en-US" sz="2800" b="1" kern="100" dirty="0" smtClean="0">
                <a:solidFill>
                  <a:srgbClr val="002060"/>
                </a:solidFill>
                <a:ea typeface="仿宋_GB2312"/>
                <a:cs typeface="Times New Roman" panose="02020603050405020304" pitchFamily="18" charset="0"/>
              </a:rPr>
              <a:t>：专递课</a:t>
            </a:r>
            <a:r>
              <a:rPr lang="zh-CN" altLang="zh-CN" sz="2800" b="1" kern="100" dirty="0" smtClean="0">
                <a:solidFill>
                  <a:srgbClr val="002060"/>
                </a:solidFill>
                <a:ea typeface="仿宋_GB2312"/>
                <a:cs typeface="Times New Roman" panose="02020603050405020304" pitchFamily="18" charset="0"/>
              </a:rPr>
              <a:t>堂</a:t>
            </a:r>
            <a:endParaRPr lang="zh-CN" altLang="en-US" sz="2800" b="1" dirty="0">
              <a:solidFill>
                <a:srgbClr val="002060"/>
              </a:solidFill>
            </a:endParaRPr>
          </a:p>
        </p:txBody>
      </p:sp>
      <p:grpSp>
        <p:nvGrpSpPr>
          <p:cNvPr id="7" name="组合 6"/>
          <p:cNvGrpSpPr/>
          <p:nvPr/>
        </p:nvGrpSpPr>
        <p:grpSpPr>
          <a:xfrm>
            <a:off x="333772" y="188640"/>
            <a:ext cx="11593288" cy="6480720"/>
            <a:chOff x="333772" y="188640"/>
            <a:chExt cx="11593288" cy="6480720"/>
          </a:xfrm>
        </p:grpSpPr>
        <p:cxnSp>
          <p:nvCxnSpPr>
            <p:cNvPr id="8" name="直接连接符 7"/>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407801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r="3744"/>
          <a:stretch/>
        </p:blipFill>
        <p:spPr>
          <a:xfrm>
            <a:off x="667703" y="2096616"/>
            <a:ext cx="5354701" cy="3708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r="9134"/>
          <a:stretch/>
        </p:blipFill>
        <p:spPr>
          <a:xfrm>
            <a:off x="6382444" y="2132856"/>
            <a:ext cx="5578936" cy="3735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文本框 2"/>
          <p:cNvSpPr txBox="1"/>
          <p:nvPr/>
        </p:nvSpPr>
        <p:spPr>
          <a:xfrm>
            <a:off x="2205980" y="1292685"/>
            <a:ext cx="7272808" cy="480131"/>
          </a:xfrm>
          <a:prstGeom prst="rect">
            <a:avLst/>
          </a:prstGeom>
          <a:noFill/>
        </p:spPr>
        <p:txBody>
          <a:bodyPr wrap="square" rtlCol="0">
            <a:spAutoFit/>
          </a:bodyPr>
          <a:lstStyle/>
          <a:p>
            <a:pPr>
              <a:lnSpc>
                <a:spcPct val="90000"/>
              </a:lnSpc>
            </a:pPr>
            <a:r>
              <a:rPr lang="en-US" altLang="zh-CN" sz="2800" kern="100" dirty="0" smtClean="0">
                <a:solidFill>
                  <a:srgbClr val="002060"/>
                </a:solidFill>
                <a:ea typeface="仿宋_GB2312"/>
                <a:cs typeface="Times New Roman" panose="02020603050405020304" pitchFamily="18" charset="0"/>
              </a:rPr>
              <a:t>    </a:t>
            </a:r>
            <a:r>
              <a:rPr lang="zh-CN" altLang="zh-CN" sz="2800" b="1" kern="100" dirty="0">
                <a:solidFill>
                  <a:srgbClr val="002060"/>
                </a:solidFill>
                <a:ea typeface="仿宋_GB2312"/>
                <a:cs typeface="Times New Roman" panose="02020603050405020304" pitchFamily="18" charset="0"/>
              </a:rPr>
              <a:t>“四个课堂”</a:t>
            </a:r>
            <a:r>
              <a:rPr lang="zh-CN" altLang="zh-CN" sz="2800" b="1" kern="100" dirty="0" smtClean="0">
                <a:solidFill>
                  <a:srgbClr val="002060"/>
                </a:solidFill>
                <a:ea typeface="仿宋_GB2312"/>
                <a:cs typeface="Times New Roman" panose="02020603050405020304" pitchFamily="18" charset="0"/>
              </a:rPr>
              <a:t>建设</a:t>
            </a:r>
            <a:r>
              <a:rPr lang="zh-CN" altLang="en-US" sz="2800" b="1" kern="100" dirty="0" smtClean="0">
                <a:solidFill>
                  <a:srgbClr val="002060"/>
                </a:solidFill>
                <a:ea typeface="仿宋_GB2312"/>
                <a:cs typeface="Times New Roman" panose="02020603050405020304" pitchFamily="18" charset="0"/>
              </a:rPr>
              <a:t>：名师</a:t>
            </a:r>
            <a:r>
              <a:rPr lang="zh-CN" altLang="zh-CN" sz="2800" b="1" kern="100" dirty="0" smtClean="0">
                <a:solidFill>
                  <a:srgbClr val="002060"/>
                </a:solidFill>
                <a:ea typeface="仿宋_GB2312"/>
                <a:cs typeface="Times New Roman" panose="02020603050405020304" pitchFamily="18" charset="0"/>
              </a:rPr>
              <a:t>课堂</a:t>
            </a:r>
            <a:endParaRPr lang="zh-CN" altLang="en-US" sz="2800" b="1" dirty="0">
              <a:solidFill>
                <a:srgbClr val="002060"/>
              </a:solidFill>
            </a:endParaRPr>
          </a:p>
        </p:txBody>
      </p:sp>
      <p:grpSp>
        <p:nvGrpSpPr>
          <p:cNvPr id="15" name="组合 14"/>
          <p:cNvGrpSpPr/>
          <p:nvPr/>
        </p:nvGrpSpPr>
        <p:grpSpPr>
          <a:xfrm>
            <a:off x="333772" y="188640"/>
            <a:ext cx="11593288" cy="6480720"/>
            <a:chOff x="333772" y="188640"/>
            <a:chExt cx="11593288" cy="6480720"/>
          </a:xfrm>
        </p:grpSpPr>
        <p:cxnSp>
          <p:nvCxnSpPr>
            <p:cNvPr id="16" name="直接连接符 15"/>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9" name="圆角矩形 18"/>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11772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820" y="2276872"/>
            <a:ext cx="5454960" cy="3636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896" y="2276873"/>
            <a:ext cx="5477379" cy="36329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文本框 2"/>
          <p:cNvSpPr txBox="1"/>
          <p:nvPr/>
        </p:nvSpPr>
        <p:spPr>
          <a:xfrm>
            <a:off x="2205980" y="1292685"/>
            <a:ext cx="7272808" cy="480131"/>
          </a:xfrm>
          <a:prstGeom prst="rect">
            <a:avLst/>
          </a:prstGeom>
          <a:noFill/>
        </p:spPr>
        <p:txBody>
          <a:bodyPr wrap="square" rtlCol="0">
            <a:spAutoFit/>
          </a:bodyPr>
          <a:lstStyle/>
          <a:p>
            <a:pPr>
              <a:lnSpc>
                <a:spcPct val="90000"/>
              </a:lnSpc>
            </a:pPr>
            <a:r>
              <a:rPr lang="en-US" altLang="zh-CN" sz="2800" kern="100" dirty="0" smtClean="0">
                <a:solidFill>
                  <a:srgbClr val="002060"/>
                </a:solidFill>
                <a:ea typeface="仿宋_GB2312"/>
                <a:cs typeface="Times New Roman" panose="02020603050405020304" pitchFamily="18" charset="0"/>
              </a:rPr>
              <a:t>    </a:t>
            </a:r>
            <a:r>
              <a:rPr lang="zh-CN" altLang="zh-CN" sz="2800" b="1" kern="100" dirty="0">
                <a:solidFill>
                  <a:srgbClr val="002060"/>
                </a:solidFill>
                <a:ea typeface="仿宋_GB2312"/>
                <a:cs typeface="Times New Roman" panose="02020603050405020304" pitchFamily="18" charset="0"/>
              </a:rPr>
              <a:t>“四个课堂”</a:t>
            </a:r>
            <a:r>
              <a:rPr lang="zh-CN" altLang="zh-CN" sz="2800" b="1" kern="100" dirty="0" smtClean="0">
                <a:solidFill>
                  <a:srgbClr val="002060"/>
                </a:solidFill>
                <a:ea typeface="仿宋_GB2312"/>
                <a:cs typeface="Times New Roman" panose="02020603050405020304" pitchFamily="18" charset="0"/>
              </a:rPr>
              <a:t>建设</a:t>
            </a:r>
            <a:r>
              <a:rPr lang="zh-CN" altLang="en-US" sz="2800" b="1" kern="100" dirty="0" smtClean="0">
                <a:solidFill>
                  <a:srgbClr val="002060"/>
                </a:solidFill>
                <a:ea typeface="仿宋_GB2312"/>
                <a:cs typeface="Times New Roman" panose="02020603050405020304" pitchFamily="18" charset="0"/>
              </a:rPr>
              <a:t>：名师</a:t>
            </a:r>
            <a:r>
              <a:rPr lang="zh-CN" altLang="zh-CN" sz="2800" b="1" kern="100" dirty="0" smtClean="0">
                <a:solidFill>
                  <a:srgbClr val="002060"/>
                </a:solidFill>
                <a:ea typeface="仿宋_GB2312"/>
                <a:cs typeface="Times New Roman" panose="02020603050405020304" pitchFamily="18" charset="0"/>
              </a:rPr>
              <a:t>课堂</a:t>
            </a:r>
            <a:endParaRPr lang="zh-CN" altLang="en-US" sz="2800" b="1" dirty="0">
              <a:solidFill>
                <a:srgbClr val="002060"/>
              </a:solidFill>
            </a:endParaRPr>
          </a:p>
        </p:txBody>
      </p:sp>
      <p:grpSp>
        <p:nvGrpSpPr>
          <p:cNvPr id="8" name="组合 7"/>
          <p:cNvGrpSpPr/>
          <p:nvPr/>
        </p:nvGrpSpPr>
        <p:grpSpPr>
          <a:xfrm>
            <a:off x="333772" y="188640"/>
            <a:ext cx="11593288" cy="6480720"/>
            <a:chOff x="333772" y="188640"/>
            <a:chExt cx="11593288" cy="6480720"/>
          </a:xfrm>
        </p:grpSpPr>
        <p:cxnSp>
          <p:nvCxnSpPr>
            <p:cNvPr id="9" name="直接连接符 8"/>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149139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9695" t="1363" r="7354" b="-1"/>
          <a:stretch/>
        </p:blipFill>
        <p:spPr>
          <a:xfrm>
            <a:off x="765820" y="2168609"/>
            <a:ext cx="5544616" cy="3708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t="180" r="10056"/>
          <a:stretch/>
        </p:blipFill>
        <p:spPr>
          <a:xfrm>
            <a:off x="6598468" y="2168609"/>
            <a:ext cx="5302325" cy="3708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文本框 2"/>
          <p:cNvSpPr txBox="1"/>
          <p:nvPr/>
        </p:nvSpPr>
        <p:spPr>
          <a:xfrm>
            <a:off x="2205980" y="1292685"/>
            <a:ext cx="7272808" cy="480131"/>
          </a:xfrm>
          <a:prstGeom prst="rect">
            <a:avLst/>
          </a:prstGeom>
          <a:noFill/>
        </p:spPr>
        <p:txBody>
          <a:bodyPr wrap="square" rtlCol="0">
            <a:spAutoFit/>
          </a:bodyPr>
          <a:lstStyle/>
          <a:p>
            <a:pPr>
              <a:lnSpc>
                <a:spcPct val="90000"/>
              </a:lnSpc>
            </a:pPr>
            <a:r>
              <a:rPr lang="en-US" altLang="zh-CN" sz="2800" kern="100" dirty="0" smtClean="0">
                <a:solidFill>
                  <a:srgbClr val="002060"/>
                </a:solidFill>
                <a:ea typeface="仿宋_GB2312"/>
                <a:cs typeface="Times New Roman" panose="02020603050405020304" pitchFamily="18" charset="0"/>
              </a:rPr>
              <a:t>    </a:t>
            </a:r>
            <a:r>
              <a:rPr lang="zh-CN" altLang="zh-CN" sz="2800" b="1" kern="100" dirty="0">
                <a:solidFill>
                  <a:srgbClr val="002060"/>
                </a:solidFill>
                <a:ea typeface="仿宋_GB2312"/>
                <a:cs typeface="Times New Roman" panose="02020603050405020304" pitchFamily="18" charset="0"/>
              </a:rPr>
              <a:t>“四个课堂”</a:t>
            </a:r>
            <a:r>
              <a:rPr lang="zh-CN" altLang="zh-CN" sz="2800" b="1" kern="100" dirty="0" smtClean="0">
                <a:solidFill>
                  <a:srgbClr val="002060"/>
                </a:solidFill>
                <a:ea typeface="仿宋_GB2312"/>
                <a:cs typeface="Times New Roman" panose="02020603050405020304" pitchFamily="18" charset="0"/>
              </a:rPr>
              <a:t>建设</a:t>
            </a:r>
            <a:r>
              <a:rPr lang="zh-CN" altLang="en-US" sz="2800" b="1" kern="100" dirty="0" smtClean="0">
                <a:solidFill>
                  <a:srgbClr val="002060"/>
                </a:solidFill>
                <a:ea typeface="仿宋_GB2312"/>
                <a:cs typeface="Times New Roman" panose="02020603050405020304" pitchFamily="18" charset="0"/>
              </a:rPr>
              <a:t>：名校网络</a:t>
            </a:r>
            <a:r>
              <a:rPr lang="zh-CN" altLang="zh-CN" sz="2800" b="1" kern="100" dirty="0" smtClean="0">
                <a:solidFill>
                  <a:srgbClr val="002060"/>
                </a:solidFill>
                <a:ea typeface="仿宋_GB2312"/>
                <a:cs typeface="Times New Roman" panose="02020603050405020304" pitchFamily="18" charset="0"/>
              </a:rPr>
              <a:t>课堂</a:t>
            </a:r>
            <a:endParaRPr lang="zh-CN" altLang="en-US" sz="2800" b="1" dirty="0">
              <a:solidFill>
                <a:srgbClr val="002060"/>
              </a:solidFill>
            </a:endParaRPr>
          </a:p>
        </p:txBody>
      </p:sp>
      <p:grpSp>
        <p:nvGrpSpPr>
          <p:cNvPr id="10" name="组合 9"/>
          <p:cNvGrpSpPr/>
          <p:nvPr/>
        </p:nvGrpSpPr>
        <p:grpSpPr>
          <a:xfrm>
            <a:off x="333772" y="188640"/>
            <a:ext cx="11593288" cy="6480720"/>
            <a:chOff x="333772" y="188640"/>
            <a:chExt cx="11593288" cy="6480720"/>
          </a:xfrm>
        </p:grpSpPr>
        <p:cxnSp>
          <p:nvCxnSpPr>
            <p:cNvPr id="11" name="直接连接符 10"/>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4" name="圆角矩形 13"/>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260090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69876" y="1268760"/>
            <a:ext cx="9505056" cy="867930"/>
          </a:xfrm>
          <a:prstGeom prst="rect">
            <a:avLst/>
          </a:prstGeom>
          <a:noFill/>
        </p:spPr>
        <p:txBody>
          <a:bodyPr wrap="square" rtlCol="0">
            <a:spAutoFit/>
          </a:bodyPr>
          <a:lstStyle/>
          <a:p>
            <a:pPr>
              <a:lnSpc>
                <a:spcPct val="90000"/>
              </a:lnSpc>
            </a:pPr>
            <a:r>
              <a:rPr lang="zh-CN" altLang="en-US" sz="2800" b="1" kern="100" dirty="0">
                <a:solidFill>
                  <a:srgbClr val="002060"/>
                </a:solidFill>
                <a:ea typeface="仿宋_GB2312"/>
                <a:cs typeface="Times New Roman" panose="02020603050405020304" pitchFamily="18" charset="0"/>
              </a:rPr>
              <a:t>深化教育信息化成果在日常管理和后勤服务中的</a:t>
            </a:r>
            <a:r>
              <a:rPr lang="zh-CN" altLang="en-US" sz="2800" b="1" kern="100" dirty="0" smtClean="0">
                <a:solidFill>
                  <a:srgbClr val="002060"/>
                </a:solidFill>
                <a:ea typeface="仿宋_GB2312"/>
                <a:cs typeface="Times New Roman" panose="02020603050405020304" pitchFamily="18" charset="0"/>
              </a:rPr>
              <a:t>应用</a:t>
            </a:r>
            <a:r>
              <a:rPr lang="en-US" altLang="zh-CN" sz="2800" b="1" kern="100" dirty="0" smtClean="0">
                <a:solidFill>
                  <a:srgbClr val="002060"/>
                </a:solidFill>
                <a:ea typeface="仿宋_GB2312"/>
                <a:cs typeface="Times New Roman" panose="02020603050405020304" pitchFamily="18" charset="0"/>
              </a:rPr>
              <a:t>,</a:t>
            </a:r>
          </a:p>
          <a:p>
            <a:pPr>
              <a:lnSpc>
                <a:spcPct val="90000"/>
              </a:lnSpc>
            </a:pPr>
            <a:r>
              <a:rPr lang="zh-CN" altLang="en-US" sz="2800" b="1" kern="100" dirty="0" smtClean="0">
                <a:solidFill>
                  <a:srgbClr val="002060"/>
                </a:solidFill>
                <a:ea typeface="仿宋_GB2312"/>
                <a:cs typeface="Times New Roman" panose="02020603050405020304" pitchFamily="18" charset="0"/>
              </a:rPr>
              <a:t>管理网络智能化。</a:t>
            </a:r>
            <a:endParaRPr lang="zh-CN" altLang="en-US" sz="2800" b="1" dirty="0">
              <a:solidFill>
                <a:srgbClr val="002060"/>
              </a:solidFill>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804" y="2276872"/>
            <a:ext cx="5629947" cy="4077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1085" r="15977" b="1"/>
          <a:stretch/>
        </p:blipFill>
        <p:spPr>
          <a:xfrm>
            <a:off x="6487962" y="2276872"/>
            <a:ext cx="5439098" cy="4077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组合 7"/>
          <p:cNvGrpSpPr/>
          <p:nvPr/>
        </p:nvGrpSpPr>
        <p:grpSpPr>
          <a:xfrm>
            <a:off x="333772" y="188640"/>
            <a:ext cx="11593288" cy="6480720"/>
            <a:chOff x="333772" y="188640"/>
            <a:chExt cx="11593288" cy="6480720"/>
          </a:xfrm>
        </p:grpSpPr>
        <p:cxnSp>
          <p:nvCxnSpPr>
            <p:cNvPr id="9" name="直接连接符 8"/>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42279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924" y="2204864"/>
            <a:ext cx="8572500" cy="44130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文本框 2"/>
          <p:cNvSpPr txBox="1"/>
          <p:nvPr/>
        </p:nvSpPr>
        <p:spPr>
          <a:xfrm>
            <a:off x="1413892" y="1268760"/>
            <a:ext cx="9505056" cy="867930"/>
          </a:xfrm>
          <a:prstGeom prst="rect">
            <a:avLst/>
          </a:prstGeom>
          <a:noFill/>
        </p:spPr>
        <p:txBody>
          <a:bodyPr wrap="square" rtlCol="0">
            <a:spAutoFit/>
          </a:bodyPr>
          <a:lstStyle/>
          <a:p>
            <a:pPr>
              <a:lnSpc>
                <a:spcPct val="90000"/>
              </a:lnSpc>
            </a:pPr>
            <a:r>
              <a:rPr lang="zh-CN" altLang="en-US" sz="2800" b="1" kern="100" dirty="0">
                <a:solidFill>
                  <a:srgbClr val="002060"/>
                </a:solidFill>
                <a:ea typeface="仿宋_GB2312"/>
                <a:cs typeface="Times New Roman" panose="02020603050405020304" pitchFamily="18" charset="0"/>
              </a:rPr>
              <a:t>深化教育信息化成果在日常管理和后勤服务中的</a:t>
            </a:r>
            <a:r>
              <a:rPr lang="zh-CN" altLang="en-US" sz="2800" b="1" kern="100" dirty="0" smtClean="0">
                <a:solidFill>
                  <a:srgbClr val="002060"/>
                </a:solidFill>
                <a:ea typeface="仿宋_GB2312"/>
                <a:cs typeface="Times New Roman" panose="02020603050405020304" pitchFamily="18" charset="0"/>
              </a:rPr>
              <a:t>应用</a:t>
            </a:r>
            <a:r>
              <a:rPr lang="en-US" altLang="zh-CN" sz="2800" b="1" kern="100" dirty="0" smtClean="0">
                <a:solidFill>
                  <a:srgbClr val="002060"/>
                </a:solidFill>
                <a:ea typeface="仿宋_GB2312"/>
                <a:cs typeface="Times New Roman" panose="02020603050405020304" pitchFamily="18" charset="0"/>
              </a:rPr>
              <a:t>,</a:t>
            </a:r>
          </a:p>
          <a:p>
            <a:pPr>
              <a:lnSpc>
                <a:spcPct val="90000"/>
              </a:lnSpc>
            </a:pPr>
            <a:r>
              <a:rPr lang="zh-CN" altLang="en-US" sz="2800" b="1" kern="100" dirty="0" smtClean="0">
                <a:solidFill>
                  <a:srgbClr val="002060"/>
                </a:solidFill>
                <a:ea typeface="仿宋_GB2312"/>
                <a:cs typeface="Times New Roman" panose="02020603050405020304" pitchFamily="18" charset="0"/>
              </a:rPr>
              <a:t>管理网络智能化。</a:t>
            </a:r>
            <a:endParaRPr lang="zh-CN" altLang="en-US" sz="2800" b="1" dirty="0">
              <a:solidFill>
                <a:srgbClr val="002060"/>
              </a:solidFill>
            </a:endParaRPr>
          </a:p>
        </p:txBody>
      </p:sp>
      <p:grpSp>
        <p:nvGrpSpPr>
          <p:cNvPr id="8" name="组合 7"/>
          <p:cNvGrpSpPr/>
          <p:nvPr/>
        </p:nvGrpSpPr>
        <p:grpSpPr>
          <a:xfrm>
            <a:off x="333772" y="188640"/>
            <a:ext cx="11593288" cy="6480720"/>
            <a:chOff x="333772" y="188640"/>
            <a:chExt cx="11593288" cy="6480720"/>
          </a:xfrm>
        </p:grpSpPr>
        <p:cxnSp>
          <p:nvCxnSpPr>
            <p:cNvPr id="9" name="直接连接符 8"/>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381950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812" y="2348880"/>
            <a:ext cx="5716472" cy="3911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193" r="6960" b="-1"/>
          <a:stretch/>
        </p:blipFill>
        <p:spPr>
          <a:xfrm>
            <a:off x="6598468" y="2348880"/>
            <a:ext cx="5400600" cy="3882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文本框 2"/>
          <p:cNvSpPr txBox="1"/>
          <p:nvPr/>
        </p:nvSpPr>
        <p:spPr>
          <a:xfrm>
            <a:off x="1269876" y="1268760"/>
            <a:ext cx="9505056" cy="867930"/>
          </a:xfrm>
          <a:prstGeom prst="rect">
            <a:avLst/>
          </a:prstGeom>
          <a:noFill/>
        </p:spPr>
        <p:txBody>
          <a:bodyPr wrap="square" rtlCol="0">
            <a:spAutoFit/>
          </a:bodyPr>
          <a:lstStyle/>
          <a:p>
            <a:pPr>
              <a:lnSpc>
                <a:spcPct val="90000"/>
              </a:lnSpc>
            </a:pPr>
            <a:r>
              <a:rPr lang="zh-CN" altLang="en-US" sz="2800" b="1" kern="100" dirty="0">
                <a:solidFill>
                  <a:srgbClr val="002060"/>
                </a:solidFill>
                <a:ea typeface="仿宋_GB2312"/>
                <a:cs typeface="Times New Roman" panose="02020603050405020304" pitchFamily="18" charset="0"/>
              </a:rPr>
              <a:t>深化教育信息化成果在日常管理和后勤服务中的</a:t>
            </a:r>
            <a:r>
              <a:rPr lang="zh-CN" altLang="en-US" sz="2800" b="1" kern="100" dirty="0" smtClean="0">
                <a:solidFill>
                  <a:srgbClr val="002060"/>
                </a:solidFill>
                <a:ea typeface="仿宋_GB2312"/>
                <a:cs typeface="Times New Roman" panose="02020603050405020304" pitchFamily="18" charset="0"/>
              </a:rPr>
              <a:t>应用</a:t>
            </a:r>
            <a:r>
              <a:rPr lang="en-US" altLang="zh-CN" sz="2800" b="1" kern="100" dirty="0" smtClean="0">
                <a:solidFill>
                  <a:srgbClr val="002060"/>
                </a:solidFill>
                <a:ea typeface="仿宋_GB2312"/>
                <a:cs typeface="Times New Roman" panose="02020603050405020304" pitchFamily="18" charset="0"/>
              </a:rPr>
              <a:t>,</a:t>
            </a:r>
          </a:p>
          <a:p>
            <a:pPr>
              <a:lnSpc>
                <a:spcPct val="90000"/>
              </a:lnSpc>
            </a:pPr>
            <a:r>
              <a:rPr lang="zh-CN" altLang="en-US" sz="2800" b="1" kern="100" dirty="0" smtClean="0">
                <a:solidFill>
                  <a:srgbClr val="002060"/>
                </a:solidFill>
                <a:ea typeface="仿宋_GB2312"/>
                <a:cs typeface="Times New Roman" panose="02020603050405020304" pitchFamily="18" charset="0"/>
              </a:rPr>
              <a:t>管理网络智能化。</a:t>
            </a:r>
            <a:endParaRPr lang="zh-CN" altLang="en-US" sz="2800" b="1" dirty="0">
              <a:solidFill>
                <a:srgbClr val="002060"/>
              </a:solidFill>
            </a:endParaRPr>
          </a:p>
        </p:txBody>
      </p:sp>
      <p:grpSp>
        <p:nvGrpSpPr>
          <p:cNvPr id="8" name="组合 7"/>
          <p:cNvGrpSpPr/>
          <p:nvPr/>
        </p:nvGrpSpPr>
        <p:grpSpPr>
          <a:xfrm>
            <a:off x="333772" y="188640"/>
            <a:ext cx="11593288" cy="6480720"/>
            <a:chOff x="333772" y="188640"/>
            <a:chExt cx="11593288" cy="6480720"/>
          </a:xfrm>
        </p:grpSpPr>
        <p:cxnSp>
          <p:nvCxnSpPr>
            <p:cNvPr id="9" name="直接连接符 8"/>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171643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4740" t="-1967" r="5201" b="1"/>
          <a:stretch/>
        </p:blipFill>
        <p:spPr>
          <a:xfrm>
            <a:off x="837828" y="2360219"/>
            <a:ext cx="5472608" cy="3733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4056" t="-1" r="9695" b="1"/>
          <a:stretch/>
        </p:blipFill>
        <p:spPr>
          <a:xfrm>
            <a:off x="6526461" y="2348880"/>
            <a:ext cx="5472608" cy="3733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文本框 2"/>
          <p:cNvSpPr txBox="1"/>
          <p:nvPr/>
        </p:nvSpPr>
        <p:spPr>
          <a:xfrm>
            <a:off x="1269876" y="1268760"/>
            <a:ext cx="9505056" cy="867930"/>
          </a:xfrm>
          <a:prstGeom prst="rect">
            <a:avLst/>
          </a:prstGeom>
          <a:noFill/>
        </p:spPr>
        <p:txBody>
          <a:bodyPr wrap="square" rtlCol="0">
            <a:spAutoFit/>
          </a:bodyPr>
          <a:lstStyle/>
          <a:p>
            <a:pPr>
              <a:lnSpc>
                <a:spcPct val="90000"/>
              </a:lnSpc>
            </a:pPr>
            <a:r>
              <a:rPr lang="zh-CN" altLang="en-US" sz="2800" b="1" kern="100" dirty="0">
                <a:solidFill>
                  <a:srgbClr val="002060"/>
                </a:solidFill>
                <a:ea typeface="仿宋_GB2312"/>
                <a:cs typeface="Times New Roman" panose="02020603050405020304" pitchFamily="18" charset="0"/>
              </a:rPr>
              <a:t>深化教育信息化成果在日常管理和后勤服务中的</a:t>
            </a:r>
            <a:r>
              <a:rPr lang="zh-CN" altLang="en-US" sz="2800" b="1" kern="100" dirty="0" smtClean="0">
                <a:solidFill>
                  <a:srgbClr val="002060"/>
                </a:solidFill>
                <a:ea typeface="仿宋_GB2312"/>
                <a:cs typeface="Times New Roman" panose="02020603050405020304" pitchFamily="18" charset="0"/>
              </a:rPr>
              <a:t>应用</a:t>
            </a:r>
            <a:r>
              <a:rPr lang="en-US" altLang="zh-CN" sz="2800" b="1" kern="100" dirty="0" smtClean="0">
                <a:solidFill>
                  <a:srgbClr val="002060"/>
                </a:solidFill>
                <a:ea typeface="仿宋_GB2312"/>
                <a:cs typeface="Times New Roman" panose="02020603050405020304" pitchFamily="18" charset="0"/>
              </a:rPr>
              <a:t>,</a:t>
            </a:r>
          </a:p>
          <a:p>
            <a:pPr>
              <a:lnSpc>
                <a:spcPct val="90000"/>
              </a:lnSpc>
            </a:pPr>
            <a:r>
              <a:rPr lang="zh-CN" altLang="en-US" sz="2800" b="1" kern="100" dirty="0" smtClean="0">
                <a:solidFill>
                  <a:srgbClr val="002060"/>
                </a:solidFill>
                <a:ea typeface="仿宋_GB2312"/>
                <a:cs typeface="Times New Roman" panose="02020603050405020304" pitchFamily="18" charset="0"/>
              </a:rPr>
              <a:t>管理网络智能化。</a:t>
            </a:r>
            <a:endParaRPr lang="zh-CN" altLang="en-US" sz="2800" b="1" dirty="0">
              <a:solidFill>
                <a:srgbClr val="002060"/>
              </a:solidFill>
            </a:endParaRPr>
          </a:p>
        </p:txBody>
      </p:sp>
      <p:grpSp>
        <p:nvGrpSpPr>
          <p:cNvPr id="8" name="组合 7"/>
          <p:cNvGrpSpPr/>
          <p:nvPr/>
        </p:nvGrpSpPr>
        <p:grpSpPr>
          <a:xfrm>
            <a:off x="333772" y="188640"/>
            <a:ext cx="11593288" cy="6480720"/>
            <a:chOff x="333772" y="188640"/>
            <a:chExt cx="11593288" cy="6480720"/>
          </a:xfrm>
        </p:grpSpPr>
        <p:cxnSp>
          <p:nvCxnSpPr>
            <p:cNvPr id="9" name="直接连接符 8"/>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253189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1293813" y="1298847"/>
            <a:ext cx="4701142" cy="762001"/>
          </a:xfrm>
        </p:spPr>
        <p:txBody>
          <a:bodyPr/>
          <a:lstStyle/>
          <a:p>
            <a:r>
              <a:rPr lang="zh-CN" altLang="zh-CN" dirty="0">
                <a:solidFill>
                  <a:srgbClr val="002060"/>
                </a:solidFill>
              </a:rPr>
              <a:t>县教育局受邀出席在北京举行的</a:t>
            </a:r>
            <a:r>
              <a:rPr lang="en-US" altLang="zh-CN" dirty="0">
                <a:solidFill>
                  <a:srgbClr val="002060"/>
                </a:solidFill>
              </a:rPr>
              <a:t>2016</a:t>
            </a:r>
            <a:r>
              <a:rPr lang="zh-CN" altLang="zh-CN" dirty="0">
                <a:solidFill>
                  <a:srgbClr val="002060"/>
                </a:solidFill>
              </a:rPr>
              <a:t>年国际教育信息化大会</a:t>
            </a:r>
            <a:endParaRPr lang="zh-CN" altLang="en-US" dirty="0">
              <a:solidFill>
                <a:srgbClr val="002060"/>
              </a:solidFill>
            </a:endParaRPr>
          </a:p>
        </p:txBody>
      </p:sp>
      <p:pic>
        <p:nvPicPr>
          <p:cNvPr id="8" name="内容占位符 7"/>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1671" t="13727" r="7549" b="10053"/>
          <a:stretch/>
        </p:blipFill>
        <p:spPr>
          <a:xfrm>
            <a:off x="1701924" y="2309435"/>
            <a:ext cx="3096344" cy="38558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文本占位符 4"/>
          <p:cNvSpPr>
            <a:spLocks noGrp="1"/>
          </p:cNvSpPr>
          <p:nvPr>
            <p:ph type="body" sz="quarter" idx="3"/>
          </p:nvPr>
        </p:nvSpPr>
        <p:spPr>
          <a:xfrm>
            <a:off x="6191754" y="1340768"/>
            <a:ext cx="4703259" cy="762001"/>
          </a:xfrm>
        </p:spPr>
        <p:txBody>
          <a:bodyPr/>
          <a:lstStyle/>
          <a:p>
            <a:r>
              <a:rPr lang="zh-CN" altLang="zh-CN" dirty="0">
                <a:solidFill>
                  <a:srgbClr val="002060"/>
                </a:solidFill>
              </a:rPr>
              <a:t>我县在全省</a:t>
            </a:r>
            <a:r>
              <a:rPr lang="en-US" altLang="zh-CN" dirty="0">
                <a:solidFill>
                  <a:srgbClr val="002060"/>
                </a:solidFill>
              </a:rPr>
              <a:t>2015</a:t>
            </a:r>
            <a:r>
              <a:rPr lang="zh-CN" altLang="zh-CN" dirty="0">
                <a:solidFill>
                  <a:srgbClr val="002060"/>
                </a:solidFill>
              </a:rPr>
              <a:t>年“教学点数字资源全覆盖项目”教学应用现场会上作经验介绍</a:t>
            </a:r>
            <a:endParaRPr lang="zh-CN" altLang="en-US" dirty="0">
              <a:solidFill>
                <a:srgbClr val="002060"/>
              </a:solidFill>
            </a:endParaRPr>
          </a:p>
        </p:txBody>
      </p:sp>
      <p:pic>
        <p:nvPicPr>
          <p:cNvPr id="7" name="内容占位符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91250" y="2708920"/>
            <a:ext cx="4703763" cy="299912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9" name="组合 8"/>
          <p:cNvGrpSpPr/>
          <p:nvPr/>
        </p:nvGrpSpPr>
        <p:grpSpPr>
          <a:xfrm>
            <a:off x="333772" y="188640"/>
            <a:ext cx="11593288" cy="6480720"/>
            <a:chOff x="333772" y="188640"/>
            <a:chExt cx="11593288" cy="6480720"/>
          </a:xfrm>
        </p:grpSpPr>
        <p:sp>
          <p:nvSpPr>
            <p:cNvPr id="10" name="圆角矩形 9"/>
            <p:cNvSpPr/>
            <p:nvPr/>
          </p:nvSpPr>
          <p:spPr>
            <a:xfrm>
              <a:off x="1011302" y="188640"/>
              <a:ext cx="5875198"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教育</a:t>
              </a:r>
              <a:r>
                <a:rPr lang="zh-CN" altLang="zh-CN" sz="4000" dirty="0">
                  <a:solidFill>
                    <a:schemeClr val="bg1"/>
                  </a:solidFill>
                  <a:latin typeface="经典特宋简" pitchFamily="49" charset="-122"/>
                  <a:ea typeface="经典特宋简" pitchFamily="49" charset="-122"/>
                  <a:cs typeface="经典特宋简" pitchFamily="49" charset="-122"/>
                </a:rPr>
                <a:t>信息化成为我县品牌</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cxnSp>
          <p:nvCxnSpPr>
            <p:cNvPr id="11" name="直接连接符 10"/>
            <p:cNvCxnSpPr/>
            <p:nvPr/>
          </p:nvCxnSpPr>
          <p:spPr>
            <a:xfrm>
              <a:off x="6814492" y="548680"/>
              <a:ext cx="4248472"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378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57908" y="1412776"/>
            <a:ext cx="9505056" cy="1255728"/>
          </a:xfrm>
          <a:prstGeom prst="rect">
            <a:avLst/>
          </a:prstGeom>
          <a:noFill/>
        </p:spPr>
        <p:txBody>
          <a:bodyPr wrap="square" rtlCol="0">
            <a:spAutoFit/>
          </a:bodyPr>
          <a:lstStyle/>
          <a:p>
            <a:pPr>
              <a:lnSpc>
                <a:spcPct val="90000"/>
              </a:lnSpc>
            </a:pPr>
            <a:r>
              <a:rPr lang="zh-CN" altLang="en-US" sz="2800" b="1" kern="100" dirty="0">
                <a:solidFill>
                  <a:srgbClr val="002060"/>
                </a:solidFill>
                <a:ea typeface="仿宋_GB2312"/>
                <a:cs typeface="Times New Roman" panose="02020603050405020304" pitchFamily="18" charset="0"/>
              </a:rPr>
              <a:t>今年下半年，我们还通过公开招标的方式，购置了学校视频监控系统、视频会议系统，拟通过网络实现全县学校视频通话、实时监控的目标。目前，该项目正在实施当中。</a:t>
            </a:r>
            <a:endParaRPr lang="zh-CN" altLang="en-US" sz="2800" b="1" dirty="0">
              <a:solidFill>
                <a:srgbClr val="002060"/>
              </a:solidFill>
            </a:endParaRPr>
          </a:p>
        </p:txBody>
      </p:sp>
      <p:pic>
        <p:nvPicPr>
          <p:cNvPr id="4" name="图片 3" descr="未标题-2.jpg"/>
          <p:cNvPicPr>
            <a:picLocks noChangeAspect="1"/>
          </p:cNvPicPr>
          <p:nvPr/>
        </p:nvPicPr>
        <p:blipFill>
          <a:blip r:embed="rId2" cstate="print"/>
          <a:stretch>
            <a:fillRect/>
          </a:stretch>
        </p:blipFill>
        <p:spPr>
          <a:xfrm>
            <a:off x="2002269" y="2780928"/>
            <a:ext cx="6252383" cy="3582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8620392" y="3513665"/>
            <a:ext cx="2514580" cy="1643527"/>
          </a:xfrm>
          <a:prstGeom prst="rect">
            <a:avLst/>
          </a:prstGeom>
          <a:noFill/>
        </p:spPr>
        <p:txBody>
          <a:bodyPr wrap="square" rtlCol="0">
            <a:spAutoFit/>
          </a:bodyPr>
          <a:lstStyle/>
          <a:p>
            <a:pPr>
              <a:lnSpc>
                <a:spcPct val="90000"/>
              </a:lnSpc>
            </a:pPr>
            <a:r>
              <a:rPr lang="zh-CN" altLang="en-US" sz="2800" b="1" dirty="0" smtClean="0">
                <a:solidFill>
                  <a:srgbClr val="002060"/>
                </a:solidFill>
              </a:rPr>
              <a:t>石城一小利用视频会议系统进行一拖二互动教学。</a:t>
            </a:r>
            <a:endParaRPr lang="zh-CN" altLang="en-US" sz="2800" b="1" dirty="0">
              <a:solidFill>
                <a:srgbClr val="002060"/>
              </a:solidFill>
            </a:endParaRPr>
          </a:p>
        </p:txBody>
      </p:sp>
      <p:grpSp>
        <p:nvGrpSpPr>
          <p:cNvPr id="8" name="组合 7"/>
          <p:cNvGrpSpPr/>
          <p:nvPr/>
        </p:nvGrpSpPr>
        <p:grpSpPr>
          <a:xfrm>
            <a:off x="333772" y="188640"/>
            <a:ext cx="11593288" cy="6480720"/>
            <a:chOff x="333772" y="188640"/>
            <a:chExt cx="11593288" cy="6480720"/>
          </a:xfrm>
        </p:grpSpPr>
        <p:cxnSp>
          <p:nvCxnSpPr>
            <p:cNvPr id="9" name="直接连接符 8"/>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5485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01924" y="1268760"/>
            <a:ext cx="8928992" cy="867930"/>
          </a:xfrm>
          <a:prstGeom prst="rect">
            <a:avLst/>
          </a:prstGeom>
          <a:noFill/>
        </p:spPr>
        <p:txBody>
          <a:bodyPr wrap="square" rtlCol="0">
            <a:spAutoFit/>
          </a:bodyPr>
          <a:lstStyle/>
          <a:p>
            <a:pPr>
              <a:lnSpc>
                <a:spcPct val="90000"/>
              </a:lnSpc>
            </a:pPr>
            <a:r>
              <a:rPr lang="zh-CN" altLang="en-US" sz="2800" b="1" kern="100" dirty="0">
                <a:solidFill>
                  <a:srgbClr val="002060"/>
                </a:solidFill>
                <a:ea typeface="仿宋_GB2312"/>
                <a:cs typeface="Times New Roman" panose="02020603050405020304" pitchFamily="18" charset="0"/>
              </a:rPr>
              <a:t>教育信息化建设工作的快速推进，为我县教育事业均衡跨越发展装上了强力“助推器”，</a:t>
            </a:r>
            <a:r>
              <a:rPr lang="zh-CN" altLang="en-US" sz="2800" b="1" kern="100" dirty="0">
                <a:solidFill>
                  <a:srgbClr val="FF0000"/>
                </a:solidFill>
                <a:ea typeface="仿宋_GB2312"/>
                <a:cs typeface="Times New Roman" panose="02020603050405020304" pitchFamily="18" charset="0"/>
              </a:rPr>
              <a:t>课堂也“活”了起来。</a:t>
            </a:r>
            <a:endParaRPr lang="zh-CN" altLang="en-US" sz="2800" b="1" dirty="0">
              <a:solidFill>
                <a:srgbClr val="FF0000"/>
              </a:solidFill>
            </a:endParaRPr>
          </a:p>
        </p:txBody>
      </p:sp>
      <p:pic>
        <p:nvPicPr>
          <p:cNvPr id="4" name="图片 3"/>
          <p:cNvPicPr>
            <a:picLocks noChangeAspect="1"/>
          </p:cNvPicPr>
          <p:nvPr/>
        </p:nvPicPr>
        <p:blipFill>
          <a:blip r:embed="rId2" cstate="print">
            <a:extLst/>
          </a:blip>
          <a:stretch>
            <a:fillRect/>
          </a:stretch>
        </p:blipFill>
        <p:spPr>
          <a:xfrm>
            <a:off x="1485900" y="2708920"/>
            <a:ext cx="4679949" cy="31199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文本框 4"/>
          <p:cNvSpPr txBox="1"/>
          <p:nvPr/>
        </p:nvSpPr>
        <p:spPr>
          <a:xfrm>
            <a:off x="1681955" y="6120687"/>
            <a:ext cx="4287838" cy="400050"/>
          </a:xfrm>
          <a:prstGeom prst="rect">
            <a:avLst/>
          </a:prstGeom>
          <a:noFill/>
        </p:spPr>
        <p:txBody>
          <a:bodyPr wrap="none">
            <a:spAutoFit/>
          </a:bodyPr>
          <a:lstStyle/>
          <a:p>
            <a:pPr>
              <a:defRPr/>
            </a:pPr>
            <a:r>
              <a:rPr lang="zh-CN" altLang="en-US" sz="2000" b="1" dirty="0">
                <a:solidFill>
                  <a:srgbClr val="002060"/>
                </a:solidFill>
                <a:latin typeface="楷体" panose="02010609060101010101" pitchFamily="49" charset="-122"/>
                <a:ea typeface="楷体" panose="02010609060101010101" pitchFamily="49" charset="-122"/>
              </a:rPr>
              <a:t>一小学生在用平板电脑完成在线作业</a:t>
            </a:r>
          </a:p>
        </p:txBody>
      </p:sp>
      <p:pic>
        <p:nvPicPr>
          <p:cNvPr id="6" name="图片 5"/>
          <p:cNvPicPr>
            <a:picLocks noChangeAspect="1"/>
          </p:cNvPicPr>
          <p:nvPr/>
        </p:nvPicPr>
        <p:blipFill>
          <a:blip r:embed="rId3" cstate="print">
            <a:extLst/>
          </a:blip>
          <a:stretch>
            <a:fillRect/>
          </a:stretch>
        </p:blipFill>
        <p:spPr>
          <a:xfrm>
            <a:off x="7030516" y="2636912"/>
            <a:ext cx="4374960" cy="31683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文本框 6"/>
          <p:cNvSpPr txBox="1"/>
          <p:nvPr/>
        </p:nvSpPr>
        <p:spPr>
          <a:xfrm>
            <a:off x="7881072" y="6120687"/>
            <a:ext cx="2493962" cy="400050"/>
          </a:xfrm>
          <a:prstGeom prst="rect">
            <a:avLst/>
          </a:prstGeom>
          <a:noFill/>
        </p:spPr>
        <p:txBody>
          <a:bodyPr wrap="none">
            <a:spAutoFit/>
          </a:bodyPr>
          <a:lstStyle/>
          <a:p>
            <a:pPr>
              <a:defRPr/>
            </a:pPr>
            <a:r>
              <a:rPr lang="zh-CN" altLang="en-US" sz="2000" b="1" dirty="0">
                <a:solidFill>
                  <a:srgbClr val="002060"/>
                </a:solidFill>
                <a:latin typeface="楷体" panose="02010609060101010101" pitchFamily="49" charset="-122"/>
                <a:ea typeface="楷体" panose="02010609060101010101" pitchFamily="49" charset="-122"/>
              </a:rPr>
              <a:t>一小老师的网上评课</a:t>
            </a:r>
          </a:p>
        </p:txBody>
      </p:sp>
      <p:grpSp>
        <p:nvGrpSpPr>
          <p:cNvPr id="10" name="组合 9"/>
          <p:cNvGrpSpPr/>
          <p:nvPr/>
        </p:nvGrpSpPr>
        <p:grpSpPr>
          <a:xfrm>
            <a:off x="333772" y="188640"/>
            <a:ext cx="11593288" cy="6480720"/>
            <a:chOff x="333772" y="188640"/>
            <a:chExt cx="11593288" cy="6480720"/>
          </a:xfrm>
        </p:grpSpPr>
        <p:cxnSp>
          <p:nvCxnSpPr>
            <p:cNvPr id="11" name="直接连接符 10"/>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4" name="圆角矩形 13"/>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299494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33972" y="1484784"/>
            <a:ext cx="8208912" cy="757130"/>
          </a:xfrm>
          <a:prstGeom prst="rect">
            <a:avLst/>
          </a:prstGeom>
          <a:noFill/>
        </p:spPr>
        <p:txBody>
          <a:bodyPr wrap="square" rtlCol="0">
            <a:spAutoFit/>
          </a:bodyPr>
          <a:lstStyle/>
          <a:p>
            <a:pPr>
              <a:lnSpc>
                <a:spcPct val="90000"/>
              </a:lnSpc>
            </a:pPr>
            <a:r>
              <a:rPr lang="zh-CN" altLang="en-US" sz="2400" b="1" kern="100" dirty="0">
                <a:solidFill>
                  <a:srgbClr val="002060"/>
                </a:solidFill>
                <a:ea typeface="仿宋_GB2312"/>
                <a:cs typeface="Times New Roman" panose="02020603050405020304" pitchFamily="18" charset="0"/>
              </a:rPr>
              <a:t>教育信息化建设工作的快速推进，为我县教育事业均衡跨越发展装上了强力“助推器”，</a:t>
            </a:r>
            <a:r>
              <a:rPr lang="zh-CN" altLang="en-US" sz="2400" b="1" kern="100" dirty="0">
                <a:solidFill>
                  <a:srgbClr val="FF0000"/>
                </a:solidFill>
                <a:ea typeface="仿宋_GB2312"/>
                <a:cs typeface="Times New Roman" panose="02020603050405020304" pitchFamily="18" charset="0"/>
              </a:rPr>
              <a:t>课堂也“活”了起来。</a:t>
            </a:r>
            <a:endParaRPr lang="zh-CN" altLang="en-US" sz="2400" b="1" dirty="0">
              <a:solidFill>
                <a:srgbClr val="FF0000"/>
              </a:solidFill>
            </a:endParaRPr>
          </a:p>
        </p:txBody>
      </p:sp>
      <p:grpSp>
        <p:nvGrpSpPr>
          <p:cNvPr id="4" name="组合 10"/>
          <p:cNvGrpSpPr>
            <a:grpSpLocks noChangeAspect="1"/>
          </p:cNvGrpSpPr>
          <p:nvPr/>
        </p:nvGrpSpPr>
        <p:grpSpPr bwMode="auto">
          <a:xfrm>
            <a:off x="1597251" y="2636912"/>
            <a:ext cx="8994324" cy="3015340"/>
            <a:chOff x="-1511784" y="90708"/>
            <a:chExt cx="8466641" cy="2128668"/>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784" y="90708"/>
              <a:ext cx="4150944" cy="196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353" y="90708"/>
              <a:ext cx="2419504" cy="212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7"/>
          <p:cNvSpPr txBox="1">
            <a:spLocks noChangeArrowheads="1"/>
          </p:cNvSpPr>
          <p:nvPr/>
        </p:nvSpPr>
        <p:spPr bwMode="auto">
          <a:xfrm>
            <a:off x="2566020" y="6056763"/>
            <a:ext cx="1728192" cy="2762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dirty="0">
                <a:solidFill>
                  <a:schemeClr val="bg1"/>
                </a:solidFill>
              </a:rPr>
              <a:t>多媒体网络教室</a:t>
            </a:r>
          </a:p>
        </p:txBody>
      </p:sp>
      <p:sp>
        <p:nvSpPr>
          <p:cNvPr id="8" name="TextBox 7"/>
          <p:cNvSpPr txBox="1">
            <a:spLocks noChangeArrowheads="1"/>
          </p:cNvSpPr>
          <p:nvPr/>
        </p:nvSpPr>
        <p:spPr bwMode="auto">
          <a:xfrm>
            <a:off x="8423775" y="6056763"/>
            <a:ext cx="1765300" cy="2762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dirty="0">
                <a:solidFill>
                  <a:schemeClr val="bg1"/>
                </a:solidFill>
              </a:rPr>
              <a:t>移动学习环境</a:t>
            </a:r>
          </a:p>
        </p:txBody>
      </p:sp>
      <p:grpSp>
        <p:nvGrpSpPr>
          <p:cNvPr id="11" name="组合 10"/>
          <p:cNvGrpSpPr/>
          <p:nvPr/>
        </p:nvGrpSpPr>
        <p:grpSpPr>
          <a:xfrm>
            <a:off x="333772" y="188640"/>
            <a:ext cx="11593288" cy="6480720"/>
            <a:chOff x="333772" y="188640"/>
            <a:chExt cx="11593288" cy="6480720"/>
          </a:xfrm>
        </p:grpSpPr>
        <p:cxnSp>
          <p:nvCxnSpPr>
            <p:cNvPr id="12" name="直接连接符 11"/>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265554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36760" y="1428736"/>
            <a:ext cx="8208912" cy="757130"/>
          </a:xfrm>
          <a:prstGeom prst="rect">
            <a:avLst/>
          </a:prstGeom>
          <a:noFill/>
        </p:spPr>
        <p:txBody>
          <a:bodyPr wrap="square" rtlCol="0">
            <a:spAutoFit/>
          </a:bodyPr>
          <a:lstStyle/>
          <a:p>
            <a:pPr>
              <a:lnSpc>
                <a:spcPct val="90000"/>
              </a:lnSpc>
            </a:pPr>
            <a:r>
              <a:rPr lang="zh-CN" altLang="en-US" sz="2400" b="1" kern="100" dirty="0" smtClean="0">
                <a:solidFill>
                  <a:srgbClr val="002060"/>
                </a:solidFill>
                <a:ea typeface="仿宋_GB2312"/>
                <a:cs typeface="Times New Roman" panose="02020603050405020304" pitchFamily="18" charset="0"/>
              </a:rPr>
              <a:t>       教育</a:t>
            </a:r>
            <a:r>
              <a:rPr lang="zh-CN" altLang="en-US" sz="2400" b="1" kern="100" dirty="0">
                <a:solidFill>
                  <a:srgbClr val="002060"/>
                </a:solidFill>
                <a:ea typeface="仿宋_GB2312"/>
                <a:cs typeface="Times New Roman" panose="02020603050405020304" pitchFamily="18" charset="0"/>
              </a:rPr>
              <a:t>信息化建设工作的快速推进，为我县教育事业均衡跨越发展装上了强力“助推器”</a:t>
            </a:r>
            <a:r>
              <a:rPr lang="zh-CN" altLang="en-US" sz="2400" b="1" kern="100" dirty="0" smtClean="0">
                <a:solidFill>
                  <a:srgbClr val="002060"/>
                </a:solidFill>
                <a:ea typeface="仿宋_GB2312"/>
                <a:cs typeface="Times New Roman" panose="02020603050405020304" pitchFamily="18" charset="0"/>
              </a:rPr>
              <a:t>，</a:t>
            </a:r>
            <a:r>
              <a:rPr lang="zh-CN" altLang="en-US" sz="2400" b="1" kern="100" dirty="0">
                <a:solidFill>
                  <a:srgbClr val="FF0000"/>
                </a:solidFill>
                <a:ea typeface="仿宋_GB2312"/>
                <a:cs typeface="Times New Roman" panose="02020603050405020304" pitchFamily="18" charset="0"/>
              </a:rPr>
              <a:t>教学质量逐年提升。</a:t>
            </a:r>
            <a:endParaRPr lang="zh-CN" altLang="en-US" sz="2400" b="1" dirty="0">
              <a:solidFill>
                <a:srgbClr val="FF0000"/>
              </a:solidFill>
            </a:endParaRPr>
          </a:p>
        </p:txBody>
      </p:sp>
      <p:graphicFrame>
        <p:nvGraphicFramePr>
          <p:cNvPr id="5" name="表格 4"/>
          <p:cNvGraphicFramePr>
            <a:graphicFrameLocks noGrp="1"/>
          </p:cNvGraphicFramePr>
          <p:nvPr>
            <p:extLst>
              <p:ext uri="{D42A27DB-BD31-4B8C-83A1-F6EECF244321}">
                <p14:modId xmlns:p14="http://schemas.microsoft.com/office/powerpoint/2010/main" val="3138455889"/>
              </p:ext>
            </p:extLst>
          </p:nvPr>
        </p:nvGraphicFramePr>
        <p:xfrm>
          <a:off x="2308198" y="2357430"/>
          <a:ext cx="8586815" cy="4165278"/>
        </p:xfrm>
        <a:graphic>
          <a:graphicData uri="http://schemas.openxmlformats.org/drawingml/2006/table">
            <a:tbl>
              <a:tblPr/>
              <a:tblGrid>
                <a:gridCol w="1746509">
                  <a:extLst>
                    <a:ext uri="{9D8B030D-6E8A-4147-A177-3AD203B41FA5}">
                      <a16:colId xmlns:a16="http://schemas.microsoft.com/office/drawing/2014/main" val="3275176497"/>
                    </a:ext>
                  </a:extLst>
                </a:gridCol>
                <a:gridCol w="1746510">
                  <a:extLst>
                    <a:ext uri="{9D8B030D-6E8A-4147-A177-3AD203B41FA5}">
                      <a16:colId xmlns:a16="http://schemas.microsoft.com/office/drawing/2014/main" val="1411186906"/>
                    </a:ext>
                  </a:extLst>
                </a:gridCol>
                <a:gridCol w="1705522">
                  <a:extLst>
                    <a:ext uri="{9D8B030D-6E8A-4147-A177-3AD203B41FA5}">
                      <a16:colId xmlns:a16="http://schemas.microsoft.com/office/drawing/2014/main" val="4195811629"/>
                    </a:ext>
                  </a:extLst>
                </a:gridCol>
                <a:gridCol w="1705523">
                  <a:extLst>
                    <a:ext uri="{9D8B030D-6E8A-4147-A177-3AD203B41FA5}">
                      <a16:colId xmlns:a16="http://schemas.microsoft.com/office/drawing/2014/main" val="4062533904"/>
                    </a:ext>
                  </a:extLst>
                </a:gridCol>
                <a:gridCol w="1682751">
                  <a:extLst>
                    <a:ext uri="{9D8B030D-6E8A-4147-A177-3AD203B41FA5}">
                      <a16:colId xmlns:a16="http://schemas.microsoft.com/office/drawing/2014/main" val="3938050651"/>
                    </a:ext>
                  </a:extLst>
                </a:gridCol>
              </a:tblGrid>
              <a:tr h="661992">
                <a:tc gridSpan="5">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2015</a:t>
                      </a:r>
                      <a:r>
                        <a:rPr kumimoji="0" lang="zh-CN" altLang="en-US"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年中考</a:t>
                      </a:r>
                      <a:r>
                        <a:rPr kumimoji="0" lang="en-US" altLang="zh-CN"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663</a:t>
                      </a:r>
                      <a:r>
                        <a:rPr kumimoji="0" lang="zh-CN" altLang="en-US"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分以上</a:t>
                      </a:r>
                      <a:r>
                        <a:rPr kumimoji="0" lang="zh-CN" altLang="en-US"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优秀生（获得总分值</a:t>
                      </a:r>
                      <a:r>
                        <a:rPr kumimoji="0" lang="en-US" altLang="zh-CN"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85%</a:t>
                      </a:r>
                      <a:r>
                        <a:rPr kumimoji="0" lang="zh-CN" altLang="en-US"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以上的考生）人数占报考人数比例排名我县进入全市第六名。全市排名为：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135641019"/>
                  </a:ext>
                </a:extLst>
              </a:tr>
              <a:tr h="44774">
                <a:tc rowSpan="2">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rgbClr val="FF0000"/>
                          </a:solidFill>
                          <a:effectLst/>
                          <a:latin typeface="Arial" panose="020B0604020202020204" pitchFamily="34" charset="0"/>
                          <a:ea typeface="等线" panose="02010600030101010101" pitchFamily="2" charset="-122"/>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rgbClr val="FF0000"/>
                          </a:solidFill>
                          <a:effectLst/>
                          <a:latin typeface="宋体" panose="02010600030101010101" pitchFamily="2" charset="-122"/>
                          <a:ea typeface="宋体" panose="02010600030101010101" pitchFamily="2" charset="-122"/>
                        </a:rPr>
                        <a:t>实际参考人数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0000"/>
                          </a:solidFill>
                          <a:effectLst/>
                          <a:latin typeface="Times New Roman" panose="02020603050405020304" pitchFamily="18" charset="0"/>
                          <a:ea typeface="等线" panose="02010600030101010101" pitchFamily="2" charset="-122"/>
                        </a:rPr>
                        <a:t>663</a:t>
                      </a:r>
                      <a:r>
                        <a:rPr kumimoji="0" lang="zh-CN" altLang="en-US" sz="2400" b="1" i="0" u="none" strike="noStrike" cap="none" normalizeH="0" baseline="0" smtClean="0">
                          <a:ln>
                            <a:noFill/>
                          </a:ln>
                          <a:solidFill>
                            <a:srgbClr val="FF0000"/>
                          </a:solidFill>
                          <a:effectLst/>
                          <a:latin typeface="Times New Roman" panose="02020603050405020304" pitchFamily="18" charset="0"/>
                          <a:ea typeface="等线" panose="02010600030101010101" pitchFamily="2" charset="-122"/>
                        </a:rPr>
                        <a:t>分及以上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870385989"/>
                  </a:ext>
                </a:extLst>
              </a:tr>
              <a:tr h="368147">
                <a:tc vMerge="1">
                  <a:txBody>
                    <a:bodyPr/>
                    <a:lstStyle/>
                    <a:p>
                      <a:endParaRPr lang="zh-CN" altLang="en-US"/>
                    </a:p>
                  </a:txBody>
                  <a:tcPr/>
                </a:tc>
                <a:tc vMerge="1">
                  <a:txBody>
                    <a:bodyPr/>
                    <a:lstStyle/>
                    <a:p>
                      <a:endParaRPr lang="zh-CN"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0000"/>
                          </a:solidFill>
                          <a:effectLst/>
                          <a:latin typeface="宋体" panose="02010600030101010101" pitchFamily="2" charset="-122"/>
                          <a:ea typeface="宋体" panose="02010600030101010101" pitchFamily="2" charset="-122"/>
                        </a:rPr>
                        <a:t>人数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0000"/>
                          </a:solidFill>
                          <a:effectLst/>
                          <a:latin typeface="宋体" panose="02010600030101010101" pitchFamily="2" charset="-122"/>
                          <a:ea typeface="宋体" panose="02010600030101010101" pitchFamily="2" charset="-122"/>
                        </a:rPr>
                        <a:t>比例</a:t>
                      </a:r>
                      <a:r>
                        <a:rPr kumimoji="0" lang="en-US" altLang="zh-CN" sz="2400" b="1" i="0" u="none" strike="noStrike" cap="none" normalizeH="0" baseline="0" smtClean="0">
                          <a:ln>
                            <a:noFill/>
                          </a:ln>
                          <a:solidFill>
                            <a:srgbClr val="FF0000"/>
                          </a:solidFill>
                          <a:effectLst/>
                          <a:latin typeface="宋体" panose="02010600030101010101" pitchFamily="2" charset="-122"/>
                          <a:ea typeface="宋体" panose="02010600030101010101" pitchFamily="2" charset="-122"/>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0000"/>
                          </a:solidFill>
                          <a:effectLst/>
                          <a:latin typeface="宋体" panose="02010600030101010101" pitchFamily="2" charset="-122"/>
                          <a:ea typeface="宋体" panose="02010600030101010101" pitchFamily="2" charset="-122"/>
                        </a:rPr>
                        <a:t>排名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00640916"/>
                  </a:ext>
                </a:extLst>
              </a:tr>
              <a:tr h="368147">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0000"/>
                          </a:solidFill>
                          <a:effectLst/>
                          <a:latin typeface="宋体" panose="02010600030101010101" pitchFamily="2" charset="-122"/>
                          <a:ea typeface="宋体" panose="02010600030101010101" pitchFamily="2" charset="-122"/>
                        </a:rPr>
                        <a:t>合  计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Times New Roman" panose="02020603050405020304" pitchFamily="18" charset="0"/>
                          <a:ea typeface="等线" panose="02010600030101010101" pitchFamily="2" charset="-122"/>
                        </a:rPr>
                        <a:t>105016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0000"/>
                          </a:solidFill>
                          <a:effectLst/>
                          <a:latin typeface="宋体" panose="02010600030101010101" pitchFamily="2" charset="-122"/>
                          <a:ea typeface="宋体" panose="02010600030101010101" pitchFamily="2" charset="-122"/>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Times New Roman" panose="02020603050405020304" pitchFamily="18" charset="0"/>
                          <a:ea typeface="等线" panose="02010600030101010101" pitchFamily="2" charset="-122"/>
                        </a:rPr>
                        <a:t>3.57%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rgbClr val="FF0000"/>
                          </a:solidFill>
                          <a:effectLst/>
                          <a:latin typeface="宋体" panose="02010600030101010101" pitchFamily="2" charset="-122"/>
                          <a:ea typeface="宋体" panose="02010600030101010101" pitchFamily="2" charset="-122"/>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6957148"/>
                  </a:ext>
                </a:extLst>
              </a:tr>
              <a:tr h="35398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0000"/>
                          </a:solidFill>
                          <a:effectLst/>
                          <a:latin typeface="宋体" panose="02010600030101010101" pitchFamily="2" charset="-122"/>
                          <a:ea typeface="宋体" panose="02010600030101010101" pitchFamily="2" charset="-122"/>
                        </a:rPr>
                        <a:t>章贡区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0000"/>
                          </a:solidFill>
                          <a:effectLst/>
                          <a:latin typeface="Times New Roman" panose="02020603050405020304" pitchFamily="18" charset="0"/>
                          <a:ea typeface="等线" panose="02010600030101010101" pitchFamily="2" charset="-122"/>
                        </a:rPr>
                        <a:t>5295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Times New Roman" panose="02020603050405020304" pitchFamily="18" charset="0"/>
                          <a:ea typeface="等线" panose="02010600030101010101" pitchFamily="2" charset="-122"/>
                        </a:rPr>
                        <a:t>658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0000"/>
                          </a:solidFill>
                          <a:effectLst/>
                          <a:latin typeface="Times New Roman" panose="02020603050405020304" pitchFamily="18" charset="0"/>
                          <a:ea typeface="等线" panose="02010600030101010101" pitchFamily="2" charset="-122"/>
                        </a:rPr>
                        <a:t>12.43%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0000"/>
                          </a:solidFill>
                          <a:effectLst/>
                          <a:latin typeface="Times New Roman" panose="02020603050405020304" pitchFamily="18" charset="0"/>
                          <a:ea typeface="等线" panose="02010600030101010101" pitchFamily="2" charset="-122"/>
                        </a:rPr>
                        <a:t>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93813615"/>
                  </a:ext>
                </a:extLst>
              </a:tr>
              <a:tr h="35398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0000"/>
                          </a:solidFill>
                          <a:effectLst/>
                          <a:latin typeface="宋体" panose="02010600030101010101" pitchFamily="2" charset="-122"/>
                          <a:ea typeface="宋体" panose="02010600030101010101" pitchFamily="2" charset="-122"/>
                        </a:rPr>
                        <a:t>大余县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0000"/>
                          </a:solidFill>
                          <a:effectLst/>
                          <a:latin typeface="Times New Roman" panose="02020603050405020304" pitchFamily="18" charset="0"/>
                          <a:ea typeface="等线" panose="02010600030101010101" pitchFamily="2" charset="-122"/>
                        </a:rPr>
                        <a:t>2759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Times New Roman" panose="02020603050405020304" pitchFamily="18" charset="0"/>
                          <a:ea typeface="等线" panose="02010600030101010101" pitchFamily="2" charset="-122"/>
                        </a:rPr>
                        <a:t>193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0000"/>
                          </a:solidFill>
                          <a:effectLst/>
                          <a:latin typeface="Times New Roman" panose="02020603050405020304" pitchFamily="18" charset="0"/>
                          <a:ea typeface="等线" panose="02010600030101010101" pitchFamily="2" charset="-122"/>
                        </a:rPr>
                        <a:t>7.00%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0000"/>
                          </a:solidFill>
                          <a:effectLst/>
                          <a:latin typeface="Times New Roman" panose="02020603050405020304" pitchFamily="18" charset="0"/>
                          <a:ea typeface="等线" panose="02010600030101010101" pitchFamily="2" charset="-122"/>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4337807"/>
                  </a:ext>
                </a:extLst>
              </a:tr>
              <a:tr h="35398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0000"/>
                          </a:solidFill>
                          <a:effectLst/>
                          <a:latin typeface="宋体" panose="02010600030101010101" pitchFamily="2" charset="-122"/>
                          <a:ea typeface="宋体" panose="02010600030101010101" pitchFamily="2" charset="-122"/>
                        </a:rPr>
                        <a:t>南康区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0000"/>
                          </a:solidFill>
                          <a:effectLst/>
                          <a:latin typeface="Times New Roman" panose="02020603050405020304" pitchFamily="18" charset="0"/>
                          <a:ea typeface="等线" panose="02010600030101010101" pitchFamily="2" charset="-122"/>
                        </a:rPr>
                        <a:t>10581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Times New Roman" panose="02020603050405020304" pitchFamily="18" charset="0"/>
                          <a:ea typeface="等线" panose="02010600030101010101" pitchFamily="2" charset="-122"/>
                        </a:rPr>
                        <a:t>575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Times New Roman" panose="02020603050405020304" pitchFamily="18" charset="0"/>
                          <a:ea typeface="等线" panose="02010600030101010101" pitchFamily="2" charset="-122"/>
                        </a:rPr>
                        <a:t>5.43%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0000"/>
                          </a:solidFill>
                          <a:effectLst/>
                          <a:latin typeface="Times New Roman" panose="02020603050405020304" pitchFamily="18" charset="0"/>
                          <a:ea typeface="等线" panose="02010600030101010101" pitchFamily="2" charset="-122"/>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05934609"/>
                  </a:ext>
                </a:extLst>
              </a:tr>
              <a:tr h="35398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0000"/>
                          </a:solidFill>
                          <a:effectLst/>
                          <a:latin typeface="宋体" panose="02010600030101010101" pitchFamily="2" charset="-122"/>
                          <a:ea typeface="宋体" panose="02010600030101010101" pitchFamily="2" charset="-122"/>
                        </a:rPr>
                        <a:t>崇义县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0000"/>
                          </a:solidFill>
                          <a:effectLst/>
                          <a:latin typeface="Times New Roman" panose="02020603050405020304" pitchFamily="18" charset="0"/>
                          <a:ea typeface="等线" panose="02010600030101010101" pitchFamily="2" charset="-122"/>
                        </a:rPr>
                        <a:t>1798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0000"/>
                          </a:solidFill>
                          <a:effectLst/>
                          <a:latin typeface="Times New Roman" panose="02020603050405020304" pitchFamily="18" charset="0"/>
                          <a:ea typeface="等线" panose="02010600030101010101" pitchFamily="2" charset="-122"/>
                        </a:rPr>
                        <a:t>85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Times New Roman" panose="02020603050405020304" pitchFamily="18" charset="0"/>
                          <a:ea typeface="等线" panose="02010600030101010101" pitchFamily="2" charset="-122"/>
                        </a:rPr>
                        <a:t>4.73%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0000"/>
                          </a:solidFill>
                          <a:effectLst/>
                          <a:latin typeface="Times New Roman" panose="02020603050405020304" pitchFamily="18" charset="0"/>
                          <a:ea typeface="等线" panose="02010600030101010101" pitchFamily="2" charset="-122"/>
                        </a:rPr>
                        <a:t>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6326783"/>
                  </a:ext>
                </a:extLst>
              </a:tr>
              <a:tr h="35398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0000"/>
                          </a:solidFill>
                          <a:effectLst/>
                          <a:latin typeface="宋体" panose="02010600030101010101" pitchFamily="2" charset="-122"/>
                          <a:ea typeface="宋体" panose="02010600030101010101" pitchFamily="2" charset="-122"/>
                        </a:rPr>
                        <a:t>龙南县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0000"/>
                          </a:solidFill>
                          <a:effectLst/>
                          <a:latin typeface="Times New Roman" panose="02020603050405020304" pitchFamily="18" charset="0"/>
                          <a:ea typeface="等线" panose="02010600030101010101" pitchFamily="2" charset="-122"/>
                        </a:rPr>
                        <a:t>2794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0000"/>
                          </a:solidFill>
                          <a:effectLst/>
                          <a:latin typeface="Times New Roman" panose="02020603050405020304" pitchFamily="18" charset="0"/>
                          <a:ea typeface="等线" panose="02010600030101010101" pitchFamily="2" charset="-122"/>
                        </a:rPr>
                        <a:t>108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Times New Roman" panose="02020603050405020304" pitchFamily="18" charset="0"/>
                          <a:ea typeface="等线" panose="02010600030101010101" pitchFamily="2" charset="-122"/>
                        </a:rPr>
                        <a:t>3.87%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Times New Roman" panose="02020603050405020304" pitchFamily="18" charset="0"/>
                          <a:ea typeface="等线" panose="02010600030101010101" pitchFamily="2" charset="-122"/>
                        </a:rPr>
                        <a:t>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99338521"/>
                  </a:ext>
                </a:extLst>
              </a:tr>
              <a:tr h="421953">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0000"/>
                          </a:solidFill>
                          <a:effectLst/>
                          <a:latin typeface="黑体" panose="02010609060101010101" pitchFamily="49" charset="-122"/>
                          <a:ea typeface="黑体" panose="02010609060101010101" pitchFamily="49" charset="-122"/>
                        </a:rPr>
                        <a:t>石城县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0000"/>
                          </a:solidFill>
                          <a:effectLst/>
                          <a:latin typeface="黑体" panose="02010609060101010101" pitchFamily="49" charset="-122"/>
                          <a:ea typeface="黑体" panose="02010609060101010101" pitchFamily="49" charset="-122"/>
                        </a:rPr>
                        <a:t>2975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0000"/>
                          </a:solidFill>
                          <a:effectLst/>
                          <a:latin typeface="黑体" panose="02010609060101010101" pitchFamily="49" charset="-122"/>
                          <a:ea typeface="黑体" panose="02010609060101010101" pitchFamily="49" charset="-122"/>
                        </a:rPr>
                        <a:t>112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rPr>
                        <a:t>3.76%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黑体" panose="02010609060101010101" pitchFamily="49" charset="-122"/>
                          <a:ea typeface="黑体" panose="02010609060101010101" pitchFamily="49" charset="-122"/>
                        </a:rPr>
                        <a:t>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8891231"/>
                  </a:ext>
                </a:extLst>
              </a:tr>
            </a:tbl>
          </a:graphicData>
        </a:graphic>
      </p:graphicFrame>
      <p:grpSp>
        <p:nvGrpSpPr>
          <p:cNvPr id="7" name="组合 6"/>
          <p:cNvGrpSpPr/>
          <p:nvPr/>
        </p:nvGrpSpPr>
        <p:grpSpPr>
          <a:xfrm>
            <a:off x="333772" y="188640"/>
            <a:ext cx="11593288" cy="6480720"/>
            <a:chOff x="333772" y="188640"/>
            <a:chExt cx="11593288" cy="6480720"/>
          </a:xfrm>
        </p:grpSpPr>
        <p:cxnSp>
          <p:nvCxnSpPr>
            <p:cNvPr id="8" name="直接连接符 7"/>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52046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33972" y="1700808"/>
            <a:ext cx="8208912" cy="757130"/>
          </a:xfrm>
          <a:prstGeom prst="rect">
            <a:avLst/>
          </a:prstGeom>
          <a:noFill/>
        </p:spPr>
        <p:txBody>
          <a:bodyPr wrap="square" rtlCol="0">
            <a:spAutoFit/>
          </a:bodyPr>
          <a:lstStyle/>
          <a:p>
            <a:pPr>
              <a:lnSpc>
                <a:spcPct val="90000"/>
              </a:lnSpc>
            </a:pPr>
            <a:r>
              <a:rPr lang="zh-CN" altLang="en-US" sz="2400" b="1" kern="100" dirty="0">
                <a:solidFill>
                  <a:srgbClr val="002060"/>
                </a:solidFill>
                <a:ea typeface="仿宋_GB2312"/>
                <a:cs typeface="Times New Roman" panose="02020603050405020304" pitchFamily="18" charset="0"/>
              </a:rPr>
              <a:t>教育信息化建设工作的快速推进，为我县教育事业均衡跨越发展装上了强力“助推器”</a:t>
            </a:r>
            <a:r>
              <a:rPr lang="zh-CN" altLang="en-US" sz="2400" b="1" kern="100" dirty="0" smtClean="0">
                <a:solidFill>
                  <a:srgbClr val="002060"/>
                </a:solidFill>
                <a:ea typeface="仿宋_GB2312"/>
                <a:cs typeface="Times New Roman" panose="02020603050405020304" pitchFamily="18" charset="0"/>
              </a:rPr>
              <a:t>，</a:t>
            </a:r>
            <a:r>
              <a:rPr lang="zh-CN" altLang="en-US" sz="2400" b="1" kern="100" dirty="0">
                <a:solidFill>
                  <a:srgbClr val="FF0000"/>
                </a:solidFill>
                <a:ea typeface="仿宋_GB2312"/>
                <a:cs typeface="Times New Roman" panose="02020603050405020304" pitchFamily="18" charset="0"/>
              </a:rPr>
              <a:t>教学质量逐年提升。</a:t>
            </a:r>
            <a:endParaRPr lang="zh-CN" altLang="en-US" sz="2400" b="1" dirty="0">
              <a:solidFill>
                <a:srgbClr val="FF0000"/>
              </a:solidFill>
            </a:endParaRPr>
          </a:p>
        </p:txBody>
      </p:sp>
      <p:graphicFrame>
        <p:nvGraphicFramePr>
          <p:cNvPr id="4" name="表格 3"/>
          <p:cNvGraphicFramePr>
            <a:graphicFrameLocks noGrp="1"/>
          </p:cNvGraphicFramePr>
          <p:nvPr>
            <p:extLst>
              <p:ext uri="{D42A27DB-BD31-4B8C-83A1-F6EECF244321}">
                <p14:modId xmlns:p14="http://schemas.microsoft.com/office/powerpoint/2010/main" val="3952100117"/>
              </p:ext>
            </p:extLst>
          </p:nvPr>
        </p:nvGraphicFramePr>
        <p:xfrm>
          <a:off x="1773932" y="2852936"/>
          <a:ext cx="8784979" cy="3170524"/>
        </p:xfrm>
        <a:graphic>
          <a:graphicData uri="http://schemas.openxmlformats.org/drawingml/2006/table">
            <a:tbl>
              <a:tblPr/>
              <a:tblGrid>
                <a:gridCol w="1155489">
                  <a:extLst>
                    <a:ext uri="{9D8B030D-6E8A-4147-A177-3AD203B41FA5}">
                      <a16:colId xmlns:a16="http://schemas.microsoft.com/office/drawing/2014/main" val="716728387"/>
                    </a:ext>
                  </a:extLst>
                </a:gridCol>
                <a:gridCol w="1155489">
                  <a:extLst>
                    <a:ext uri="{9D8B030D-6E8A-4147-A177-3AD203B41FA5}">
                      <a16:colId xmlns:a16="http://schemas.microsoft.com/office/drawing/2014/main" val="770169506"/>
                    </a:ext>
                  </a:extLst>
                </a:gridCol>
                <a:gridCol w="1155489">
                  <a:extLst>
                    <a:ext uri="{9D8B030D-6E8A-4147-A177-3AD203B41FA5}">
                      <a16:colId xmlns:a16="http://schemas.microsoft.com/office/drawing/2014/main" val="1533826932"/>
                    </a:ext>
                  </a:extLst>
                </a:gridCol>
                <a:gridCol w="1157819">
                  <a:extLst>
                    <a:ext uri="{9D8B030D-6E8A-4147-A177-3AD203B41FA5}">
                      <a16:colId xmlns:a16="http://schemas.microsoft.com/office/drawing/2014/main" val="3363151096"/>
                    </a:ext>
                  </a:extLst>
                </a:gridCol>
                <a:gridCol w="1155489">
                  <a:extLst>
                    <a:ext uri="{9D8B030D-6E8A-4147-A177-3AD203B41FA5}">
                      <a16:colId xmlns:a16="http://schemas.microsoft.com/office/drawing/2014/main" val="67679600"/>
                    </a:ext>
                  </a:extLst>
                </a:gridCol>
                <a:gridCol w="1155489">
                  <a:extLst>
                    <a:ext uri="{9D8B030D-6E8A-4147-A177-3AD203B41FA5}">
                      <a16:colId xmlns:a16="http://schemas.microsoft.com/office/drawing/2014/main" val="2291342177"/>
                    </a:ext>
                  </a:extLst>
                </a:gridCol>
                <a:gridCol w="1849715">
                  <a:extLst>
                    <a:ext uri="{9D8B030D-6E8A-4147-A177-3AD203B41FA5}">
                      <a16:colId xmlns:a16="http://schemas.microsoft.com/office/drawing/2014/main" val="2717360063"/>
                    </a:ext>
                  </a:extLst>
                </a:gridCol>
              </a:tblGrid>
              <a:tr h="792631">
                <a:tc gridSpan="7">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石城县</a:t>
                      </a:r>
                      <a:r>
                        <a:rPr kumimoji="0" lang="en-US" altLang="zh-CN"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2014</a:t>
                      </a:r>
                      <a:r>
                        <a:rPr kumimoji="0" lang="zh-CN" altLang="en-US"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年与</a:t>
                      </a:r>
                      <a:r>
                        <a:rPr kumimoji="0" lang="en-US" altLang="zh-CN"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2015</a:t>
                      </a:r>
                      <a:r>
                        <a:rPr kumimoji="0" lang="zh-CN" altLang="en-US"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年中考文化学科总分平均分全市排位比较比较统计</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831883768"/>
                  </a:ext>
                </a:extLst>
              </a:tr>
              <a:tr h="792631">
                <a:tc gridSpan="3">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2014</a:t>
                      </a:r>
                      <a:r>
                        <a:rPr kumimoji="0" lang="zh-CN" altLang="en-US"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年</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gridSpan="3">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2015</a:t>
                      </a:r>
                      <a:r>
                        <a:rPr kumimoji="0" lang="zh-CN" altLang="en-US"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年</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rowSpan="2">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0000"/>
                          </a:solidFill>
                          <a:effectLst/>
                          <a:latin typeface="等线" panose="02010600030101010101" pitchFamily="2" charset="-122"/>
                          <a:ea typeface="等线" panose="02010600030101010101" pitchFamily="2" charset="-122"/>
                        </a:rPr>
                        <a:t>与</a:t>
                      </a:r>
                      <a:r>
                        <a:rPr kumimoji="0" lang="en-US" altLang="zh-CN" sz="2400" b="1" i="0" u="none" strike="noStrike" cap="none" normalizeH="0" baseline="0" smtClean="0">
                          <a:ln>
                            <a:noFill/>
                          </a:ln>
                          <a:solidFill>
                            <a:srgbClr val="FF0000"/>
                          </a:solidFill>
                          <a:effectLst/>
                          <a:latin typeface="等线" panose="02010600030101010101" pitchFamily="2" charset="-122"/>
                          <a:ea typeface="等线" panose="02010600030101010101" pitchFamily="2" charset="-122"/>
                        </a:rPr>
                        <a:t>2014</a:t>
                      </a:r>
                      <a:r>
                        <a:rPr kumimoji="0" lang="zh-CN" altLang="en-US" sz="2400" b="1" i="0" u="none" strike="noStrike" cap="none" normalizeH="0" baseline="0" smtClean="0">
                          <a:ln>
                            <a:noFill/>
                          </a:ln>
                          <a:solidFill>
                            <a:srgbClr val="FF0000"/>
                          </a:solidFill>
                          <a:effectLst/>
                          <a:latin typeface="等线" panose="02010600030101010101" pitchFamily="2" charset="-122"/>
                          <a:ea typeface="等线" panose="02010600030101010101" pitchFamily="2" charset="-122"/>
                        </a:rPr>
                        <a:t>年比排名变化</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05656128"/>
                  </a:ext>
                </a:extLst>
              </a:tr>
              <a:tr h="792631">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均分总和</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全市排位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与市差</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均分总和</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全市排位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400" b="1" i="0" u="none" strike="noStrike" cap="none" normalizeH="0" baseline="0" smtClean="0">
                          <a:ln>
                            <a:noFill/>
                          </a:ln>
                          <a:solidFill>
                            <a:srgbClr val="FF0000"/>
                          </a:solidFill>
                          <a:effectLst/>
                          <a:latin typeface="等线" panose="02010600030101010101" pitchFamily="2" charset="-122"/>
                          <a:ea typeface="等线" panose="02010600030101010101" pitchFamily="2" charset="-122"/>
                        </a:rPr>
                        <a:t>与市差</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extLst>
                  <a:ext uri="{0D108BD9-81ED-4DB2-BD59-A6C34878D82A}">
                    <a16:rowId xmlns:a16="http://schemas.microsoft.com/office/drawing/2014/main" val="1380905728"/>
                  </a:ext>
                </a:extLst>
              </a:tr>
              <a:tr h="792631">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449.68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0.12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433.47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8.37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等线" panose="02010600030101010101" pitchFamily="2" charset="-122"/>
                          <a:ea typeface="等线" panose="02010600030101010101" pitchFamily="2" charset="-122"/>
                        </a:rPr>
                        <a:t>+5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52244546"/>
                  </a:ext>
                </a:extLst>
              </a:tr>
            </a:tbl>
          </a:graphicData>
        </a:graphic>
      </p:graphicFrame>
      <p:grpSp>
        <p:nvGrpSpPr>
          <p:cNvPr id="7" name="组合 6"/>
          <p:cNvGrpSpPr/>
          <p:nvPr/>
        </p:nvGrpSpPr>
        <p:grpSpPr>
          <a:xfrm>
            <a:off x="333772" y="188640"/>
            <a:ext cx="11593288" cy="6480720"/>
            <a:chOff x="333772" y="188640"/>
            <a:chExt cx="11593288" cy="6480720"/>
          </a:xfrm>
        </p:grpSpPr>
        <p:cxnSp>
          <p:nvCxnSpPr>
            <p:cNvPr id="8" name="直接连接符 7"/>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221324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29916" y="1231007"/>
            <a:ext cx="9361040" cy="5078313"/>
          </a:xfrm>
          <a:prstGeom prst="rect">
            <a:avLst/>
          </a:prstGeom>
          <a:noFill/>
        </p:spPr>
        <p:txBody>
          <a:bodyPr wrap="square" rtlCol="0">
            <a:spAutoFit/>
          </a:bodyPr>
          <a:lstStyle/>
          <a:p>
            <a:pPr>
              <a:lnSpc>
                <a:spcPct val="150000"/>
              </a:lnSpc>
            </a:pPr>
            <a:r>
              <a:rPr lang="en-US" altLang="zh-CN" sz="2400" b="1" kern="100" dirty="0" smtClean="0">
                <a:solidFill>
                  <a:srgbClr val="002060"/>
                </a:solidFill>
                <a:ea typeface="仿宋_GB2312"/>
                <a:cs typeface="Times New Roman" panose="02020603050405020304" pitchFamily="18" charset="0"/>
              </a:rPr>
              <a:t>    2015</a:t>
            </a:r>
            <a:r>
              <a:rPr lang="zh-CN" altLang="en-US" sz="2400" b="1" kern="100" dirty="0">
                <a:solidFill>
                  <a:srgbClr val="002060"/>
                </a:solidFill>
                <a:ea typeface="仿宋_GB2312"/>
                <a:cs typeface="Times New Roman" panose="02020603050405020304" pitchFamily="18" charset="0"/>
              </a:rPr>
              <a:t>年高考，我县许星宇同学以</a:t>
            </a:r>
            <a:r>
              <a:rPr lang="en-US" altLang="zh-CN" sz="2400" b="1" kern="100" dirty="0">
                <a:solidFill>
                  <a:srgbClr val="002060"/>
                </a:solidFill>
                <a:ea typeface="仿宋_GB2312"/>
                <a:cs typeface="Times New Roman" panose="02020603050405020304" pitchFamily="18" charset="0"/>
              </a:rPr>
              <a:t>694</a:t>
            </a:r>
            <a:r>
              <a:rPr lang="zh-CN" altLang="en-US" sz="2400" b="1" kern="100" dirty="0">
                <a:solidFill>
                  <a:srgbClr val="002060"/>
                </a:solidFill>
                <a:ea typeface="仿宋_GB2312"/>
                <a:cs typeface="Times New Roman" panose="02020603050405020304" pitchFamily="18" charset="0"/>
              </a:rPr>
              <a:t>分获全市理科状元并被清华大学录取。</a:t>
            </a:r>
            <a:r>
              <a:rPr lang="en-US" altLang="zh-CN" sz="2400" b="1" kern="100" dirty="0">
                <a:solidFill>
                  <a:srgbClr val="002060"/>
                </a:solidFill>
                <a:ea typeface="仿宋_GB2312"/>
                <a:cs typeface="Times New Roman" panose="02020603050405020304" pitchFamily="18" charset="0"/>
              </a:rPr>
              <a:t>2016</a:t>
            </a:r>
            <a:r>
              <a:rPr lang="zh-CN" altLang="en-US" sz="2400" b="1" kern="100" dirty="0">
                <a:solidFill>
                  <a:srgbClr val="002060"/>
                </a:solidFill>
                <a:ea typeface="仿宋_GB2312"/>
                <a:cs typeface="Times New Roman" panose="02020603050405020304" pitchFamily="18" charset="0"/>
              </a:rPr>
              <a:t>年，我县高考再上台阶，</a:t>
            </a:r>
            <a:r>
              <a:rPr lang="en-US" altLang="zh-CN" sz="2400" b="1" kern="100" dirty="0">
                <a:solidFill>
                  <a:srgbClr val="002060"/>
                </a:solidFill>
                <a:ea typeface="仿宋_GB2312"/>
                <a:cs typeface="Times New Roman" panose="02020603050405020304" pitchFamily="18" charset="0"/>
              </a:rPr>
              <a:t>600</a:t>
            </a:r>
            <a:r>
              <a:rPr lang="zh-CN" altLang="en-US" sz="2400" b="1" kern="100" dirty="0">
                <a:solidFill>
                  <a:srgbClr val="002060"/>
                </a:solidFill>
                <a:ea typeface="仿宋_GB2312"/>
                <a:cs typeface="Times New Roman" panose="02020603050405020304" pitchFamily="18" charset="0"/>
              </a:rPr>
              <a:t>分以上人数和一本上线同比增幅均在</a:t>
            </a:r>
            <a:r>
              <a:rPr lang="en-US" altLang="zh-CN" sz="2400" b="1" kern="100" dirty="0">
                <a:solidFill>
                  <a:srgbClr val="002060"/>
                </a:solidFill>
                <a:ea typeface="仿宋_GB2312"/>
                <a:cs typeface="Times New Roman" panose="02020603050405020304" pitchFamily="18" charset="0"/>
              </a:rPr>
              <a:t>100%</a:t>
            </a:r>
            <a:r>
              <a:rPr lang="zh-CN" altLang="en-US" sz="2400" b="1" kern="100" dirty="0">
                <a:solidFill>
                  <a:srgbClr val="002060"/>
                </a:solidFill>
                <a:ea typeface="仿宋_GB2312"/>
                <a:cs typeface="Times New Roman" panose="02020603050405020304" pitchFamily="18" charset="0"/>
              </a:rPr>
              <a:t>以上；赣源中学温群星同学在江西省普通高校招生艺术类专业统考中荣获舞蹈专业第一名；实验学校参加全省花样跳绳大赛获个人单项</a:t>
            </a:r>
            <a:r>
              <a:rPr lang="en-US" altLang="zh-CN" sz="2400" b="1" kern="100" dirty="0">
                <a:solidFill>
                  <a:srgbClr val="002060"/>
                </a:solidFill>
                <a:ea typeface="仿宋_GB2312"/>
                <a:cs typeface="Times New Roman" panose="02020603050405020304" pitchFamily="18" charset="0"/>
              </a:rPr>
              <a:t>11</a:t>
            </a:r>
            <a:r>
              <a:rPr lang="zh-CN" altLang="en-US" sz="2400" b="1" kern="100" dirty="0">
                <a:solidFill>
                  <a:srgbClr val="002060"/>
                </a:solidFill>
                <a:ea typeface="仿宋_GB2312"/>
                <a:cs typeface="Times New Roman" panose="02020603050405020304" pitchFamily="18" charset="0"/>
              </a:rPr>
              <a:t>个第一名，</a:t>
            </a:r>
            <a:r>
              <a:rPr lang="en-US" altLang="zh-CN" sz="2400" b="1" kern="100" dirty="0">
                <a:solidFill>
                  <a:srgbClr val="002060"/>
                </a:solidFill>
                <a:ea typeface="仿宋_GB2312"/>
                <a:cs typeface="Times New Roman" panose="02020603050405020304" pitchFamily="18" charset="0"/>
              </a:rPr>
              <a:t>7</a:t>
            </a:r>
            <a:r>
              <a:rPr lang="zh-CN" altLang="en-US" sz="2400" b="1" kern="100" dirty="0">
                <a:solidFill>
                  <a:srgbClr val="002060"/>
                </a:solidFill>
                <a:ea typeface="仿宋_GB2312"/>
                <a:cs typeface="Times New Roman" panose="02020603050405020304" pitchFamily="18" charset="0"/>
              </a:rPr>
              <a:t>个第二名，</a:t>
            </a:r>
            <a:r>
              <a:rPr lang="en-US" altLang="zh-CN" sz="2400" b="1" kern="100" dirty="0">
                <a:solidFill>
                  <a:srgbClr val="002060"/>
                </a:solidFill>
                <a:ea typeface="仿宋_GB2312"/>
                <a:cs typeface="Times New Roman" panose="02020603050405020304" pitchFamily="18" charset="0"/>
              </a:rPr>
              <a:t>2</a:t>
            </a:r>
            <a:r>
              <a:rPr lang="zh-CN" altLang="en-US" sz="2400" b="1" kern="100" dirty="0">
                <a:solidFill>
                  <a:srgbClr val="002060"/>
                </a:solidFill>
                <a:ea typeface="仿宋_GB2312"/>
                <a:cs typeface="Times New Roman" panose="02020603050405020304" pitchFamily="18" charset="0"/>
              </a:rPr>
              <a:t>个第四名</a:t>
            </a:r>
            <a:r>
              <a:rPr lang="en-US" altLang="zh-CN" sz="2400" b="1" kern="100" dirty="0">
                <a:solidFill>
                  <a:srgbClr val="002060"/>
                </a:solidFill>
                <a:ea typeface="仿宋_GB2312"/>
                <a:cs typeface="Times New Roman" panose="02020603050405020304" pitchFamily="18" charset="0"/>
              </a:rPr>
              <a:t>……</a:t>
            </a:r>
            <a:r>
              <a:rPr lang="zh-CN" altLang="en-US" sz="2400" b="1" kern="100" dirty="0">
                <a:solidFill>
                  <a:srgbClr val="002060"/>
                </a:solidFill>
                <a:ea typeface="仿宋_GB2312"/>
                <a:cs typeface="Times New Roman" panose="02020603050405020304" pitchFamily="18" charset="0"/>
              </a:rPr>
              <a:t>，团体总分中学组第二名，小学组第四名；大畲小学六年级学生张海珠参加香港和江西省拉丁舞比赛均获一等奖，被上海艺术学院提前录取；特殊教育学校学生黄宣润参加江西省首届听障生信息技术能力竞赛获二等奖</a:t>
            </a:r>
            <a:r>
              <a:rPr lang="en-US" altLang="zh-CN" sz="2400" b="1" kern="100" dirty="0">
                <a:solidFill>
                  <a:srgbClr val="002060"/>
                </a:solidFill>
                <a:ea typeface="仿宋_GB2312"/>
                <a:cs typeface="Times New Roman" panose="02020603050405020304" pitchFamily="18" charset="0"/>
              </a:rPr>
              <a:t>……</a:t>
            </a:r>
            <a:r>
              <a:rPr lang="zh-CN" altLang="en-US" sz="2400" b="1" kern="100" dirty="0">
                <a:solidFill>
                  <a:srgbClr val="002060"/>
                </a:solidFill>
                <a:ea typeface="仿宋_GB2312"/>
                <a:cs typeface="Times New Roman" panose="02020603050405020304" pitchFamily="18" charset="0"/>
              </a:rPr>
              <a:t>。</a:t>
            </a:r>
            <a:endParaRPr lang="zh-CN" altLang="en-US" sz="2400" b="1" dirty="0">
              <a:solidFill>
                <a:srgbClr val="002060"/>
              </a:solidFill>
            </a:endParaRPr>
          </a:p>
        </p:txBody>
      </p:sp>
      <p:grpSp>
        <p:nvGrpSpPr>
          <p:cNvPr id="6" name="组合 5"/>
          <p:cNvGrpSpPr/>
          <p:nvPr/>
        </p:nvGrpSpPr>
        <p:grpSpPr>
          <a:xfrm>
            <a:off x="333772" y="188640"/>
            <a:ext cx="11593288" cy="6480720"/>
            <a:chOff x="333772" y="188640"/>
            <a:chExt cx="11593288" cy="6480720"/>
          </a:xfrm>
        </p:grpSpPr>
        <p:cxnSp>
          <p:nvCxnSpPr>
            <p:cNvPr id="7" name="直接连接符 6"/>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1011302" y="188640"/>
              <a:ext cx="8251462"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五</a:t>
              </a:r>
              <a:r>
                <a:rPr lang="zh-CN" altLang="zh-CN" sz="4000" dirty="0">
                  <a:solidFill>
                    <a:schemeClr val="bg1"/>
                  </a:solidFill>
                  <a:latin typeface="经典特宋简" pitchFamily="49" charset="-122"/>
                  <a:ea typeface="经典特宋简" pitchFamily="49" charset="-122"/>
                  <a:cs typeface="经典特宋简" pitchFamily="49" charset="-122"/>
                </a:rPr>
                <a:t>、创新融合应用，</a:t>
              </a:r>
              <a:r>
                <a:rPr lang="zh-CN" altLang="zh-CN" sz="4000" dirty="0" smtClean="0">
                  <a:solidFill>
                    <a:schemeClr val="bg1"/>
                  </a:solidFill>
                  <a:latin typeface="经典特宋简" pitchFamily="49" charset="-122"/>
                  <a:ea typeface="经典特宋简" pitchFamily="49" charset="-122"/>
                  <a:cs typeface="经典特宋简" pitchFamily="49" charset="-122"/>
                </a:rPr>
                <a:t>提升使用</a:t>
              </a:r>
              <a:r>
                <a:rPr lang="zh-CN" altLang="zh-CN" sz="4000" dirty="0">
                  <a:solidFill>
                    <a:schemeClr val="bg1"/>
                  </a:solidFill>
                  <a:latin typeface="经典特宋简" pitchFamily="49" charset="-122"/>
                  <a:ea typeface="经典特宋简" pitchFamily="49" charset="-122"/>
                  <a:cs typeface="经典特宋简" pitchFamily="49" charset="-122"/>
                </a:rPr>
                <a:t>效益</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173267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93812" y="1628800"/>
            <a:ext cx="9601200" cy="2592288"/>
          </a:xfrm>
        </p:spPr>
        <p:txBody>
          <a:bodyPr>
            <a:noAutofit/>
          </a:bodyPr>
          <a:lstStyle/>
          <a:p>
            <a:r>
              <a:rPr lang="zh-CN" altLang="en-US" sz="4000" b="1" dirty="0" smtClean="0">
                <a:solidFill>
                  <a:srgbClr val="002060"/>
                </a:solidFill>
              </a:rPr>
              <a:t>教育信息化在路上</a:t>
            </a:r>
            <a:r>
              <a:rPr lang="en-US" altLang="zh-CN" sz="4000" b="1" dirty="0" smtClean="0">
                <a:solidFill>
                  <a:srgbClr val="002060"/>
                </a:solidFill>
              </a:rPr>
              <a:t>……</a:t>
            </a:r>
            <a:br>
              <a:rPr lang="en-US" altLang="zh-CN" sz="4000" b="1" dirty="0" smtClean="0">
                <a:solidFill>
                  <a:srgbClr val="002060"/>
                </a:solidFill>
              </a:rPr>
            </a:br>
            <a:r>
              <a:rPr lang="en-US" altLang="zh-CN" sz="4000" b="1" dirty="0">
                <a:solidFill>
                  <a:srgbClr val="002060"/>
                </a:solidFill>
              </a:rPr>
              <a:t/>
            </a:r>
            <a:br>
              <a:rPr lang="en-US" altLang="zh-CN" sz="4000" b="1" dirty="0">
                <a:solidFill>
                  <a:srgbClr val="002060"/>
                </a:solidFill>
              </a:rPr>
            </a:br>
            <a:r>
              <a:rPr lang="en-US" altLang="zh-CN" sz="4000" b="1" dirty="0" smtClean="0">
                <a:solidFill>
                  <a:srgbClr val="002060"/>
                </a:solidFill>
              </a:rPr>
              <a:t/>
            </a:r>
            <a:br>
              <a:rPr lang="en-US" altLang="zh-CN" sz="4000" b="1" dirty="0" smtClean="0">
                <a:solidFill>
                  <a:srgbClr val="002060"/>
                </a:solidFill>
              </a:rPr>
            </a:br>
            <a:r>
              <a:rPr lang="zh-CN" altLang="en-US" sz="4000" b="1" dirty="0" smtClean="0">
                <a:solidFill>
                  <a:srgbClr val="002060"/>
                </a:solidFill>
              </a:rPr>
              <a:t>让教育信息化跟上时代的步伐！</a:t>
            </a:r>
            <a:endParaRPr lang="zh-CN" sz="4000" b="1" dirty="0">
              <a:solidFill>
                <a:srgbClr val="002060"/>
              </a:solidFill>
            </a:endParaRPr>
          </a:p>
        </p:txBody>
      </p:sp>
      <p:sp>
        <p:nvSpPr>
          <p:cNvPr id="4" name="TextBox 3"/>
          <p:cNvSpPr txBox="1"/>
          <p:nvPr/>
        </p:nvSpPr>
        <p:spPr>
          <a:xfrm>
            <a:off x="7462564" y="5949279"/>
            <a:ext cx="2383601" cy="535531"/>
          </a:xfrm>
          <a:prstGeom prst="rect">
            <a:avLst/>
          </a:prstGeom>
          <a:noFill/>
        </p:spPr>
        <p:txBody>
          <a:bodyPr wrap="none" rtlCol="0">
            <a:spAutoFit/>
          </a:bodyPr>
          <a:lstStyle/>
          <a:p>
            <a:pPr>
              <a:lnSpc>
                <a:spcPct val="90000"/>
              </a:lnSpc>
            </a:pPr>
            <a:r>
              <a:rPr lang="en-US" altLang="zh-CN" sz="3200" b="1" dirty="0" smtClean="0">
                <a:solidFill>
                  <a:srgbClr val="002060"/>
                </a:solidFill>
              </a:rPr>
              <a:t>2016</a:t>
            </a:r>
            <a:r>
              <a:rPr lang="zh-CN" altLang="en-US" sz="3200" b="1" dirty="0" smtClean="0">
                <a:solidFill>
                  <a:srgbClr val="002060"/>
                </a:solidFill>
              </a:rPr>
              <a:t>年</a:t>
            </a:r>
            <a:r>
              <a:rPr lang="en-US" altLang="zh-CN" sz="3200" b="1" dirty="0" smtClean="0">
                <a:solidFill>
                  <a:srgbClr val="002060"/>
                </a:solidFill>
              </a:rPr>
              <a:t>12</a:t>
            </a:r>
            <a:r>
              <a:rPr lang="zh-CN" altLang="en-US" sz="3200" b="1" dirty="0" smtClean="0">
                <a:solidFill>
                  <a:srgbClr val="002060"/>
                </a:solidFill>
              </a:rPr>
              <a:t>月</a:t>
            </a:r>
            <a:endParaRPr lang="zh-CN" altLang="en-US" sz="3200" b="1" dirty="0">
              <a:solidFill>
                <a:srgbClr val="002060"/>
              </a:solidFill>
            </a:endParaRPr>
          </a:p>
        </p:txBody>
      </p:sp>
    </p:spTree>
    <p:extLst>
      <p:ext uri="{BB962C8B-B14F-4D97-AF65-F5344CB8AC3E}">
        <p14:creationId xmlns:p14="http://schemas.microsoft.com/office/powerpoint/2010/main" val="40205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93813" y="1237456"/>
            <a:ext cx="9601200" cy="2119536"/>
          </a:xfrm>
        </p:spPr>
        <p:txBody>
          <a:bodyPr/>
          <a:lstStyle/>
          <a:p>
            <a:r>
              <a:rPr lang="zh-CN" altLang="zh-CN" dirty="0">
                <a:solidFill>
                  <a:srgbClr val="002060"/>
                </a:solidFill>
              </a:rPr>
              <a:t>工作</a:t>
            </a:r>
            <a:r>
              <a:rPr lang="zh-CN" altLang="zh-CN" dirty="0" smtClean="0">
                <a:solidFill>
                  <a:srgbClr val="002060"/>
                </a:solidFill>
              </a:rPr>
              <a:t>思路</a:t>
            </a:r>
            <a:r>
              <a:rPr lang="zh-CN" altLang="en-US" dirty="0" smtClean="0">
                <a:solidFill>
                  <a:srgbClr val="002060"/>
                </a:solidFill>
              </a:rPr>
              <a:t>：</a:t>
            </a:r>
            <a:endParaRPr lang="zh-CN" altLang="en-US" dirty="0">
              <a:solidFill>
                <a:srgbClr val="002060"/>
              </a:solidFill>
            </a:endParaRPr>
          </a:p>
          <a:p>
            <a:r>
              <a:rPr lang="zh-CN" altLang="zh-CN" dirty="0" smtClean="0">
                <a:solidFill>
                  <a:srgbClr val="002060"/>
                </a:solidFill>
              </a:rPr>
              <a:t>统筹</a:t>
            </a:r>
            <a:r>
              <a:rPr lang="zh-CN" altLang="zh-CN" dirty="0">
                <a:solidFill>
                  <a:srgbClr val="002060"/>
                </a:solidFill>
              </a:rPr>
              <a:t>规划、试点先行、分步实施、逐年</a:t>
            </a:r>
            <a:r>
              <a:rPr lang="zh-CN" altLang="zh-CN" dirty="0" smtClean="0">
                <a:solidFill>
                  <a:srgbClr val="002060"/>
                </a:solidFill>
              </a:rPr>
              <a:t>推进</a:t>
            </a:r>
            <a:endParaRPr lang="en-US" altLang="zh-CN" dirty="0" smtClean="0">
              <a:solidFill>
                <a:srgbClr val="002060"/>
              </a:solidFill>
            </a:endParaRPr>
          </a:p>
          <a:p>
            <a:r>
              <a:rPr lang="zh-CN" altLang="zh-CN" dirty="0">
                <a:solidFill>
                  <a:srgbClr val="002060"/>
                </a:solidFill>
              </a:rPr>
              <a:t>选定基础条件较好的石城一小进行试点</a:t>
            </a:r>
            <a:endParaRPr lang="zh-CN" altLang="en-US" dirty="0">
              <a:solidFill>
                <a:srgbClr val="002060"/>
              </a:solidFill>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836" y="2924944"/>
            <a:ext cx="6552728" cy="3459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8397" r="7736"/>
          <a:stretch/>
        </p:blipFill>
        <p:spPr>
          <a:xfrm rot="21343361">
            <a:off x="7257640" y="3087531"/>
            <a:ext cx="4465318" cy="2824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6" name="组合 5"/>
          <p:cNvGrpSpPr/>
          <p:nvPr/>
        </p:nvGrpSpPr>
        <p:grpSpPr>
          <a:xfrm>
            <a:off x="333772" y="188640"/>
            <a:ext cx="11593288" cy="6480720"/>
            <a:chOff x="333772" y="188640"/>
            <a:chExt cx="11593288" cy="6480720"/>
          </a:xfrm>
        </p:grpSpPr>
        <p:cxnSp>
          <p:nvCxnSpPr>
            <p:cNvPr id="9" name="直接连接符 8"/>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814492" y="548680"/>
              <a:ext cx="4248472"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7" name="圆角矩形 6"/>
            <p:cNvSpPr/>
            <p:nvPr/>
          </p:nvSpPr>
          <p:spPr>
            <a:xfrm>
              <a:off x="1011302" y="188640"/>
              <a:ext cx="8323470"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一</a:t>
              </a:r>
              <a:r>
                <a:rPr lang="zh-CN" altLang="zh-CN" sz="4000" dirty="0">
                  <a:solidFill>
                    <a:schemeClr val="bg1"/>
                  </a:solidFill>
                  <a:latin typeface="经典特宋简" pitchFamily="49" charset="-122"/>
                  <a:ea typeface="经典特宋简" pitchFamily="49" charset="-122"/>
                  <a:cs typeface="经典特宋简" pitchFamily="49" charset="-122"/>
                </a:rPr>
                <a:t>、加强顶层设计，明晰发展思路</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spTree>
    <p:extLst>
      <p:ext uri="{BB962C8B-B14F-4D97-AF65-F5344CB8AC3E}">
        <p14:creationId xmlns:p14="http://schemas.microsoft.com/office/powerpoint/2010/main" val="183591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6635781" y="1628799"/>
            <a:ext cx="4931239" cy="36984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文本框 4"/>
          <p:cNvSpPr txBox="1"/>
          <p:nvPr/>
        </p:nvSpPr>
        <p:spPr>
          <a:xfrm>
            <a:off x="7318548" y="5532533"/>
            <a:ext cx="4680519" cy="830997"/>
          </a:xfrm>
          <a:prstGeom prst="rect">
            <a:avLst/>
          </a:prstGeom>
          <a:noFill/>
        </p:spPr>
        <p:txBody>
          <a:bodyPr wrap="square">
            <a:spAutoFit/>
          </a:bodyPr>
          <a:lstStyle/>
          <a:p>
            <a:pPr>
              <a:defRPr/>
            </a:pPr>
            <a:r>
              <a:rPr lang="zh-CN" altLang="en-US" sz="2400" b="1" dirty="0" smtClean="0">
                <a:solidFill>
                  <a:srgbClr val="002060"/>
                </a:solidFill>
                <a:latin typeface="楷体" panose="02010609060101010101" pitchFamily="49" charset="-122"/>
                <a:ea typeface="楷体" panose="02010609060101010101" pitchFamily="49" charset="-122"/>
              </a:rPr>
              <a:t>赣州</a:t>
            </a:r>
            <a:r>
              <a:rPr lang="zh-CN" altLang="en-US" sz="2400" b="1" dirty="0">
                <a:solidFill>
                  <a:srgbClr val="002060"/>
                </a:solidFill>
                <a:latin typeface="楷体" panose="02010609060101010101" pitchFamily="49" charset="-122"/>
                <a:ea typeface="楷体" panose="02010609060101010101" pitchFamily="49" charset="-122"/>
              </a:rPr>
              <a:t>市</a:t>
            </a:r>
            <a:r>
              <a:rPr lang="zh-CN" altLang="en-US" sz="2400" b="1" dirty="0" smtClean="0">
                <a:solidFill>
                  <a:srgbClr val="002060"/>
                </a:solidFill>
                <a:latin typeface="楷体" panose="02010609060101010101" pitchFamily="49" charset="-122"/>
                <a:ea typeface="楷体" panose="02010609060101010101" pitchFamily="49" charset="-122"/>
              </a:rPr>
              <a:t>电教馆</a:t>
            </a:r>
            <a:r>
              <a:rPr lang="zh-CN" altLang="en-US" sz="2400" b="1" dirty="0">
                <a:solidFill>
                  <a:srgbClr val="002060"/>
                </a:solidFill>
                <a:latin typeface="楷体" panose="02010609060101010101" pitchFamily="49" charset="-122"/>
                <a:ea typeface="楷体" panose="02010609060101010101" pitchFamily="49" charset="-122"/>
              </a:rPr>
              <a:t>胥经华</a:t>
            </a:r>
            <a:r>
              <a:rPr lang="zh-CN" altLang="en-US" sz="2400" b="1" dirty="0" smtClean="0">
                <a:solidFill>
                  <a:srgbClr val="002060"/>
                </a:solidFill>
                <a:latin typeface="楷体" panose="02010609060101010101" pitchFamily="49" charset="-122"/>
                <a:ea typeface="楷体" panose="02010609060101010101" pitchFamily="49" charset="-122"/>
              </a:rPr>
              <a:t>副馆长对</a:t>
            </a:r>
            <a:endParaRPr lang="en-US" altLang="zh-CN" sz="2400" b="1" dirty="0" smtClean="0">
              <a:solidFill>
                <a:srgbClr val="002060"/>
              </a:solidFill>
              <a:latin typeface="楷体" panose="02010609060101010101" pitchFamily="49" charset="-122"/>
              <a:ea typeface="楷体" panose="02010609060101010101" pitchFamily="49" charset="-122"/>
            </a:endParaRPr>
          </a:p>
          <a:p>
            <a:pPr>
              <a:defRPr/>
            </a:pPr>
            <a:r>
              <a:rPr lang="zh-CN" altLang="en-US" sz="2400" b="1" dirty="0" smtClean="0">
                <a:solidFill>
                  <a:srgbClr val="002060"/>
                </a:solidFill>
                <a:latin typeface="楷体" panose="02010609060101010101" pitchFamily="49" charset="-122"/>
                <a:ea typeface="楷体" panose="02010609060101010101" pitchFamily="49" charset="-122"/>
              </a:rPr>
              <a:t>我县教师进行</a:t>
            </a:r>
            <a:r>
              <a:rPr lang="zh-CN" altLang="en-US" sz="2400" b="1" dirty="0">
                <a:solidFill>
                  <a:srgbClr val="002060"/>
                </a:solidFill>
                <a:latin typeface="楷体" panose="02010609060101010101" pitchFamily="49" charset="-122"/>
                <a:ea typeface="楷体" panose="02010609060101010101" pitchFamily="49" charset="-122"/>
              </a:rPr>
              <a:t>信息技术</a:t>
            </a:r>
            <a:r>
              <a:rPr lang="zh-CN" altLang="en-US" sz="2400" b="1" dirty="0" smtClean="0">
                <a:solidFill>
                  <a:srgbClr val="002060"/>
                </a:solidFill>
                <a:latin typeface="楷体" panose="02010609060101010101" pitchFamily="49" charset="-122"/>
                <a:ea typeface="楷体" panose="02010609060101010101" pitchFamily="49" charset="-122"/>
              </a:rPr>
              <a:t>培训</a:t>
            </a:r>
            <a:endParaRPr lang="zh-CN" altLang="en-US" sz="2400" b="1" dirty="0">
              <a:solidFill>
                <a:srgbClr val="002060"/>
              </a:solidFill>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7868" y="1628799"/>
            <a:ext cx="4824536" cy="36184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文本框 6"/>
          <p:cNvSpPr txBox="1"/>
          <p:nvPr/>
        </p:nvSpPr>
        <p:spPr>
          <a:xfrm>
            <a:off x="1833660" y="5624494"/>
            <a:ext cx="4339138" cy="757130"/>
          </a:xfrm>
          <a:prstGeom prst="rect">
            <a:avLst/>
          </a:prstGeom>
          <a:noFill/>
        </p:spPr>
        <p:txBody>
          <a:bodyPr wrap="square" rtlCol="0">
            <a:spAutoFit/>
          </a:bodyPr>
          <a:lstStyle/>
          <a:p>
            <a:pPr>
              <a:lnSpc>
                <a:spcPct val="90000"/>
              </a:lnSpc>
            </a:pPr>
            <a:r>
              <a:rPr lang="en-US" altLang="zh-CN" sz="2400" b="1" dirty="0" smtClean="0">
                <a:solidFill>
                  <a:srgbClr val="002060"/>
                </a:solidFill>
                <a:latin typeface="楷体" panose="02010609060101010101" pitchFamily="49" charset="-122"/>
                <a:ea typeface="楷体" panose="02010609060101010101" pitchFamily="49" charset="-122"/>
              </a:rPr>
              <a:t>2015</a:t>
            </a:r>
            <a:r>
              <a:rPr lang="zh-CN" altLang="en-US" sz="2400" b="1" dirty="0" smtClean="0">
                <a:solidFill>
                  <a:srgbClr val="002060"/>
                </a:solidFill>
                <a:latin typeface="楷体" panose="02010609060101010101" pitchFamily="49" charset="-122"/>
                <a:ea typeface="楷体" panose="02010609060101010101" pitchFamily="49" charset="-122"/>
              </a:rPr>
              <a:t>年石城教育局组织全县校长参加石城一小信息化现场会</a:t>
            </a:r>
            <a:endParaRPr lang="zh-CN" altLang="en-US" sz="2400" b="1" dirty="0">
              <a:solidFill>
                <a:srgbClr val="002060"/>
              </a:solidFill>
              <a:latin typeface="楷体" panose="02010609060101010101" pitchFamily="49" charset="-122"/>
              <a:ea typeface="楷体" panose="02010609060101010101" pitchFamily="49" charset="-122"/>
            </a:endParaRPr>
          </a:p>
        </p:txBody>
      </p:sp>
      <p:grpSp>
        <p:nvGrpSpPr>
          <p:cNvPr id="8" name="组合 7"/>
          <p:cNvGrpSpPr/>
          <p:nvPr/>
        </p:nvGrpSpPr>
        <p:grpSpPr>
          <a:xfrm>
            <a:off x="333772" y="188640"/>
            <a:ext cx="11593288" cy="6480720"/>
            <a:chOff x="333772" y="188640"/>
            <a:chExt cx="11593288" cy="6480720"/>
          </a:xfrm>
        </p:grpSpPr>
        <p:cxnSp>
          <p:nvCxnSpPr>
            <p:cNvPr id="9" name="直接连接符 8"/>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022404" y="548680"/>
              <a:ext cx="5040560"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1011302" y="188640"/>
              <a:ext cx="5161496"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统一思想  </a:t>
              </a:r>
              <a:r>
                <a:rPr lang="zh-CN" altLang="en-US" sz="4000" dirty="0">
                  <a:solidFill>
                    <a:schemeClr val="bg1"/>
                  </a:solidFill>
                  <a:latin typeface="经典特宋简" pitchFamily="49" charset="-122"/>
                  <a:ea typeface="经典特宋简" pitchFamily="49" charset="-122"/>
                  <a:cs typeface="经典特宋简" pitchFamily="49" charset="-122"/>
                </a:rPr>
                <a:t>认识到位</a:t>
              </a:r>
            </a:p>
          </p:txBody>
        </p:sp>
      </p:grpSp>
    </p:spTree>
    <p:extLst>
      <p:ext uri="{BB962C8B-B14F-4D97-AF65-F5344CB8AC3E}">
        <p14:creationId xmlns:p14="http://schemas.microsoft.com/office/powerpoint/2010/main" val="39779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blip>
          <a:stretch>
            <a:fillRect/>
          </a:stretch>
        </p:blipFill>
        <p:spPr>
          <a:xfrm>
            <a:off x="7044831" y="1676400"/>
            <a:ext cx="4954237" cy="3715678"/>
          </a:xfrm>
          <a:prstGeom prst="ellipse">
            <a:avLst/>
          </a:prstGeom>
          <a:ln>
            <a:noFill/>
          </a:ln>
          <a:effectLst>
            <a:softEdge rad="112500"/>
          </a:effectLst>
        </p:spPr>
      </p:pic>
      <p:grpSp>
        <p:nvGrpSpPr>
          <p:cNvPr id="6" name="组合 5"/>
          <p:cNvGrpSpPr/>
          <p:nvPr/>
        </p:nvGrpSpPr>
        <p:grpSpPr>
          <a:xfrm>
            <a:off x="333772" y="188640"/>
            <a:ext cx="11593288" cy="6480720"/>
            <a:chOff x="333772" y="188640"/>
            <a:chExt cx="11593288" cy="6480720"/>
          </a:xfrm>
        </p:grpSpPr>
        <p:cxnSp>
          <p:nvCxnSpPr>
            <p:cNvPr id="7" name="直接连接符 6"/>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302324" y="548680"/>
              <a:ext cx="5472608"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1011302" y="188640"/>
              <a:ext cx="4435038"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4000" dirty="0" smtClean="0">
                  <a:solidFill>
                    <a:schemeClr val="bg1"/>
                  </a:solidFill>
                  <a:latin typeface="经典特宋简" pitchFamily="49" charset="-122"/>
                  <a:ea typeface="经典特宋简" pitchFamily="49" charset="-122"/>
                  <a:cs typeface="经典特宋简" pitchFamily="49" charset="-122"/>
                </a:rPr>
                <a:t>保证</a:t>
              </a:r>
              <a:r>
                <a:rPr lang="zh-CN" altLang="zh-CN" sz="4000" dirty="0">
                  <a:solidFill>
                    <a:schemeClr val="bg1"/>
                  </a:solidFill>
                  <a:latin typeface="经典特宋简" pitchFamily="49" charset="-122"/>
                  <a:ea typeface="经典特宋简" pitchFamily="49" charset="-122"/>
                  <a:cs typeface="经典特宋简" pitchFamily="49" charset="-122"/>
                </a:rPr>
                <a:t>其可复制性</a:t>
              </a:r>
              <a:endParaRPr lang="zh-CN" altLang="en-US" sz="4000" dirty="0">
                <a:solidFill>
                  <a:schemeClr val="bg1"/>
                </a:solidFill>
                <a:latin typeface="经典特宋简" pitchFamily="49" charset="-122"/>
                <a:ea typeface="经典特宋简" pitchFamily="49" charset="-122"/>
                <a:cs typeface="经典特宋简" pitchFamily="49" charset="-122"/>
              </a:endParaRPr>
            </a:p>
          </p:txBody>
        </p:sp>
      </p:grpSp>
      <p:graphicFrame>
        <p:nvGraphicFramePr>
          <p:cNvPr id="13" name="图示 12"/>
          <p:cNvGraphicFramePr/>
          <p:nvPr>
            <p:extLst>
              <p:ext uri="{D42A27DB-BD31-4B8C-83A1-F6EECF244321}">
                <p14:modId xmlns:p14="http://schemas.microsoft.com/office/powerpoint/2010/main" val="2026250614"/>
              </p:ext>
            </p:extLst>
          </p:nvPr>
        </p:nvGraphicFramePr>
        <p:xfrm>
          <a:off x="837828" y="2060848"/>
          <a:ext cx="6511213" cy="3473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030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half" idx="2"/>
          </p:nvPr>
        </p:nvSpPr>
        <p:spPr>
          <a:xfrm>
            <a:off x="7462564" y="1688976"/>
            <a:ext cx="3810000" cy="1524000"/>
          </a:xfrm>
        </p:spPr>
        <p:txBody>
          <a:bodyPr>
            <a:normAutofit/>
          </a:bodyPr>
          <a:lstStyle/>
          <a:p>
            <a:pPr marL="223838" lvl="0" indent="-228600">
              <a:buFont typeface="Arial" pitchFamily="34" charset="0"/>
              <a:buChar char="•"/>
            </a:pPr>
            <a:r>
              <a:rPr lang="zh-CN" altLang="en-US" sz="3600" dirty="0">
                <a:solidFill>
                  <a:srgbClr val="002060"/>
                </a:solidFill>
              </a:rPr>
              <a:t>管理智能网络化</a:t>
            </a:r>
            <a:endParaRPr lang="en-US" altLang="zh-CN" sz="3600" dirty="0">
              <a:solidFill>
                <a:srgbClr val="002060"/>
              </a:solidFill>
            </a:endParaRPr>
          </a:p>
          <a:p>
            <a:pPr marL="223838" lvl="0" indent="-228600">
              <a:buFont typeface="Arial" pitchFamily="34" charset="0"/>
              <a:buChar char="•"/>
            </a:pPr>
            <a:r>
              <a:rPr lang="zh-CN" altLang="en-US" sz="3600" dirty="0">
                <a:solidFill>
                  <a:srgbClr val="002060"/>
                </a:solidFill>
              </a:rPr>
              <a:t>教学应用常态化</a:t>
            </a:r>
            <a:endParaRPr lang="en-US" altLang="zh-CN" sz="3600" dirty="0">
              <a:solidFill>
                <a:srgbClr val="002060"/>
              </a:solidFill>
            </a:endParaRPr>
          </a:p>
        </p:txBody>
      </p:sp>
      <p:pic>
        <p:nvPicPr>
          <p:cNvPr id="2" name="图片占位符 1"/>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2328" t="12192" r="18417" b="21429"/>
          <a:stretch/>
        </p:blipFill>
        <p:spPr>
          <a:xfrm>
            <a:off x="837828" y="4354181"/>
            <a:ext cx="3024337" cy="22431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8788" y="4323349"/>
            <a:ext cx="3123085" cy="221820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861" y="1052736"/>
            <a:ext cx="5472608" cy="36670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0813" y="4354181"/>
            <a:ext cx="3796208" cy="2229519"/>
          </a:xfrm>
          <a:prstGeom prst="rect">
            <a:avLst/>
          </a:prstGeom>
        </p:spPr>
      </p:pic>
      <p:grpSp>
        <p:nvGrpSpPr>
          <p:cNvPr id="8" name="组合 7"/>
          <p:cNvGrpSpPr/>
          <p:nvPr/>
        </p:nvGrpSpPr>
        <p:grpSpPr>
          <a:xfrm>
            <a:off x="333772" y="188640"/>
            <a:ext cx="11593288" cy="6480720"/>
            <a:chOff x="333772" y="188640"/>
            <a:chExt cx="11593288" cy="6480720"/>
          </a:xfrm>
        </p:grpSpPr>
        <p:cxnSp>
          <p:nvCxnSpPr>
            <p:cNvPr id="9" name="直接连接符 8"/>
            <p:cNvCxnSpPr/>
            <p:nvPr/>
          </p:nvCxnSpPr>
          <p:spPr>
            <a:xfrm>
              <a:off x="2328721" y="6669360"/>
              <a:ext cx="9598339" cy="0"/>
            </a:xfrm>
            <a:prstGeom prst="line">
              <a:avLst/>
            </a:prstGeom>
            <a:ln w="63500" cap="rnd">
              <a:solidFill>
                <a:srgbClr val="0070C0"/>
              </a:solidFill>
              <a:prstDash val="solid"/>
              <a:round/>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33772" y="548680"/>
              <a:ext cx="677530" cy="0"/>
            </a:xfrm>
            <a:prstGeom prst="line">
              <a:avLst/>
            </a:prstGeom>
            <a:ln w="63500" cap="rnd">
              <a:solidFill>
                <a:srgbClr val="0070C0"/>
              </a:solidFill>
              <a:prstDash val="solid"/>
              <a:bevel/>
              <a:headEnd type="diamond" w="lg" len="lg"/>
              <a:tailEnd w="lg" len="lg"/>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870276" y="548680"/>
              <a:ext cx="5904656" cy="0"/>
            </a:xfrm>
            <a:prstGeom prst="line">
              <a:avLst/>
            </a:prstGeom>
            <a:ln w="63500" cap="rnd">
              <a:solidFill>
                <a:srgbClr val="0070C0"/>
              </a:solidFill>
              <a:prstDash val="solid"/>
              <a:bevel/>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1011302" y="188640"/>
              <a:ext cx="3858974" cy="792088"/>
            </a:xfrm>
            <a:prstGeom prst="roundRect">
              <a:avLst/>
            </a:prstGeom>
            <a:solidFill>
              <a:srgbClr val="0070C0"/>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bg1"/>
                  </a:solidFill>
                  <a:latin typeface="经典特宋简" pitchFamily="49" charset="-122"/>
                  <a:ea typeface="经典特宋简" pitchFamily="49" charset="-122"/>
                  <a:cs typeface="经典特宋简" pitchFamily="49" charset="-122"/>
                </a:rPr>
                <a:t>试点</a:t>
              </a:r>
              <a:r>
                <a:rPr lang="zh-CN" altLang="en-US" sz="4000" dirty="0">
                  <a:solidFill>
                    <a:schemeClr val="bg1"/>
                  </a:solidFill>
                  <a:latin typeface="经典特宋简" pitchFamily="49" charset="-122"/>
                  <a:ea typeface="经典特宋简" pitchFamily="49" charset="-122"/>
                  <a:cs typeface="经典特宋简" pitchFamily="49" charset="-122"/>
                </a:rPr>
                <a:t>学校成效</a:t>
              </a:r>
            </a:p>
          </p:txBody>
        </p:sp>
      </p:grpSp>
    </p:spTree>
    <p:extLst>
      <p:ext uri="{BB962C8B-B14F-4D97-AF65-F5344CB8AC3E}">
        <p14:creationId xmlns:p14="http://schemas.microsoft.com/office/powerpoint/2010/main" val="107401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erenity_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Serenity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Serenity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Serenity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FB096B0-BE20-479F-B38E-AA1BD80771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宁静演示文稿（宽屏）</Template>
  <TotalTime>0</TotalTime>
  <Words>2154</Words>
  <Application>Microsoft Office PowerPoint</Application>
  <PresentationFormat>自定义</PresentationFormat>
  <Paragraphs>200</Paragraphs>
  <Slides>56</Slides>
  <Notes>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56</vt:i4>
      </vt:variant>
    </vt:vector>
  </HeadingPairs>
  <TitlesOfParts>
    <vt:vector size="68" baseType="lpstr">
      <vt:lpstr>Euphemia</vt:lpstr>
      <vt:lpstr>等线</vt:lpstr>
      <vt:lpstr>方正启体简体</vt:lpstr>
      <vt:lpstr>仿宋_GB2312</vt:lpstr>
      <vt:lpstr>黑体</vt:lpstr>
      <vt:lpstr>经典特宋简</vt:lpstr>
      <vt:lpstr>楷体</vt:lpstr>
      <vt:lpstr>宋体</vt:lpstr>
      <vt:lpstr>微软雅黑</vt:lpstr>
      <vt:lpstr>Arial</vt:lpstr>
      <vt:lpstr>Times New Roman</vt:lpstr>
      <vt:lpstr>Serenity_16x9</vt:lpstr>
      <vt:lpstr>创新融合，应用为本 促进教育均衡跨越发展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编制了《石城县教育信息化工程实施方案,争取在2018年提前全面完成教育信息化建设。  </vt:lpstr>
      <vt:lpstr>PowerPoint 演示文稿</vt:lpstr>
      <vt:lpstr>PowerPoint 演示文稿</vt:lpstr>
      <vt:lpstr>PowerPoint 演示文稿</vt:lpstr>
      <vt:lpstr>PowerPoint 演示文稿</vt:lpstr>
      <vt:lpstr>重视网络建设，打破垄断，引入市场竞争机制   </vt:lpstr>
      <vt:lpstr>PowerPoint 演示文稿</vt:lpstr>
      <vt:lpstr>PowerPoint 演示文稿</vt:lpstr>
      <vt:lpstr>2016年石城一小千兆网络进校园，实现无线覆盖。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教育信息化在路上……   让教育信息化跟上时代的步伐！</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2016-11-29T12:46:42Z</dcterms:created>
  <dcterms:modified xsi:type="dcterms:W3CDTF">2016-12-09T11:53:25Z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TC028011099991</vt:lpwstr>
  </property>
</Properties>
</file>